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69" r:id="rId2"/>
    <p:sldId id="368" r:id="rId3"/>
    <p:sldId id="371" r:id="rId4"/>
    <p:sldId id="372" r:id="rId5"/>
    <p:sldId id="377" r:id="rId6"/>
    <p:sldId id="373" r:id="rId7"/>
    <p:sldId id="374" r:id="rId8"/>
    <p:sldId id="375" r:id="rId9"/>
    <p:sldId id="376" r:id="rId10"/>
    <p:sldId id="313" r:id="rId11"/>
    <p:sldId id="370" r:id="rId12"/>
    <p:sldId id="331" r:id="rId13"/>
    <p:sldId id="333" r:id="rId14"/>
    <p:sldId id="261" r:id="rId15"/>
    <p:sldId id="262" r:id="rId16"/>
    <p:sldId id="263" r:id="rId17"/>
    <p:sldId id="267" r:id="rId18"/>
    <p:sldId id="268" r:id="rId19"/>
    <p:sldId id="269" r:id="rId20"/>
    <p:sldId id="272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65" r:id="rId29"/>
    <p:sldId id="30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02822969-207A-464B-99E0-DA5D231CF43F}">
          <p14:sldIdLst>
            <p14:sldId id="369"/>
          </p14:sldIdLst>
        </p14:section>
        <p14:section name="Icons" id="{E2BF1E54-C882-4932-85B5-154BD8DC2309}">
          <p14:sldIdLst>
            <p14:sldId id="368"/>
          </p14:sldIdLst>
        </p14:section>
        <p14:section name="Cover slides" id="{67B3280C-6162-4967-BC4B-C39AEC797442}">
          <p14:sldIdLst>
            <p14:sldId id="371"/>
            <p14:sldId id="372"/>
            <p14:sldId id="377"/>
            <p14:sldId id="373"/>
            <p14:sldId id="374"/>
            <p14:sldId id="375"/>
            <p14:sldId id="376"/>
            <p14:sldId id="313"/>
            <p14:sldId id="370"/>
          </p14:sldIdLst>
        </p14:section>
        <p14:section name="Divider slides" id="{278A7361-9D1E-4FCA-A265-39872D27FC5E}">
          <p14:sldIdLst>
            <p14:sldId id="331"/>
            <p14:sldId id="333"/>
          </p14:sldIdLst>
        </p14:section>
        <p14:section name="Content slides" id="{F0940D73-DF0D-4CD2-B476-3D47F170E75F}">
          <p14:sldIdLst>
            <p14:sldId id="261"/>
            <p14:sldId id="262"/>
            <p14:sldId id="263"/>
            <p14:sldId id="267"/>
            <p14:sldId id="268"/>
            <p14:sldId id="269"/>
            <p14:sldId id="272"/>
            <p14:sldId id="298"/>
            <p14:sldId id="299"/>
            <p14:sldId id="300"/>
            <p14:sldId id="301"/>
            <p14:sldId id="302"/>
            <p14:sldId id="303"/>
            <p14:sldId id="304"/>
            <p14:sldId id="365"/>
            <p14:sldId id="309"/>
          </p14:sldIdLst>
        </p14:section>
        <p14:section name="Presentation" id="{2987C43C-3EA8-40D7-A430-C891E71987FB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E92"/>
    <a:srgbClr val="E6EAEE"/>
    <a:srgbClr val="CC0033"/>
    <a:srgbClr val="0066FF"/>
    <a:srgbClr val="FF451A"/>
    <a:srgbClr val="7B0051"/>
    <a:srgbClr val="CC33CC"/>
    <a:srgbClr val="00F7B6"/>
    <a:srgbClr val="00C77D"/>
    <a:srgbClr val="75D8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4" autoAdjust="0"/>
    <p:restoredTop sz="94660"/>
  </p:normalViewPr>
  <p:slideViewPr>
    <p:cSldViewPr snapToGrid="0">
      <p:cViewPr>
        <p:scale>
          <a:sx n="120" d="100"/>
          <a:sy n="120" d="100"/>
        </p:scale>
        <p:origin x="264" y="-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1C43D0B-B74C-A021-5DFF-01D69FA8A4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4E3453-7607-EA40-476B-C9411BB631A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5973C-A1DB-AA43-9E26-58554DB92617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E9189F-F206-7DF0-5AD8-5772105D1B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AF69A5-AA71-55D5-3FEE-0D2ABABEA3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F0778-17F8-5A49-9074-7F462DEB8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55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2222D-D0AA-0846-B2AE-83B8ECB45DBF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44977-71FB-AF4A-9EBF-A05A0BEEC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4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CD767-A178-1A50-78B8-DF36C2C68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B7ADBF-DAD0-A19C-850C-420E72744F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D8F57-D9A7-DC22-9E3D-79FD2E1DB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DC797-C42E-4089-A45C-1DE649842491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8D4A9-9D8D-5684-DF97-E9FEDC73B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4F8D0-531D-5721-AFFD-099166F33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C714-B19A-4F65-B627-2FA447DD0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630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64AA549D-C939-41A8-C1C7-09A231366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000" y="-6750"/>
            <a:ext cx="12204000" cy="6864750"/>
          </a:xfrm>
          <a:prstGeom prst="rect">
            <a:avLst/>
          </a:prstGeom>
        </p:spPr>
      </p:pic>
      <p:sp>
        <p:nvSpPr>
          <p:cNvPr id="16" name="Title 8">
            <a:extLst>
              <a:ext uri="{FF2B5EF4-FFF2-40B4-BE49-F238E27FC236}">
                <a16:creationId xmlns:a16="http://schemas.microsoft.com/office/drawing/2014/main" id="{4F73D944-693F-4B21-6B6E-AF2D7455E2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6743" y="2718924"/>
            <a:ext cx="4282633" cy="132064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5260"/>
              </a:lnSpc>
              <a:defRPr sz="4300" b="1" i="0">
                <a:solidFill>
                  <a:srgbClr val="212E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Cover slide </a:t>
            </a:r>
            <a:endParaRPr lang="en-US" dirty="0"/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B15BC142-40A7-AFB4-6124-AFBD222769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96844" y="4720441"/>
            <a:ext cx="4283075" cy="237321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None/>
              <a:defRPr sz="1800">
                <a:solidFill>
                  <a:srgbClr val="212E92"/>
                </a:solidFill>
              </a:defRPr>
            </a:lvl1pPr>
          </a:lstStyle>
          <a:p>
            <a:pPr lvl="0"/>
            <a:r>
              <a:rPr lang="en-GB" dirty="0"/>
              <a:t>Subheading</a:t>
            </a:r>
            <a:endParaRPr lang="en-US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F5B2982C-A91E-9174-7F40-7C26187859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12934" y="6152731"/>
            <a:ext cx="1936764" cy="237321"/>
          </a:xfrm>
          <a:prstGeom prst="rect">
            <a:avLst/>
          </a:prstGeom>
        </p:spPr>
        <p:txBody>
          <a:bodyPr wrap="square" lIns="0" tIns="0" rIns="0" bIns="0" anchor="b"/>
          <a:lstStyle>
            <a:lvl1pPr marL="0" indent="0" algn="r">
              <a:buNone/>
              <a:defRPr sz="1400" b="1">
                <a:solidFill>
                  <a:srgbClr val="212E92"/>
                </a:solidFill>
              </a:defRPr>
            </a:lvl1pPr>
          </a:lstStyle>
          <a:p>
            <a:pPr lvl="0"/>
            <a:r>
              <a:rPr lang="en-GB" dirty="0" err="1"/>
              <a:t>unitaid.org</a:t>
            </a:r>
            <a:endParaRPr lang="en-US" dirty="0"/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3706D45F-12E1-71B0-88F6-9C347D8A74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96743" y="6152731"/>
            <a:ext cx="3684573" cy="237321"/>
          </a:xfrm>
          <a:prstGeom prst="rect">
            <a:avLst/>
          </a:prstGeom>
        </p:spPr>
        <p:txBody>
          <a:bodyPr wrap="square" lIns="0" tIns="0" rIns="0" bIns="0" anchor="b"/>
          <a:lstStyle>
            <a:lvl1pPr marL="0" indent="0">
              <a:buNone/>
              <a:defRPr sz="1400" b="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 dirty="0"/>
              <a:t>Date</a:t>
            </a:r>
            <a:endParaRPr lang="en-US" dirty="0"/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E94A1012-84E7-6228-50C0-0AE0B56DDC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87615" y="151159"/>
            <a:ext cx="3208240" cy="130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709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689C083-80CC-7D2A-D75C-67877AD980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2" y="-2124"/>
            <a:ext cx="12188228" cy="6860124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F57C1C6-9066-1042-B7CE-C78DADED0B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562" y="2729979"/>
            <a:ext cx="4363656" cy="69855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5260"/>
              </a:lnSpc>
              <a:defRPr sz="4300" b="1" i="0">
                <a:solidFill>
                  <a:srgbClr val="212E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Divider slide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5A7F1-5773-91F1-7C7F-10AA05BFB7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662" y="1187042"/>
            <a:ext cx="4363553" cy="1117165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9600" b="1">
                <a:solidFill>
                  <a:srgbClr val="0066FF"/>
                </a:solidFill>
              </a:defRPr>
            </a:lvl1pPr>
          </a:lstStyle>
          <a:p>
            <a:pPr lvl="0"/>
            <a:r>
              <a:rPr lang="en-GB" dirty="0"/>
              <a:t>0</a:t>
            </a:r>
            <a:endParaRPr lang="en-US" dirty="0"/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8CFA7BCA-03A5-4095-58AE-60EC4A1BBF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663" y="4283561"/>
            <a:ext cx="4283075" cy="237321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None/>
              <a:defRPr sz="1800">
                <a:solidFill>
                  <a:srgbClr val="212E92"/>
                </a:solidFill>
              </a:defRPr>
            </a:lvl1pPr>
          </a:lstStyle>
          <a:p>
            <a:pPr lvl="0"/>
            <a:r>
              <a:rPr lang="en-GB" dirty="0"/>
              <a:t>Subheading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590166-30D3-4BC9-5942-1DE261E74B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98522" y="152546"/>
            <a:ext cx="1686208" cy="58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135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4F2F4EE-70BB-CEFE-1580-951EEE166D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247"/>
            <a:ext cx="12192000" cy="6862247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F57C1C6-9066-1042-B7CE-C78DADED0B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562" y="2729979"/>
            <a:ext cx="4363656" cy="69855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5260"/>
              </a:lnSpc>
              <a:defRPr sz="43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Divider slide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5A7F1-5773-91F1-7C7F-10AA05BFB7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662" y="1187042"/>
            <a:ext cx="4363553" cy="1117165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9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  <a:endParaRPr lang="en-US" dirty="0"/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8CFA7BCA-03A5-4095-58AE-60EC4A1BBF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663" y="4283561"/>
            <a:ext cx="4283075" cy="237321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Subheading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C7ED72-87B7-CD1C-D7B1-BCE69D71A2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90982" y="150406"/>
            <a:ext cx="1692326" cy="59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80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261E0A-32E9-FF52-B7A7-ACD83DE4D2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2" y="-2124"/>
            <a:ext cx="12188228" cy="6860124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9FB8E4-230B-D6DF-171C-D21D725892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382" y="6470248"/>
            <a:ext cx="5243512" cy="1157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>
                <a:solidFill>
                  <a:srgbClr val="1A1918"/>
                </a:solidFill>
              </a:defRPr>
            </a:lvl1pPr>
          </a:lstStyle>
          <a:p>
            <a:fld id="{3819D477-A02A-174C-BDBE-00C6F4C0F2AF}" type="slidenum">
              <a:rPr lang="en-US" smtClean="0"/>
              <a:pPr/>
              <a:t>‹#›</a:t>
            </a:fld>
            <a:r>
              <a:rPr lang="en-US" dirty="0"/>
              <a:t>   </a:t>
            </a:r>
            <a:r>
              <a:rPr lang="en-GB" dirty="0">
                <a:effectLst/>
                <a:latin typeface="Arial" panose="020B0604020202020204" pitchFamily="34" charset="0"/>
              </a:rPr>
              <a:t>Presentation Title | Date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7ADA28C-96E1-32C7-27B7-46DDEBDBDC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4382" y="2233449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rgbClr val="CC0033"/>
                </a:solidFill>
              </a:defRPr>
            </a:lvl1pPr>
          </a:lstStyle>
          <a:p>
            <a:pPr lvl="0"/>
            <a:r>
              <a:rPr lang="en-GB" dirty="0"/>
              <a:t>0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177D21C-7353-F889-BCA0-4E53190976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92013" y="2233449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 dirty="0"/>
              <a:t>Section header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3C56FA4-3F17-9138-CCBE-0F82C8F970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4382" y="3067287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rgbClr val="CC0033"/>
                </a:solidFill>
              </a:defRPr>
            </a:lvl1pPr>
          </a:lstStyle>
          <a:p>
            <a:pPr lvl="0"/>
            <a:r>
              <a:rPr lang="en-GB" dirty="0"/>
              <a:t>0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48B0C69-596E-D8CE-E9EA-7FB12F5A56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92013" y="3067287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 dirty="0"/>
              <a:t>Section header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A640A671-5371-D998-FE77-BD51494731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4382" y="3901125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rgbClr val="CC0033"/>
                </a:solidFill>
              </a:defRPr>
            </a:lvl1pPr>
          </a:lstStyle>
          <a:p>
            <a:pPr lvl="0"/>
            <a:r>
              <a:rPr lang="en-GB" dirty="0"/>
              <a:t>0</a:t>
            </a:r>
            <a:endParaRPr lang="en-US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9F779A4-18A7-1B09-88CD-9866991DC0D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92013" y="3901125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 dirty="0"/>
              <a:t>Section header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50254BA-5051-2B95-0E62-055BBB3D872B}"/>
              </a:ext>
            </a:extLst>
          </p:cNvPr>
          <p:cNvCxnSpPr/>
          <p:nvPr userDrawn="1"/>
        </p:nvCxnSpPr>
        <p:spPr>
          <a:xfrm>
            <a:off x="474382" y="2052320"/>
            <a:ext cx="338641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7D643D3-E55A-0596-31A0-F12EE8A7B3BA}"/>
              </a:ext>
            </a:extLst>
          </p:cNvPr>
          <p:cNvCxnSpPr/>
          <p:nvPr userDrawn="1"/>
        </p:nvCxnSpPr>
        <p:spPr>
          <a:xfrm>
            <a:off x="474382" y="2885440"/>
            <a:ext cx="338641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956866-6B2E-BDCC-7085-32826E43B1B0}"/>
              </a:ext>
            </a:extLst>
          </p:cNvPr>
          <p:cNvCxnSpPr/>
          <p:nvPr userDrawn="1"/>
        </p:nvCxnSpPr>
        <p:spPr>
          <a:xfrm>
            <a:off x="474382" y="3708400"/>
            <a:ext cx="338641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B77241-0787-2DCA-C996-E11FA336812F}"/>
              </a:ext>
            </a:extLst>
          </p:cNvPr>
          <p:cNvCxnSpPr/>
          <p:nvPr userDrawn="1"/>
        </p:nvCxnSpPr>
        <p:spPr>
          <a:xfrm>
            <a:off x="474382" y="4531360"/>
            <a:ext cx="338641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7B4D8FB-872D-4EC0-5200-21FE4C8C1E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55502" y="2233449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rgbClr val="CC0033"/>
                </a:solidFill>
              </a:defRPr>
            </a:lvl1pPr>
          </a:lstStyle>
          <a:p>
            <a:pPr lvl="0"/>
            <a:r>
              <a:rPr lang="en-GB" dirty="0"/>
              <a:t>0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B80D63D-9C3F-DC39-2945-C7942E9A8C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73133" y="2233449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 dirty="0"/>
              <a:t>Section header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A92A5F8-214A-E5DA-8724-D1B6146250F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55502" y="3067287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rgbClr val="CC0033"/>
                </a:solidFill>
              </a:defRPr>
            </a:lvl1pPr>
          </a:lstStyle>
          <a:p>
            <a:pPr lvl="0"/>
            <a:r>
              <a:rPr lang="en-GB" dirty="0"/>
              <a:t>0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23DCC50-5596-C586-CF36-4639D82BF2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73133" y="3067287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 dirty="0"/>
              <a:t>Section header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56A78CF-FE51-9D5F-EDE1-742805263E5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5502" y="3901125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rgbClr val="CC0033"/>
                </a:solidFill>
              </a:defRPr>
            </a:lvl1pPr>
          </a:lstStyle>
          <a:p>
            <a:pPr lvl="0"/>
            <a:r>
              <a:rPr lang="en-GB" dirty="0"/>
              <a:t>0</a:t>
            </a:r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5170B21D-8AFD-35B8-2466-C07E91F0004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73133" y="3901125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 dirty="0"/>
              <a:t>Section header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FDCCB58-86C7-BD2F-320D-C61E6DFBAD87}"/>
              </a:ext>
            </a:extLst>
          </p:cNvPr>
          <p:cNvCxnSpPr/>
          <p:nvPr userDrawn="1"/>
        </p:nvCxnSpPr>
        <p:spPr>
          <a:xfrm>
            <a:off x="4355502" y="2052320"/>
            <a:ext cx="338641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976F811-08F3-CBF1-B4E3-DAB698CE9280}"/>
              </a:ext>
            </a:extLst>
          </p:cNvPr>
          <p:cNvCxnSpPr/>
          <p:nvPr userDrawn="1"/>
        </p:nvCxnSpPr>
        <p:spPr>
          <a:xfrm>
            <a:off x="4355502" y="2885440"/>
            <a:ext cx="338641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5702810-57CC-298F-F075-74540A9A809E}"/>
              </a:ext>
            </a:extLst>
          </p:cNvPr>
          <p:cNvCxnSpPr/>
          <p:nvPr userDrawn="1"/>
        </p:nvCxnSpPr>
        <p:spPr>
          <a:xfrm>
            <a:off x="4355502" y="3708400"/>
            <a:ext cx="338641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F00761E-3813-73E6-86C2-1413A4BF4703}"/>
              </a:ext>
            </a:extLst>
          </p:cNvPr>
          <p:cNvCxnSpPr/>
          <p:nvPr userDrawn="1"/>
        </p:nvCxnSpPr>
        <p:spPr>
          <a:xfrm>
            <a:off x="4355502" y="4531360"/>
            <a:ext cx="338641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04CAAE10-53FC-8A28-28AD-A45473D4A4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562" y="1254480"/>
            <a:ext cx="5243332" cy="442993"/>
          </a:xfrm>
          <a:prstGeom prst="rect">
            <a:avLst/>
          </a:prstGeom>
        </p:spPr>
        <p:txBody>
          <a:bodyPr/>
          <a:lstStyle>
            <a:lvl1pPr>
              <a:defRPr lang="en-US" sz="3150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Contents</a:t>
            </a: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708FB813-E9A6-9CC6-53A4-A249F15333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98522" y="152546"/>
            <a:ext cx="1686208" cy="58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21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B1C86D3-3AD9-0CC0-E544-92A16B018E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" t="18585" r="21827" b="317"/>
          <a:stretch>
            <a:fillRect/>
          </a:stretch>
        </p:blipFill>
        <p:spPr>
          <a:xfrm>
            <a:off x="0" y="1292929"/>
            <a:ext cx="9522069" cy="5565071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9FB8E4-230B-D6DF-171C-D21D725892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382" y="6470248"/>
            <a:ext cx="5243512" cy="1157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fld id="{3819D477-A02A-174C-BDBE-00C6F4C0F2AF}" type="slidenum">
              <a:rPr lang="en-US" smtClean="0"/>
              <a:pPr/>
              <a:t>‹#›</a:t>
            </a:fld>
            <a:r>
              <a:rPr lang="en-US" dirty="0"/>
              <a:t>   </a:t>
            </a:r>
            <a:r>
              <a:rPr lang="en-GB" dirty="0">
                <a:effectLst/>
                <a:latin typeface="Arial" panose="020B0604020202020204" pitchFamily="34" charset="0"/>
              </a:rPr>
              <a:t>Presentation Title | Date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7ADA28C-96E1-32C7-27B7-46DDEBDBDC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9900" y="668809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rgbClr val="CC0033"/>
                </a:solidFill>
              </a:defRPr>
            </a:lvl1pPr>
          </a:lstStyle>
          <a:p>
            <a:pPr lvl="0"/>
            <a:r>
              <a:rPr lang="en-GB" dirty="0"/>
              <a:t>0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177D21C-7353-F889-BCA0-4E53190976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67531" y="668809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 dirty="0"/>
              <a:t>Section header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3C56FA4-3F17-9138-CCBE-0F82C8F970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9900" y="1502647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rgbClr val="CC0033"/>
                </a:solidFill>
              </a:defRPr>
            </a:lvl1pPr>
          </a:lstStyle>
          <a:p>
            <a:pPr lvl="0"/>
            <a:r>
              <a:rPr lang="en-GB" dirty="0"/>
              <a:t>0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48B0C69-596E-D8CE-E9EA-7FB12F5A56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67531" y="1502647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 dirty="0"/>
              <a:t>Section header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A640A671-5371-D998-FE77-BD51494731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9900" y="2336485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rgbClr val="CC0033"/>
                </a:solidFill>
              </a:defRPr>
            </a:lvl1pPr>
          </a:lstStyle>
          <a:p>
            <a:pPr lvl="0"/>
            <a:r>
              <a:rPr lang="en-GB" dirty="0"/>
              <a:t>0</a:t>
            </a:r>
            <a:endParaRPr lang="en-US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9F779A4-18A7-1B09-88CD-9866991DC0D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67531" y="2336485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 dirty="0"/>
              <a:t>Section header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50254BA-5051-2B95-0E62-055BBB3D872B}"/>
              </a:ext>
            </a:extLst>
          </p:cNvPr>
          <p:cNvCxnSpPr/>
          <p:nvPr userDrawn="1"/>
        </p:nvCxnSpPr>
        <p:spPr>
          <a:xfrm>
            <a:off x="4449900" y="487680"/>
            <a:ext cx="338641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7D643D3-E55A-0596-31A0-F12EE8A7B3BA}"/>
              </a:ext>
            </a:extLst>
          </p:cNvPr>
          <p:cNvCxnSpPr/>
          <p:nvPr userDrawn="1"/>
        </p:nvCxnSpPr>
        <p:spPr>
          <a:xfrm>
            <a:off x="4449900" y="1320800"/>
            <a:ext cx="338641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956866-6B2E-BDCC-7085-32826E43B1B0}"/>
              </a:ext>
            </a:extLst>
          </p:cNvPr>
          <p:cNvCxnSpPr/>
          <p:nvPr userDrawn="1"/>
        </p:nvCxnSpPr>
        <p:spPr>
          <a:xfrm>
            <a:off x="4449900" y="2143760"/>
            <a:ext cx="338641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B77241-0787-2DCA-C996-E11FA336812F}"/>
              </a:ext>
            </a:extLst>
          </p:cNvPr>
          <p:cNvCxnSpPr/>
          <p:nvPr userDrawn="1"/>
        </p:nvCxnSpPr>
        <p:spPr>
          <a:xfrm>
            <a:off x="4449900" y="2966720"/>
            <a:ext cx="338641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7B4D8FB-872D-4EC0-5200-21FE4C8C1E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31020" y="668809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rgbClr val="CC0033"/>
                </a:solidFill>
              </a:defRPr>
            </a:lvl1pPr>
          </a:lstStyle>
          <a:p>
            <a:pPr lvl="0"/>
            <a:r>
              <a:rPr lang="en-GB" dirty="0"/>
              <a:t>0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B80D63D-9C3F-DC39-2945-C7942E9A8C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48651" y="668809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 dirty="0"/>
              <a:t>Section header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A92A5F8-214A-E5DA-8724-D1B6146250F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31020" y="1502647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rgbClr val="CC0033"/>
                </a:solidFill>
              </a:defRPr>
            </a:lvl1pPr>
          </a:lstStyle>
          <a:p>
            <a:pPr lvl="0"/>
            <a:r>
              <a:rPr lang="en-GB" dirty="0"/>
              <a:t>0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23DCC50-5596-C586-CF36-4639D82BF2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48651" y="1502647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 dirty="0"/>
              <a:t>Section header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56A78CF-FE51-9D5F-EDE1-742805263E5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31020" y="2336485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rgbClr val="CC0033"/>
                </a:solidFill>
              </a:defRPr>
            </a:lvl1pPr>
          </a:lstStyle>
          <a:p>
            <a:pPr lvl="0"/>
            <a:r>
              <a:rPr lang="en-GB" dirty="0"/>
              <a:t>0</a:t>
            </a:r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5170B21D-8AFD-35B8-2466-C07E91F0004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48651" y="2336485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 dirty="0"/>
              <a:t>Section header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FDCCB58-86C7-BD2F-320D-C61E6DFBAD87}"/>
              </a:ext>
            </a:extLst>
          </p:cNvPr>
          <p:cNvCxnSpPr/>
          <p:nvPr userDrawn="1"/>
        </p:nvCxnSpPr>
        <p:spPr>
          <a:xfrm>
            <a:off x="8331020" y="487680"/>
            <a:ext cx="338641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976F811-08F3-CBF1-B4E3-DAB698CE9280}"/>
              </a:ext>
            </a:extLst>
          </p:cNvPr>
          <p:cNvCxnSpPr/>
          <p:nvPr userDrawn="1"/>
        </p:nvCxnSpPr>
        <p:spPr>
          <a:xfrm>
            <a:off x="8331020" y="1320800"/>
            <a:ext cx="338641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5702810-57CC-298F-F075-74540A9A809E}"/>
              </a:ext>
            </a:extLst>
          </p:cNvPr>
          <p:cNvCxnSpPr/>
          <p:nvPr userDrawn="1"/>
        </p:nvCxnSpPr>
        <p:spPr>
          <a:xfrm>
            <a:off x="8331020" y="2143760"/>
            <a:ext cx="338641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F00761E-3813-73E6-86C2-1413A4BF4703}"/>
              </a:ext>
            </a:extLst>
          </p:cNvPr>
          <p:cNvCxnSpPr/>
          <p:nvPr userDrawn="1"/>
        </p:nvCxnSpPr>
        <p:spPr>
          <a:xfrm>
            <a:off x="8331020" y="2966720"/>
            <a:ext cx="338641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B1BE74F-1C98-B72C-EFCA-A1940DC7019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9900" y="3147849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rgbClr val="CC0033"/>
                </a:solidFill>
              </a:defRPr>
            </a:lvl1pPr>
          </a:lstStyle>
          <a:p>
            <a:pPr lvl="0"/>
            <a:r>
              <a:rPr lang="en-GB" dirty="0"/>
              <a:t>0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D569509-592C-BA30-ACD0-D25759C384B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67531" y="3147849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 dirty="0"/>
              <a:t>Section header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FBEB2D5-2DD9-F491-C292-4C77ADCF64D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49900" y="3981687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rgbClr val="CC0033"/>
                </a:solidFill>
              </a:defRPr>
            </a:lvl1pPr>
          </a:lstStyle>
          <a:p>
            <a:pPr lvl="0"/>
            <a:r>
              <a:rPr lang="en-GB" dirty="0"/>
              <a:t>0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DAE191C-6530-CE58-7128-228F43DE2A3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67531" y="3981687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 dirty="0"/>
              <a:t>Section header</a:t>
            </a:r>
            <a:endParaRPr lang="en-US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809051C6-6063-5EC4-F0A3-F97A6466E6A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49900" y="4815525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rgbClr val="CC0033"/>
                </a:solidFill>
              </a:defRPr>
            </a:lvl1pPr>
          </a:lstStyle>
          <a:p>
            <a:pPr lvl="0"/>
            <a:r>
              <a:rPr lang="en-GB" dirty="0"/>
              <a:t>0</a:t>
            </a:r>
            <a:endParaRPr lang="en-US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9D051E90-8C55-D07B-07FF-617F7CAFA9B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67531" y="4815525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 dirty="0"/>
              <a:t>Section header</a:t>
            </a:r>
            <a:endParaRPr lang="en-US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6458FF5-C13F-45E9-8149-09C0CD5C5527}"/>
              </a:ext>
            </a:extLst>
          </p:cNvPr>
          <p:cNvCxnSpPr/>
          <p:nvPr userDrawn="1"/>
        </p:nvCxnSpPr>
        <p:spPr>
          <a:xfrm>
            <a:off x="4449900" y="3799840"/>
            <a:ext cx="338641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0ED283D-7DEF-0667-D94A-205E72204FC9}"/>
              </a:ext>
            </a:extLst>
          </p:cNvPr>
          <p:cNvCxnSpPr/>
          <p:nvPr userDrawn="1"/>
        </p:nvCxnSpPr>
        <p:spPr>
          <a:xfrm>
            <a:off x="4449900" y="4622800"/>
            <a:ext cx="338641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F49C638-C5B0-BF46-B21D-3032B993F8EE}"/>
              </a:ext>
            </a:extLst>
          </p:cNvPr>
          <p:cNvCxnSpPr/>
          <p:nvPr userDrawn="1"/>
        </p:nvCxnSpPr>
        <p:spPr>
          <a:xfrm>
            <a:off x="4449900" y="5445760"/>
            <a:ext cx="338641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CBF845C9-4F8C-484D-1B59-BC50499F38A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331020" y="3147849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rgbClr val="CC0033"/>
                </a:solidFill>
              </a:defRPr>
            </a:lvl1pPr>
          </a:lstStyle>
          <a:p>
            <a:pPr lvl="0"/>
            <a:r>
              <a:rPr lang="en-GB" dirty="0"/>
              <a:t>0</a:t>
            </a:r>
            <a:endParaRPr lang="en-US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1755C049-F52D-5264-C962-D68C2E8CE2C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048651" y="3147849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 dirty="0"/>
              <a:t>Section header</a:t>
            </a:r>
            <a:endParaRPr lang="en-US" dirty="0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DBB5E797-2D24-4B40-8A38-946C5241F5B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31020" y="3981687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rgbClr val="CC0033"/>
                </a:solidFill>
              </a:defRPr>
            </a:lvl1pPr>
          </a:lstStyle>
          <a:p>
            <a:pPr lvl="0"/>
            <a:r>
              <a:rPr lang="en-GB" dirty="0"/>
              <a:t>0</a:t>
            </a:r>
            <a:endParaRPr lang="en-US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B55AC544-A58C-EFCF-A7C3-B3CCF2FA252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48651" y="3981687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 dirty="0"/>
              <a:t>Section header</a:t>
            </a:r>
            <a:endParaRPr lang="en-US" dirty="0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AF84C838-A416-45B3-804C-1E7FA89D40F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331020" y="4815525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rgbClr val="CC0033"/>
                </a:solidFill>
              </a:defRPr>
            </a:lvl1pPr>
          </a:lstStyle>
          <a:p>
            <a:pPr lvl="0"/>
            <a:r>
              <a:rPr lang="en-GB" dirty="0"/>
              <a:t>0</a:t>
            </a:r>
            <a:endParaRPr lang="en-US" dirty="0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147FDE5B-F6E0-B2AB-2965-DB07FB16F52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48651" y="4815525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 dirty="0"/>
              <a:t>Section header</a:t>
            </a:r>
            <a:endParaRPr lang="en-US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6B4C1E0-27E9-8BAA-B49F-5545CFA08C6F}"/>
              </a:ext>
            </a:extLst>
          </p:cNvPr>
          <p:cNvCxnSpPr/>
          <p:nvPr userDrawn="1"/>
        </p:nvCxnSpPr>
        <p:spPr>
          <a:xfrm>
            <a:off x="8331020" y="3799840"/>
            <a:ext cx="338641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8CB9F4C-C009-3161-E567-904547D371D2}"/>
              </a:ext>
            </a:extLst>
          </p:cNvPr>
          <p:cNvCxnSpPr/>
          <p:nvPr userDrawn="1"/>
        </p:nvCxnSpPr>
        <p:spPr>
          <a:xfrm>
            <a:off x="8331020" y="4622800"/>
            <a:ext cx="338641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DB5A33C-4AD7-FF32-EA94-3F0745BE6749}"/>
              </a:ext>
            </a:extLst>
          </p:cNvPr>
          <p:cNvCxnSpPr/>
          <p:nvPr userDrawn="1"/>
        </p:nvCxnSpPr>
        <p:spPr>
          <a:xfrm>
            <a:off x="8331020" y="5445760"/>
            <a:ext cx="338641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C0EB63E1-784B-6316-410F-6B8C9E893FD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49900" y="5638485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rgbClr val="CC0033"/>
                </a:solidFill>
              </a:defRPr>
            </a:lvl1pPr>
          </a:lstStyle>
          <a:p>
            <a:pPr lvl="0"/>
            <a:r>
              <a:rPr lang="en-GB" dirty="0"/>
              <a:t>0</a:t>
            </a:r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19D551AD-569A-3BA6-0494-DFA0FC8AA1D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67531" y="5638485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 dirty="0"/>
              <a:t>Section header</a:t>
            </a:r>
            <a:endParaRPr lang="en-US" dirty="0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92F5A6D-8CED-4E76-6E02-CBB4BBDE0B46}"/>
              </a:ext>
            </a:extLst>
          </p:cNvPr>
          <p:cNvCxnSpPr/>
          <p:nvPr userDrawn="1"/>
        </p:nvCxnSpPr>
        <p:spPr>
          <a:xfrm>
            <a:off x="4449900" y="6268720"/>
            <a:ext cx="338641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6AF2B8ED-AA71-1CDE-9D83-3A5D0F3C700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31020" y="5638485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rgbClr val="CC0033"/>
                </a:solidFill>
              </a:defRPr>
            </a:lvl1pPr>
          </a:lstStyle>
          <a:p>
            <a:pPr lvl="0"/>
            <a:r>
              <a:rPr lang="en-GB" dirty="0"/>
              <a:t>0</a:t>
            </a:r>
            <a:endParaRPr lang="en-US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007E77BF-F2AB-14A3-09CE-B19C059B50B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048651" y="5638485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 dirty="0"/>
              <a:t>Section header</a:t>
            </a:r>
            <a:endParaRPr lang="en-US" dirty="0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14965ED-8582-6FEB-333F-862814B70395}"/>
              </a:ext>
            </a:extLst>
          </p:cNvPr>
          <p:cNvCxnSpPr/>
          <p:nvPr userDrawn="1"/>
        </p:nvCxnSpPr>
        <p:spPr>
          <a:xfrm>
            <a:off x="8331020" y="6268720"/>
            <a:ext cx="338641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itle 1">
            <a:extLst>
              <a:ext uri="{FF2B5EF4-FFF2-40B4-BE49-F238E27FC236}">
                <a16:creationId xmlns:a16="http://schemas.microsoft.com/office/drawing/2014/main" id="{082FE6FD-31B5-59D5-55BF-7D924A4926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562" y="1502647"/>
            <a:ext cx="3614553" cy="442993"/>
          </a:xfrm>
          <a:prstGeom prst="rect">
            <a:avLst/>
          </a:prstGeom>
        </p:spPr>
        <p:txBody>
          <a:bodyPr/>
          <a:lstStyle>
            <a:lvl1pPr>
              <a:defRPr lang="en-US" sz="3150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Contents</a:t>
            </a: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8FB11D14-3425-62A4-9C9F-FD5B339A99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98522" y="152546"/>
            <a:ext cx="1686208" cy="58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94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36B0D1-BC70-02DB-E26E-B7AC6B0417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2" y="-2124"/>
            <a:ext cx="12188228" cy="6860124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9FB8E4-230B-D6DF-171C-D21D725892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382" y="6470248"/>
            <a:ext cx="5243512" cy="1157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>
                <a:solidFill>
                  <a:srgbClr val="1A1918"/>
                </a:solidFill>
              </a:defRPr>
            </a:lvl1pPr>
          </a:lstStyle>
          <a:p>
            <a:fld id="{3819D477-A02A-174C-BDBE-00C6F4C0F2AF}" type="slidenum">
              <a:rPr lang="en-US" smtClean="0"/>
              <a:pPr/>
              <a:t>‹#›</a:t>
            </a:fld>
            <a:r>
              <a:rPr lang="en-US" dirty="0"/>
              <a:t>   </a:t>
            </a:r>
            <a:r>
              <a:rPr lang="en-GB" dirty="0">
                <a:effectLst/>
                <a:latin typeface="Arial" panose="020B0604020202020204" pitchFamily="34" charset="0"/>
              </a:rPr>
              <a:t>Presentation Title | Date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7ADA28C-96E1-32C7-27B7-46DDEBDBDC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4382" y="2233449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0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177D21C-7353-F889-BCA0-4E53190976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92013" y="2233449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 dirty="0"/>
              <a:t>Section header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3C56FA4-3F17-9138-CCBE-0F82C8F970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4382" y="3067287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0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48B0C69-596E-D8CE-E9EA-7FB12F5A56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92013" y="3067287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 dirty="0"/>
              <a:t>Section header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A640A671-5371-D998-FE77-BD51494731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4382" y="3901125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0</a:t>
            </a:r>
            <a:endParaRPr lang="en-US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9F779A4-18A7-1B09-88CD-9866991DC0D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92013" y="3901125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 dirty="0"/>
              <a:t>Section header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50254BA-5051-2B95-0E62-055BBB3D872B}"/>
              </a:ext>
            </a:extLst>
          </p:cNvPr>
          <p:cNvCxnSpPr/>
          <p:nvPr userDrawn="1"/>
        </p:nvCxnSpPr>
        <p:spPr>
          <a:xfrm>
            <a:off x="474382" y="2052320"/>
            <a:ext cx="338641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7D643D3-E55A-0596-31A0-F12EE8A7B3BA}"/>
              </a:ext>
            </a:extLst>
          </p:cNvPr>
          <p:cNvCxnSpPr/>
          <p:nvPr userDrawn="1"/>
        </p:nvCxnSpPr>
        <p:spPr>
          <a:xfrm>
            <a:off x="474382" y="2885440"/>
            <a:ext cx="338641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956866-6B2E-BDCC-7085-32826E43B1B0}"/>
              </a:ext>
            </a:extLst>
          </p:cNvPr>
          <p:cNvCxnSpPr/>
          <p:nvPr userDrawn="1"/>
        </p:nvCxnSpPr>
        <p:spPr>
          <a:xfrm>
            <a:off x="474382" y="3708400"/>
            <a:ext cx="338641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B77241-0787-2DCA-C996-E11FA336812F}"/>
              </a:ext>
            </a:extLst>
          </p:cNvPr>
          <p:cNvCxnSpPr/>
          <p:nvPr userDrawn="1"/>
        </p:nvCxnSpPr>
        <p:spPr>
          <a:xfrm>
            <a:off x="474382" y="4531360"/>
            <a:ext cx="338641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7B4D8FB-872D-4EC0-5200-21FE4C8C1E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55502" y="2233449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0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B80D63D-9C3F-DC39-2945-C7942E9A8C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73133" y="2233449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 dirty="0"/>
              <a:t>Section header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A92A5F8-214A-E5DA-8724-D1B6146250F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55502" y="3067287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0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23DCC50-5596-C586-CF36-4639D82BF2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73133" y="3067287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 dirty="0"/>
              <a:t>Section header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56A78CF-FE51-9D5F-EDE1-742805263E5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5502" y="3901125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0</a:t>
            </a:r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5170B21D-8AFD-35B8-2466-C07E91F0004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73133" y="3901125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 dirty="0"/>
              <a:t>Section header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FDCCB58-86C7-BD2F-320D-C61E6DFBAD87}"/>
              </a:ext>
            </a:extLst>
          </p:cNvPr>
          <p:cNvCxnSpPr/>
          <p:nvPr userDrawn="1"/>
        </p:nvCxnSpPr>
        <p:spPr>
          <a:xfrm>
            <a:off x="4355502" y="2052320"/>
            <a:ext cx="338641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976F811-08F3-CBF1-B4E3-DAB698CE9280}"/>
              </a:ext>
            </a:extLst>
          </p:cNvPr>
          <p:cNvCxnSpPr/>
          <p:nvPr userDrawn="1"/>
        </p:nvCxnSpPr>
        <p:spPr>
          <a:xfrm>
            <a:off x="4355502" y="2885440"/>
            <a:ext cx="338641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5702810-57CC-298F-F075-74540A9A809E}"/>
              </a:ext>
            </a:extLst>
          </p:cNvPr>
          <p:cNvCxnSpPr/>
          <p:nvPr userDrawn="1"/>
        </p:nvCxnSpPr>
        <p:spPr>
          <a:xfrm>
            <a:off x="4355502" y="3708400"/>
            <a:ext cx="338641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F00761E-3813-73E6-86C2-1413A4BF4703}"/>
              </a:ext>
            </a:extLst>
          </p:cNvPr>
          <p:cNvCxnSpPr/>
          <p:nvPr userDrawn="1"/>
        </p:nvCxnSpPr>
        <p:spPr>
          <a:xfrm>
            <a:off x="4355502" y="4531360"/>
            <a:ext cx="338641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CB8A0957-9DF2-3691-77BE-791B896424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562" y="1254480"/>
            <a:ext cx="5243332" cy="442993"/>
          </a:xfrm>
          <a:prstGeom prst="rect">
            <a:avLst/>
          </a:prstGeom>
        </p:spPr>
        <p:txBody>
          <a:bodyPr/>
          <a:lstStyle>
            <a:lvl1pPr>
              <a:defRPr lang="en-US" sz="3150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Contents</a:t>
            </a: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AF56F7C0-5ED6-20D3-37CF-319D292DE3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98522" y="152546"/>
            <a:ext cx="1686208" cy="58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149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FEF7F5E0-3AA7-4C2C-2A9F-C072F33ADE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86625" y="0"/>
            <a:ext cx="4905375" cy="6858000"/>
          </a:xfrm>
          <a:prstGeom prst="rect">
            <a:avLst/>
          </a:prstGeom>
          <a:solidFill>
            <a:srgbClr val="FF00FF">
              <a:alpha val="24706"/>
            </a:srgbClr>
          </a:solidFill>
        </p:spPr>
        <p:txBody>
          <a:bodyPr/>
          <a:lstStyle>
            <a:lvl1pPr marL="0" indent="0">
              <a:buNone/>
              <a:defRPr sz="1400">
                <a:solidFill>
                  <a:srgbClr val="1A1918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18FAD5-4D59-8005-4E00-2B61EF6BCD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7256" r="1"/>
          <a:stretch>
            <a:fillRect/>
          </a:stretch>
        </p:blipFill>
        <p:spPr>
          <a:xfrm>
            <a:off x="-4881091" y="-1"/>
            <a:ext cx="12185300" cy="6858475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99835296-98E3-99E8-1C32-B6EFDCCB78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4382" y="3182268"/>
            <a:ext cx="5524499" cy="30616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80"/>
              </a:lnSpc>
              <a:spcBef>
                <a:spcPts val="0"/>
              </a:spcBef>
              <a:spcAft>
                <a:spcPts val="600"/>
              </a:spcAft>
              <a:buNone/>
              <a:defRPr sz="1400" b="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 dirty="0"/>
              <a:t>Body copy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9788134-1235-4942-ED2F-455388E3FD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382" y="6470248"/>
            <a:ext cx="5243512" cy="1157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>
                <a:solidFill>
                  <a:srgbClr val="1A1918"/>
                </a:solidFill>
              </a:defRPr>
            </a:lvl1pPr>
          </a:lstStyle>
          <a:p>
            <a:fld id="{3819D477-A02A-174C-BDBE-00C6F4C0F2AF}" type="slidenum">
              <a:rPr lang="en-US" smtClean="0"/>
              <a:pPr/>
              <a:t>‹#›</a:t>
            </a:fld>
            <a:r>
              <a:rPr lang="en-US" dirty="0"/>
              <a:t>   </a:t>
            </a:r>
            <a:r>
              <a:rPr lang="en-GB" dirty="0">
                <a:effectLst/>
                <a:latin typeface="Arial" panose="020B0604020202020204" pitchFamily="34" charset="0"/>
              </a:rPr>
              <a:t>Presentation Title | Date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42582852-30E9-17E7-11B8-B5DA4A268D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4662" y="2074476"/>
            <a:ext cx="6576377" cy="7505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300" b="1"/>
            </a:lvl1pPr>
          </a:lstStyle>
          <a:p>
            <a:pPr lvl="0"/>
            <a:r>
              <a:rPr lang="en-GB" dirty="0"/>
              <a:t>Intro copy</a:t>
            </a:r>
          </a:p>
        </p:txBody>
      </p:sp>
      <p:sp>
        <p:nvSpPr>
          <p:cNvPr id="12" name="Title 8">
            <a:extLst>
              <a:ext uri="{FF2B5EF4-FFF2-40B4-BE49-F238E27FC236}">
                <a16:creationId xmlns:a16="http://schemas.microsoft.com/office/drawing/2014/main" id="{4A968772-07DB-12BB-0904-B79E37142D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562" y="1247168"/>
            <a:ext cx="5243332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tabLst>
                <a:tab pos="3060700" algn="l"/>
              </a:tabLst>
              <a:defRPr sz="315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DE02E301-0FD2-64B7-426D-DAE6C53D43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98522" y="152546"/>
            <a:ext cx="1686208" cy="58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411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C0C22CC8-5E4B-3CDF-49E0-D9747C02486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77623" y="0"/>
            <a:ext cx="4914378" cy="6858000"/>
          </a:xfrm>
          <a:prstGeom prst="rect">
            <a:avLst/>
          </a:prstGeom>
          <a:solidFill>
            <a:srgbClr val="FF00FF">
              <a:alpha val="24706"/>
            </a:srgbClr>
          </a:solidFill>
        </p:spPr>
        <p:txBody>
          <a:bodyPr/>
          <a:lstStyle>
            <a:lvl1pPr marL="0" indent="0">
              <a:buNone/>
              <a:defRPr sz="1400">
                <a:solidFill>
                  <a:srgbClr val="1A1918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AF92A8-2456-BF43-381C-CAD4E1D0AF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3" r="39673" b="7"/>
          <a:stretch>
            <a:fillRect/>
          </a:stretch>
        </p:blipFill>
        <p:spPr>
          <a:xfrm rot="10800000">
            <a:off x="-1" y="-23857"/>
            <a:ext cx="7302674" cy="6856351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99835296-98E3-99E8-1C32-B6EFDCCB78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4382" y="3182268"/>
            <a:ext cx="5524499" cy="30616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80"/>
              </a:lnSpc>
              <a:spcBef>
                <a:spcPts val="0"/>
              </a:spcBef>
              <a:spcAft>
                <a:spcPts val="600"/>
              </a:spcAft>
              <a:buNone/>
              <a:defRPr sz="1400" b="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 dirty="0"/>
              <a:t>Body copy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9788134-1235-4942-ED2F-455388E3FD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382" y="6470248"/>
            <a:ext cx="5243512" cy="1157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>
                <a:solidFill>
                  <a:srgbClr val="1A1918"/>
                </a:solidFill>
              </a:defRPr>
            </a:lvl1pPr>
          </a:lstStyle>
          <a:p>
            <a:fld id="{3819D477-A02A-174C-BDBE-00C6F4C0F2AF}" type="slidenum">
              <a:rPr lang="en-US" smtClean="0"/>
              <a:pPr/>
              <a:t>‹#›</a:t>
            </a:fld>
            <a:r>
              <a:rPr lang="en-US" dirty="0"/>
              <a:t>   </a:t>
            </a:r>
            <a:r>
              <a:rPr lang="en-GB" dirty="0">
                <a:effectLst/>
                <a:latin typeface="Arial" panose="020B0604020202020204" pitchFamily="34" charset="0"/>
              </a:rPr>
              <a:t>Presentation Title | Date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902D9D99-C216-4B02-065D-C38F1CE708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4662" y="2074476"/>
            <a:ext cx="6576377" cy="7505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300" b="1"/>
            </a:lvl1pPr>
          </a:lstStyle>
          <a:p>
            <a:pPr lvl="0"/>
            <a:r>
              <a:rPr lang="en-GB" dirty="0"/>
              <a:t>Intro copy</a:t>
            </a:r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2F95F59C-5DB4-928A-5FA3-AAA719DAC9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562" y="1247168"/>
            <a:ext cx="5243332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tabLst>
                <a:tab pos="3060700" algn="l"/>
              </a:tabLst>
              <a:defRPr sz="315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C4C2A860-7D6D-32D0-F791-10DCA8ECB3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98522" y="152546"/>
            <a:ext cx="1686208" cy="58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648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B2476C-EBE7-D497-CC43-85FE79B5B1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926" r="36741"/>
          <a:stretch>
            <a:fillRect/>
          </a:stretch>
        </p:blipFill>
        <p:spPr>
          <a:xfrm rot="10800000">
            <a:off x="4479402" y="-24215"/>
            <a:ext cx="7712597" cy="5151799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99835296-98E3-99E8-1C32-B6EFDCCB78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4382" y="3281680"/>
            <a:ext cx="5524499" cy="30701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80"/>
              </a:lnSpc>
              <a:spcBef>
                <a:spcPts val="0"/>
              </a:spcBef>
              <a:spcAft>
                <a:spcPts val="600"/>
              </a:spcAft>
              <a:buNone/>
              <a:defRPr sz="1400" b="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 dirty="0"/>
              <a:t>Body copy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9788134-1235-4942-ED2F-455388E3FD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382" y="6470248"/>
            <a:ext cx="5243512" cy="1157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>
                <a:solidFill>
                  <a:srgbClr val="1A1918"/>
                </a:solidFill>
              </a:defRPr>
            </a:lvl1pPr>
          </a:lstStyle>
          <a:p>
            <a:fld id="{3819D477-A02A-174C-BDBE-00C6F4C0F2AF}" type="slidenum">
              <a:rPr lang="en-US" smtClean="0"/>
              <a:pPr/>
              <a:t>‹#›</a:t>
            </a:fld>
            <a:r>
              <a:rPr lang="en-US" dirty="0"/>
              <a:t>   </a:t>
            </a:r>
            <a:r>
              <a:rPr lang="en-GB" dirty="0">
                <a:effectLst/>
                <a:latin typeface="Arial" panose="020B0604020202020204" pitchFamily="34" charset="0"/>
              </a:rPr>
              <a:t>Presentation Title | Date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73639D5-D7C6-1FC5-5ACE-99FFC027C9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6062" y="2074476"/>
            <a:ext cx="5524499" cy="4277394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ts val="178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1">
                <a:solidFill>
                  <a:srgbClr val="1A1918"/>
                </a:solidFill>
              </a:defRPr>
            </a:lvl1pPr>
          </a:lstStyle>
          <a:p>
            <a:pPr lvl="0"/>
            <a:r>
              <a:rPr lang="en-GB" dirty="0"/>
              <a:t>Bullet points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35572782-DD9C-A24D-C430-38B61C190A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4662" y="2074476"/>
            <a:ext cx="5524219" cy="7505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300" b="1">
                <a:solidFill>
                  <a:srgbClr val="0066FF"/>
                </a:solidFill>
              </a:defRPr>
            </a:lvl1pPr>
          </a:lstStyle>
          <a:p>
            <a:pPr lvl="0"/>
            <a:r>
              <a:rPr lang="en-GB" dirty="0"/>
              <a:t>Intro copy</a:t>
            </a:r>
          </a:p>
        </p:txBody>
      </p:sp>
      <p:sp>
        <p:nvSpPr>
          <p:cNvPr id="12" name="Title 8">
            <a:extLst>
              <a:ext uri="{FF2B5EF4-FFF2-40B4-BE49-F238E27FC236}">
                <a16:creationId xmlns:a16="http://schemas.microsoft.com/office/drawing/2014/main" id="{F06DFAD2-6DFD-7A0C-02E6-6F314C1F56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562" y="1247168"/>
            <a:ext cx="5243332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tabLst>
                <a:tab pos="3060700" algn="l"/>
              </a:tabLst>
              <a:defRPr sz="315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24ED7667-48E0-971A-C835-2D4B731664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98522" y="152546"/>
            <a:ext cx="1686208" cy="58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22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290936D-5161-6E51-290A-3D2ECEE71B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00" y="-11001"/>
            <a:ext cx="12204000" cy="6869001"/>
          </a:xfrm>
          <a:prstGeom prst="rect">
            <a:avLst/>
          </a:prstGeom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73639D5-D7C6-1FC5-5ACE-99FFC027C9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2204720"/>
            <a:ext cx="6475058" cy="4147150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ts val="178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Bullet points</a:t>
            </a:r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E39946EF-5E77-564E-D77E-69F26F44AC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562" y="1239840"/>
            <a:ext cx="7175918" cy="6928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tabLst>
                <a:tab pos="3060700" algn="l"/>
              </a:tabLst>
              <a:defRPr lang="en-US" sz="3150" b="1" i="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pic>
        <p:nvPicPr>
          <p:cNvPr id="2" name="Picture 9">
            <a:extLst>
              <a:ext uri="{FF2B5EF4-FFF2-40B4-BE49-F238E27FC236}">
                <a16:creationId xmlns:a16="http://schemas.microsoft.com/office/drawing/2014/main" id="{00558A3D-7A46-6C33-5DC6-EFB1D3B86C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90982" y="150406"/>
            <a:ext cx="1692326" cy="59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24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B07018-B6D4-5B57-0F14-9CCA45E1AB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125"/>
            <a:ext cx="12192000" cy="6862247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F57C1C6-9066-1042-B7CE-C78DADED0B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6743" y="2718924"/>
            <a:ext cx="4282633" cy="132064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5260"/>
              </a:lnSpc>
              <a:defRPr sz="4300" b="1" i="0">
                <a:solidFill>
                  <a:srgbClr val="212E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Cover slide 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42BE780-B876-732E-6DE6-435A4A20E8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96844" y="4720441"/>
            <a:ext cx="4283075" cy="237321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None/>
              <a:defRPr sz="1800">
                <a:solidFill>
                  <a:srgbClr val="212E92"/>
                </a:solidFill>
              </a:defRPr>
            </a:lvl1pPr>
          </a:lstStyle>
          <a:p>
            <a:pPr lvl="0"/>
            <a:r>
              <a:rPr lang="en-GB" dirty="0"/>
              <a:t>Subheading</a:t>
            </a:r>
            <a:endParaRPr lang="en-US" dirty="0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DFF3D718-D41A-CD33-41F2-61CED56826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12934" y="6152731"/>
            <a:ext cx="1936764" cy="237321"/>
          </a:xfrm>
          <a:prstGeom prst="rect">
            <a:avLst/>
          </a:prstGeom>
        </p:spPr>
        <p:txBody>
          <a:bodyPr wrap="square" lIns="0" tIns="0" rIns="0" bIns="0" anchor="b"/>
          <a:lstStyle>
            <a:lvl1pPr marL="0" indent="0" algn="r">
              <a:buNone/>
              <a:defRPr sz="1400" b="1">
                <a:solidFill>
                  <a:srgbClr val="212E92"/>
                </a:solidFill>
              </a:defRPr>
            </a:lvl1pPr>
          </a:lstStyle>
          <a:p>
            <a:pPr lvl="0"/>
            <a:r>
              <a:rPr lang="en-GB" dirty="0" err="1"/>
              <a:t>unitaid.org</a:t>
            </a:r>
            <a:endParaRPr lang="en-US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07A58449-788C-E9F5-A9F7-D30B22AB7E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96743" y="6152731"/>
            <a:ext cx="3684573" cy="237321"/>
          </a:xfrm>
          <a:prstGeom prst="rect">
            <a:avLst/>
          </a:prstGeom>
        </p:spPr>
        <p:txBody>
          <a:bodyPr wrap="square" lIns="0" tIns="0" rIns="0" bIns="0" anchor="b"/>
          <a:lstStyle>
            <a:lvl1pPr marL="0" indent="0">
              <a:buNone/>
              <a:defRPr sz="1400" b="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 dirty="0"/>
              <a:t>Date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FC5338-CC9E-FFB6-87FB-8970A1978A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441458" y="151159"/>
            <a:ext cx="3208240" cy="130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58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001ACF-AFAE-E11D-A407-0233E92A92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926" r="36741"/>
          <a:stretch>
            <a:fillRect/>
          </a:stretch>
        </p:blipFill>
        <p:spPr>
          <a:xfrm rot="10800000">
            <a:off x="4479402" y="-24215"/>
            <a:ext cx="7712597" cy="5151799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9788134-1235-4942-ED2F-455388E3FD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382" y="6470248"/>
            <a:ext cx="5243512" cy="1157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>
                <a:solidFill>
                  <a:srgbClr val="1A1918"/>
                </a:solidFill>
              </a:defRPr>
            </a:lvl1pPr>
          </a:lstStyle>
          <a:p>
            <a:fld id="{3819D477-A02A-174C-BDBE-00C6F4C0F2AF}" type="slidenum">
              <a:rPr lang="en-US" smtClean="0"/>
              <a:pPr/>
              <a:t>‹#›</a:t>
            </a:fld>
            <a:r>
              <a:rPr lang="en-US" dirty="0"/>
              <a:t>   </a:t>
            </a:r>
            <a:r>
              <a:rPr lang="en-GB" dirty="0">
                <a:effectLst/>
                <a:latin typeface="Arial" panose="020B0604020202020204" pitchFamily="34" charset="0"/>
              </a:rPr>
              <a:t>Presentation Title | Date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73639D5-D7C6-1FC5-5ACE-99FFC027C9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2008110"/>
            <a:ext cx="5524499" cy="4343759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ts val="178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dirty="0"/>
              <a:t>Bullet points</a:t>
            </a:r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58088780-8040-3FFE-DF92-067CEB96819F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442075" y="2008414"/>
            <a:ext cx="5262563" cy="43431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FCBCD064-8F4B-78DB-B46E-1E5BD9558F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562" y="1255597"/>
            <a:ext cx="5243332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tabLst>
                <a:tab pos="3060700" algn="l"/>
              </a:tabLst>
              <a:defRPr sz="3150" b="1" i="0">
                <a:solidFill>
                  <a:srgbClr val="212E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ED1021E8-0822-0F18-2377-82E833AC37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98522" y="152546"/>
            <a:ext cx="1686208" cy="58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177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AD6E89-1218-B65D-CB0B-AE224ED36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4" y="673489"/>
            <a:ext cx="10987881" cy="618451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9788134-1235-4942-ED2F-455388E3FD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382" y="6470248"/>
            <a:ext cx="5243512" cy="1157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>
                <a:solidFill>
                  <a:srgbClr val="202E92"/>
                </a:solidFill>
              </a:defRPr>
            </a:lvl1pPr>
          </a:lstStyle>
          <a:p>
            <a:fld id="{3819D477-A02A-174C-BDBE-00C6F4C0F2AF}" type="slidenum">
              <a:rPr lang="en-US" smtClean="0"/>
              <a:pPr/>
              <a:t>‹#›</a:t>
            </a:fld>
            <a:r>
              <a:rPr lang="en-US" dirty="0"/>
              <a:t>   </a:t>
            </a:r>
            <a:r>
              <a:rPr lang="en-GB" dirty="0">
                <a:effectLst/>
                <a:latin typeface="Arial" panose="020B0604020202020204" pitchFamily="34" charset="0"/>
              </a:rPr>
              <a:t>Presentation Title | Date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73639D5-D7C6-1FC5-5ACE-99FFC027C9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1997894"/>
            <a:ext cx="5524499" cy="3474720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ts val="178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dirty="0"/>
              <a:t>Bullet points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6EEC751-98EC-EB03-0E0E-D374AF3E4E7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08725" y="0"/>
            <a:ext cx="5883275" cy="6858000"/>
          </a:xfrm>
          <a:prstGeom prst="rect">
            <a:avLst/>
          </a:prstGeom>
          <a:solidFill>
            <a:srgbClr val="FF00FF">
              <a:alpha val="24706"/>
            </a:srgbClr>
          </a:solidFill>
        </p:spPr>
        <p:txBody>
          <a:bodyPr/>
          <a:lstStyle>
            <a:lvl1pPr marL="0" indent="0">
              <a:buNone/>
              <a:defRPr sz="1400">
                <a:solidFill>
                  <a:srgbClr val="1A1918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EFF522EF-7BB0-EB8A-4D1C-EF1E096216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562" y="1255597"/>
            <a:ext cx="5243332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tabLst>
                <a:tab pos="3060700" algn="l"/>
              </a:tabLst>
              <a:defRPr sz="3150" b="1" i="0">
                <a:solidFill>
                  <a:srgbClr val="212E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48765E42-74E2-77A7-D24E-CEF6EE4F94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98522" y="152546"/>
            <a:ext cx="1686208" cy="58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015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FFB47AA-4BA5-DDB2-CB1A-F0C5D83668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38" y="-8239"/>
            <a:ext cx="12185300" cy="6858475"/>
          </a:xfrm>
          <a:prstGeom prst="rect">
            <a:avLst/>
          </a:prstGeom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73639D5-D7C6-1FC5-5ACE-99FFC027C9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08725" y="1981565"/>
            <a:ext cx="5524499" cy="3474720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ts val="178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dirty="0"/>
              <a:t>Bullet points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6EEC751-98EC-EB03-0E0E-D374AF3E4E7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79" y="0"/>
            <a:ext cx="5883275" cy="6858000"/>
          </a:xfrm>
          <a:prstGeom prst="rect">
            <a:avLst/>
          </a:prstGeom>
          <a:solidFill>
            <a:srgbClr val="FF00FF">
              <a:alpha val="24706"/>
            </a:srgbClr>
          </a:solidFill>
        </p:spPr>
        <p:txBody>
          <a:bodyPr/>
          <a:lstStyle>
            <a:lvl1pPr marL="0" indent="0">
              <a:buNone/>
              <a:defRPr sz="1400">
                <a:solidFill>
                  <a:srgbClr val="1A1918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1F67B2EF-6CF3-4666-78B1-8C88C2E15D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8725" y="1255597"/>
            <a:ext cx="5243332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tabLst>
                <a:tab pos="3060700" algn="l"/>
              </a:tabLst>
              <a:defRPr sz="3150" b="1" i="0">
                <a:solidFill>
                  <a:srgbClr val="212E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01ADE4-5903-A8D0-8EDD-F09BBF0F38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335094" y="150406"/>
            <a:ext cx="1692326" cy="59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596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FBF7E6-FCB3-7B4D-2439-438F541333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4" y="673489"/>
            <a:ext cx="10987881" cy="618451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9788134-1235-4942-ED2F-455388E3FD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382" y="6470248"/>
            <a:ext cx="5243512" cy="1157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>
                <a:solidFill>
                  <a:srgbClr val="202E92"/>
                </a:solidFill>
              </a:defRPr>
            </a:lvl1pPr>
          </a:lstStyle>
          <a:p>
            <a:fld id="{3819D477-A02A-174C-BDBE-00C6F4C0F2AF}" type="slidenum">
              <a:rPr lang="en-US" smtClean="0"/>
              <a:pPr/>
              <a:t>‹#›</a:t>
            </a:fld>
            <a:r>
              <a:rPr lang="en-US" dirty="0"/>
              <a:t>   </a:t>
            </a:r>
            <a:r>
              <a:rPr lang="en-GB" dirty="0">
                <a:effectLst/>
                <a:latin typeface="Arial" panose="020B0604020202020204" pitchFamily="34" charset="0"/>
              </a:rPr>
              <a:t>Presentation Title | Date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6EEC751-98EC-EB03-0E0E-D374AF3E4E7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08725" y="0"/>
            <a:ext cx="5883275" cy="6858000"/>
          </a:xfrm>
          <a:prstGeom prst="rect">
            <a:avLst/>
          </a:prstGeom>
          <a:solidFill>
            <a:srgbClr val="FF00FF">
              <a:alpha val="24706"/>
            </a:srgbClr>
          </a:solidFill>
        </p:spPr>
        <p:txBody>
          <a:bodyPr/>
          <a:lstStyle>
            <a:lvl1pPr marL="0" indent="0">
              <a:buNone/>
              <a:defRPr sz="1400">
                <a:solidFill>
                  <a:srgbClr val="1A1918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8A2739BC-E93A-9E4A-C097-2E5A7DFAD0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4662" y="1877936"/>
            <a:ext cx="5524219" cy="8979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Intro copy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F1EA9340-A531-3817-7D52-DD22D74455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4382" y="2936240"/>
            <a:ext cx="5524499" cy="34156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80"/>
              </a:lnSpc>
              <a:spcBef>
                <a:spcPts val="0"/>
              </a:spcBef>
              <a:spcAft>
                <a:spcPts val="600"/>
              </a:spcAft>
              <a:buNone/>
              <a:defRPr sz="1400" b="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 dirty="0"/>
              <a:t>Body copy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4DDA781-8CB2-4BE5-1CF6-A0BFBF279E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562" y="1255597"/>
            <a:ext cx="5243332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tabLst>
                <a:tab pos="3060700" algn="l"/>
              </a:tabLst>
              <a:defRPr sz="3150" b="1" i="0">
                <a:solidFill>
                  <a:srgbClr val="212E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B3A5843C-E1A4-4C9A-CFD2-5FF9DD4E6D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98522" y="152546"/>
            <a:ext cx="1686208" cy="58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190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A1A893-564D-3C99-1037-AF868AFBC1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38" y="-8239"/>
            <a:ext cx="12185300" cy="6858475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6EEC751-98EC-EB03-0E0E-D374AF3E4E7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79" y="0"/>
            <a:ext cx="5883275" cy="6858000"/>
          </a:xfrm>
          <a:prstGeom prst="rect">
            <a:avLst/>
          </a:prstGeom>
          <a:solidFill>
            <a:srgbClr val="FF00FF">
              <a:alpha val="24706"/>
            </a:srgbClr>
          </a:solidFill>
        </p:spPr>
        <p:txBody>
          <a:bodyPr/>
          <a:lstStyle>
            <a:lvl1pPr marL="0" indent="0">
              <a:buNone/>
              <a:defRPr sz="1400">
                <a:solidFill>
                  <a:srgbClr val="1A1918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E8E018DE-6850-7F3B-21D1-02C912E497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8725" y="2936240"/>
            <a:ext cx="5524499" cy="34156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80"/>
              </a:lnSpc>
              <a:spcBef>
                <a:spcPts val="0"/>
              </a:spcBef>
              <a:spcAft>
                <a:spcPts val="600"/>
              </a:spcAft>
              <a:buNone/>
              <a:defRPr sz="1400" b="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 dirty="0"/>
              <a:t>Body copy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AD92B7D-9939-F6E9-599C-886435028D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005" y="1877936"/>
            <a:ext cx="5524219" cy="8979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Intro copy</a:t>
            </a:r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FDE95738-DC81-D9A0-D0B4-1083AAAAD1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8905" y="1255597"/>
            <a:ext cx="5243332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tabLst>
                <a:tab pos="3060700" algn="l"/>
              </a:tabLst>
              <a:defRPr sz="3150" b="1" i="0">
                <a:solidFill>
                  <a:srgbClr val="212E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E9F74B-879E-401B-2BEF-9CDA51513F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335094" y="150406"/>
            <a:ext cx="1692326" cy="59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791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4CB274E-12C0-7937-B015-E103461ED0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4" y="673489"/>
            <a:ext cx="10987881" cy="618451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9788134-1235-4942-ED2F-455388E3FD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382" y="6470248"/>
            <a:ext cx="5243512" cy="1157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>
                <a:solidFill>
                  <a:srgbClr val="202E92"/>
                </a:solidFill>
              </a:defRPr>
            </a:lvl1pPr>
          </a:lstStyle>
          <a:p>
            <a:fld id="{3819D477-A02A-174C-BDBE-00C6F4C0F2AF}" type="slidenum">
              <a:rPr lang="en-US" smtClean="0"/>
              <a:pPr/>
              <a:t>‹#›</a:t>
            </a:fld>
            <a:r>
              <a:rPr lang="en-US" dirty="0"/>
              <a:t>   </a:t>
            </a:r>
            <a:r>
              <a:rPr lang="en-GB" dirty="0">
                <a:effectLst/>
                <a:latin typeface="Arial" panose="020B0604020202020204" pitchFamily="34" charset="0"/>
              </a:rPr>
              <a:t>Presentation Title | Date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6EEC751-98EC-EB03-0E0E-D374AF3E4E7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08725" y="0"/>
            <a:ext cx="5883275" cy="6858000"/>
          </a:xfrm>
          <a:prstGeom prst="rect">
            <a:avLst/>
          </a:prstGeom>
          <a:solidFill>
            <a:srgbClr val="FF00FF">
              <a:alpha val="24706"/>
            </a:srgbClr>
          </a:solidFill>
        </p:spPr>
        <p:txBody>
          <a:bodyPr/>
          <a:lstStyle>
            <a:lvl1pPr marL="0" indent="0">
              <a:buNone/>
              <a:defRPr sz="1400">
                <a:solidFill>
                  <a:srgbClr val="1A1918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Chart Placeholder 9">
            <a:extLst>
              <a:ext uri="{FF2B5EF4-FFF2-40B4-BE49-F238E27FC236}">
                <a16:creationId xmlns:a16="http://schemas.microsoft.com/office/drawing/2014/main" id="{B2542A5B-FE56-10A5-39DC-4AE518C1CF9E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464856" y="1876816"/>
            <a:ext cx="5534025" cy="4451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7F8EE486-3419-DA5A-B3D3-5B1F14ED3B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562" y="1255597"/>
            <a:ext cx="5243332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tabLst>
                <a:tab pos="3060700" algn="l"/>
              </a:tabLst>
              <a:defRPr sz="3150" b="1" i="0">
                <a:solidFill>
                  <a:srgbClr val="212E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8F84171E-BEF5-C184-2230-AD80C53628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98522" y="152546"/>
            <a:ext cx="1686208" cy="58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025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05F50B-CE45-1897-1EAA-347125F57F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38" y="-8239"/>
            <a:ext cx="12185300" cy="6858475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6EEC751-98EC-EB03-0E0E-D374AF3E4E7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79" y="0"/>
            <a:ext cx="5883275" cy="6858000"/>
          </a:xfrm>
          <a:prstGeom prst="rect">
            <a:avLst/>
          </a:prstGeom>
          <a:solidFill>
            <a:srgbClr val="FF00FF">
              <a:alpha val="24706"/>
            </a:srgbClr>
          </a:solidFill>
        </p:spPr>
        <p:txBody>
          <a:bodyPr/>
          <a:lstStyle>
            <a:lvl1pPr marL="0" indent="0">
              <a:buNone/>
              <a:defRPr sz="1400">
                <a:solidFill>
                  <a:srgbClr val="1A1918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hart Placeholder 9">
            <a:extLst>
              <a:ext uri="{FF2B5EF4-FFF2-40B4-BE49-F238E27FC236}">
                <a16:creationId xmlns:a16="http://schemas.microsoft.com/office/drawing/2014/main" id="{43512396-643C-14A5-6EC4-D77812442783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99199" y="1876816"/>
            <a:ext cx="5534025" cy="4451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B9C0C8CE-A4C8-DCC8-BB46-88EA9E842D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8725" y="1255597"/>
            <a:ext cx="5243332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tabLst>
                <a:tab pos="3060700" algn="l"/>
              </a:tabLst>
              <a:defRPr sz="3150" b="1" i="0">
                <a:solidFill>
                  <a:srgbClr val="212E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7F8DF1-EEA0-C021-87F3-2F37CD75C1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335094" y="150406"/>
            <a:ext cx="1692326" cy="59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6941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5C0ACE-F61F-D4DF-3953-7679F49A17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247"/>
            <a:ext cx="12192000" cy="6862247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FD86A332-6AA7-E6AD-5A9F-1D97882EEE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382" y="6470248"/>
            <a:ext cx="5243512" cy="1157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fld id="{3819D477-A02A-174C-BDBE-00C6F4C0F2AF}" type="slidenum">
              <a:rPr lang="en-US" smtClean="0"/>
              <a:pPr/>
              <a:t>‹#›</a:t>
            </a:fld>
            <a:r>
              <a:rPr lang="en-US" dirty="0"/>
              <a:t>   </a:t>
            </a:r>
            <a:r>
              <a:rPr lang="en-GB" dirty="0">
                <a:effectLst/>
                <a:latin typeface="Arial" panose="020B0604020202020204" pitchFamily="34" charset="0"/>
              </a:rPr>
              <a:t>Presentation Title | Date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F406462-EE5B-BF55-3971-CE7A8D0D71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6407" y="1943015"/>
            <a:ext cx="7141580" cy="2870521"/>
          </a:xfrm>
          <a:prstGeom prst="rect">
            <a:avLst/>
          </a:prstGeom>
        </p:spPr>
        <p:txBody>
          <a:bodyPr lIns="0" tIns="216000" rIns="0" bIns="0"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Quote</a:t>
            </a:r>
          </a:p>
        </p:txBody>
      </p:sp>
      <p:pic>
        <p:nvPicPr>
          <p:cNvPr id="16" name="Picture 15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D2377735-518F-D65A-EEBE-9469E0FF4D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6407" y="1300254"/>
            <a:ext cx="852153" cy="618377"/>
          </a:xfrm>
          <a:prstGeom prst="rect">
            <a:avLst/>
          </a:prstGeom>
        </p:spPr>
      </p:pic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9BFF2EAA-9180-7B30-2D2F-81ACB549BF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66407" y="4813536"/>
            <a:ext cx="7141580" cy="324070"/>
          </a:xfrm>
          <a:prstGeom prst="rect">
            <a:avLst/>
          </a:prstGeom>
        </p:spPr>
        <p:txBody>
          <a:bodyPr lIns="0" tIns="21600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Line 1 Name in Bold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AD9CD37D-187F-58E3-72D4-5724D36D995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66407" y="5151288"/>
            <a:ext cx="7141580" cy="324070"/>
          </a:xfrm>
          <a:prstGeom prst="rect">
            <a:avLst/>
          </a:prstGeom>
        </p:spPr>
        <p:txBody>
          <a:bodyPr lIns="0" tIns="21600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Line 2 Title in Regular</a:t>
            </a: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20C7FC2E-0EFE-0F8E-94FA-096287A7BC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90982" y="150406"/>
            <a:ext cx="1692326" cy="59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9124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337695-44F6-6732-5E22-79080655E3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000" y="-6750"/>
            <a:ext cx="12204000" cy="6864750"/>
          </a:xfrm>
          <a:prstGeom prst="rect">
            <a:avLst/>
          </a:prstGeom>
        </p:spPr>
      </p:pic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9AF48B68-A7F6-6285-A725-B871FFC233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27618" y="6152731"/>
            <a:ext cx="1936764" cy="237321"/>
          </a:xfrm>
          <a:prstGeom prst="rect">
            <a:avLst/>
          </a:prstGeom>
        </p:spPr>
        <p:txBody>
          <a:bodyPr wrap="square" lIns="0" tIns="0" rIns="0" bIns="0" anchor="b"/>
          <a:lstStyle>
            <a:lvl1pPr marL="0" indent="0" algn="ctr">
              <a:buNone/>
              <a:defRPr sz="1400" b="1">
                <a:solidFill>
                  <a:srgbClr val="202E92"/>
                </a:solidFill>
              </a:defRPr>
            </a:lvl1pPr>
          </a:lstStyle>
          <a:p>
            <a:pPr lvl="0"/>
            <a:r>
              <a:rPr lang="en-GB" dirty="0" err="1"/>
              <a:t>unitaid.org</a:t>
            </a:r>
            <a:r>
              <a:rPr lang="en-GB" dirty="0"/>
              <a:t>	</a:t>
            </a:r>
            <a:endParaRPr lang="en-US" dirty="0"/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E79603FA-1271-1AB1-B257-D8274DC02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4683" y="3119120"/>
            <a:ext cx="4282633" cy="920445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ts val="5260"/>
              </a:lnSpc>
              <a:defRPr sz="6000" b="1" i="0">
                <a:solidFill>
                  <a:srgbClr val="202E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A97F04-E41D-4ED9-73F2-D2C292C615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87615" y="151159"/>
            <a:ext cx="3208240" cy="130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16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B4F022-CC3E-8051-8AB5-A3C0CCF2A3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768" y="-4244"/>
            <a:ext cx="12195768" cy="6864367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F57C1C6-9066-1042-B7CE-C78DADED0B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6743" y="2718924"/>
            <a:ext cx="4282633" cy="132064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5260"/>
              </a:lnSpc>
              <a:defRPr sz="4300" b="1" i="0">
                <a:solidFill>
                  <a:srgbClr val="212E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Cover slide 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42BE780-B876-732E-6DE6-435A4A20E8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96844" y="4720441"/>
            <a:ext cx="4283075" cy="237321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None/>
              <a:defRPr sz="1800">
                <a:solidFill>
                  <a:srgbClr val="212E92"/>
                </a:solidFill>
              </a:defRPr>
            </a:lvl1pPr>
          </a:lstStyle>
          <a:p>
            <a:pPr lvl="0"/>
            <a:r>
              <a:rPr lang="en-GB" dirty="0"/>
              <a:t>Subheading</a:t>
            </a:r>
            <a:endParaRPr lang="en-US" dirty="0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DFF3D718-D41A-CD33-41F2-61CED56826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12934" y="6152731"/>
            <a:ext cx="1936764" cy="237321"/>
          </a:xfrm>
          <a:prstGeom prst="rect">
            <a:avLst/>
          </a:prstGeom>
        </p:spPr>
        <p:txBody>
          <a:bodyPr wrap="square" lIns="0" tIns="0" rIns="0" bIns="0" anchor="b"/>
          <a:lstStyle>
            <a:lvl1pPr marL="0" indent="0" algn="r">
              <a:buNone/>
              <a:defRPr sz="1400" b="1">
                <a:solidFill>
                  <a:srgbClr val="212E92"/>
                </a:solidFill>
              </a:defRPr>
            </a:lvl1pPr>
          </a:lstStyle>
          <a:p>
            <a:pPr lvl="0"/>
            <a:r>
              <a:rPr lang="en-GB" dirty="0" err="1"/>
              <a:t>unitaid.org</a:t>
            </a:r>
            <a:endParaRPr lang="en-US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07A58449-788C-E9F5-A9F7-D30B22AB7E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96743" y="6152731"/>
            <a:ext cx="3684573" cy="237321"/>
          </a:xfrm>
          <a:prstGeom prst="rect">
            <a:avLst/>
          </a:prstGeom>
        </p:spPr>
        <p:txBody>
          <a:bodyPr wrap="square" lIns="0" tIns="0" rIns="0" bIns="0" anchor="b"/>
          <a:lstStyle>
            <a:lvl1pPr marL="0" indent="0">
              <a:buNone/>
              <a:defRPr sz="1400" b="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 dirty="0"/>
              <a:t>Date</a:t>
            </a:r>
            <a:endParaRPr lang="en-US" dirty="0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78165766-C0A7-18AA-83DD-EB9AD03F7B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441458" y="151159"/>
            <a:ext cx="3208240" cy="130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30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ECD85B-D8D2-F1DB-AF8B-A2043DF2DB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768" y="0"/>
            <a:ext cx="12195768" cy="6864367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F57C1C6-9066-1042-B7CE-C78DADED0B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783" y="2718924"/>
            <a:ext cx="4282633" cy="132064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5260"/>
              </a:lnSpc>
              <a:defRPr sz="43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Cover slide 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42BE780-B876-732E-6DE6-435A4A20E8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8884" y="4720441"/>
            <a:ext cx="4283075" cy="237321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Subheading</a:t>
            </a:r>
            <a:endParaRPr lang="en-US" dirty="0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DFF3D718-D41A-CD33-41F2-61CED56826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74974" y="6152731"/>
            <a:ext cx="1936764" cy="237321"/>
          </a:xfrm>
          <a:prstGeom prst="rect">
            <a:avLst/>
          </a:prstGeom>
        </p:spPr>
        <p:txBody>
          <a:bodyPr wrap="square" lIns="0" tIns="0" rIns="0" bIns="0" anchor="b"/>
          <a:lstStyle>
            <a:lvl1pPr marL="0" indent="0" algn="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unitaid.org</a:t>
            </a:r>
            <a:endParaRPr lang="en-US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07A58449-788C-E9F5-A9F7-D30B22AB7E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8783" y="6152731"/>
            <a:ext cx="3684573" cy="237321"/>
          </a:xfrm>
          <a:prstGeom prst="rect">
            <a:avLst/>
          </a:prstGeom>
        </p:spPr>
        <p:txBody>
          <a:bodyPr wrap="square" lIns="0" tIns="0" rIns="0" bIns="0" anchor="b"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94BA29-1BA3-8DF0-505F-05EE65FA96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69326" y="141508"/>
            <a:ext cx="3239101" cy="131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76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686BF4-D00C-3802-4D01-7865DB550D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125"/>
            <a:ext cx="12192000" cy="6862247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F57C1C6-9066-1042-B7CE-C78DADED0B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783" y="2718924"/>
            <a:ext cx="4282633" cy="132064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5260"/>
              </a:lnSpc>
              <a:defRPr sz="43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Cover slide 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42BE780-B876-732E-6DE6-435A4A20E8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8884" y="4720441"/>
            <a:ext cx="4283075" cy="237321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Subheading</a:t>
            </a:r>
            <a:endParaRPr lang="en-US" dirty="0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DFF3D718-D41A-CD33-41F2-61CED56826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74974" y="6152731"/>
            <a:ext cx="1936764" cy="237321"/>
          </a:xfrm>
          <a:prstGeom prst="rect">
            <a:avLst/>
          </a:prstGeom>
        </p:spPr>
        <p:txBody>
          <a:bodyPr wrap="square" lIns="0" tIns="0" rIns="0" bIns="0" anchor="b"/>
          <a:lstStyle>
            <a:lvl1pPr marL="0" indent="0" algn="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unitaid.org</a:t>
            </a:r>
            <a:endParaRPr lang="en-US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07A58449-788C-E9F5-A9F7-D30B22AB7E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8783" y="6152731"/>
            <a:ext cx="3684573" cy="237321"/>
          </a:xfrm>
          <a:prstGeom prst="rect">
            <a:avLst/>
          </a:prstGeom>
        </p:spPr>
        <p:txBody>
          <a:bodyPr wrap="square" lIns="0" tIns="0" rIns="0" bIns="0" anchor="b"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</a:t>
            </a:r>
            <a:endParaRPr lang="en-US" dirty="0"/>
          </a:p>
        </p:txBody>
      </p:sp>
      <p:pic>
        <p:nvPicPr>
          <p:cNvPr id="2" name="Picture 9">
            <a:extLst>
              <a:ext uri="{FF2B5EF4-FFF2-40B4-BE49-F238E27FC236}">
                <a16:creationId xmlns:a16="http://schemas.microsoft.com/office/drawing/2014/main" id="{64FA4BA3-59BA-B0E9-17FC-8AE800ACFE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69326" y="141508"/>
            <a:ext cx="3239101" cy="131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31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551138-0458-4049-41F7-EBC2457AA9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F57C1C6-9066-1042-B7CE-C78DADED0B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783" y="2718924"/>
            <a:ext cx="4282633" cy="132064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5260"/>
              </a:lnSpc>
              <a:defRPr sz="43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Cover slide 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42BE780-B876-732E-6DE6-435A4A20E8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8884" y="4720441"/>
            <a:ext cx="4283075" cy="237321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Subheading</a:t>
            </a:r>
            <a:endParaRPr lang="en-US" dirty="0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DFF3D718-D41A-CD33-41F2-61CED56826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74974" y="6152731"/>
            <a:ext cx="1936764" cy="237321"/>
          </a:xfrm>
          <a:prstGeom prst="rect">
            <a:avLst/>
          </a:prstGeom>
        </p:spPr>
        <p:txBody>
          <a:bodyPr wrap="square" lIns="0" tIns="0" rIns="0" bIns="0" anchor="b"/>
          <a:lstStyle>
            <a:lvl1pPr marL="0" indent="0" algn="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unitaid.org</a:t>
            </a:r>
            <a:endParaRPr lang="en-US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07A58449-788C-E9F5-A9F7-D30B22AB7E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8783" y="6152731"/>
            <a:ext cx="3684573" cy="237321"/>
          </a:xfrm>
          <a:prstGeom prst="rect">
            <a:avLst/>
          </a:prstGeom>
        </p:spPr>
        <p:txBody>
          <a:bodyPr wrap="square" lIns="0" tIns="0" rIns="0" bIns="0" anchor="b"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</a:t>
            </a:r>
            <a:endParaRPr lang="en-US" dirty="0"/>
          </a:p>
        </p:txBody>
      </p:sp>
      <p:pic>
        <p:nvPicPr>
          <p:cNvPr id="2" name="Picture 9">
            <a:extLst>
              <a:ext uri="{FF2B5EF4-FFF2-40B4-BE49-F238E27FC236}">
                <a16:creationId xmlns:a16="http://schemas.microsoft.com/office/drawing/2014/main" id="{07127A6C-3CC5-9C84-A198-55178520F1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69326" y="141508"/>
            <a:ext cx="3239101" cy="131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30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9F96B9-DF55-1DEE-E336-6A289121FF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62246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F57C1C6-9066-1042-B7CE-C78DADED0B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783" y="2718924"/>
            <a:ext cx="4282633" cy="132064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5260"/>
              </a:lnSpc>
              <a:defRPr sz="4300" b="1" i="0">
                <a:solidFill>
                  <a:srgbClr val="202E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Cover slide 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42BE780-B876-732E-6DE6-435A4A20E8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8884" y="4720441"/>
            <a:ext cx="4283075" cy="237321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None/>
              <a:defRPr sz="1800">
                <a:solidFill>
                  <a:srgbClr val="202E92"/>
                </a:solidFill>
              </a:defRPr>
            </a:lvl1pPr>
          </a:lstStyle>
          <a:p>
            <a:pPr lvl="0"/>
            <a:r>
              <a:rPr lang="en-GB" dirty="0"/>
              <a:t>Subheading</a:t>
            </a:r>
            <a:endParaRPr lang="en-US" dirty="0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DFF3D718-D41A-CD33-41F2-61CED56826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74974" y="6152731"/>
            <a:ext cx="1936764" cy="237321"/>
          </a:xfrm>
          <a:prstGeom prst="rect">
            <a:avLst/>
          </a:prstGeom>
        </p:spPr>
        <p:txBody>
          <a:bodyPr wrap="square" lIns="0" tIns="0" rIns="0" bIns="0" anchor="b"/>
          <a:lstStyle>
            <a:lvl1pPr marL="0" indent="0" algn="r">
              <a:buNone/>
              <a:defRPr sz="1400" b="1">
                <a:solidFill>
                  <a:srgbClr val="202E92"/>
                </a:solidFill>
              </a:defRPr>
            </a:lvl1pPr>
          </a:lstStyle>
          <a:p>
            <a:pPr lvl="0"/>
            <a:r>
              <a:rPr lang="en-GB" dirty="0" err="1"/>
              <a:t>unitaid.org</a:t>
            </a:r>
            <a:endParaRPr lang="en-US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07A58449-788C-E9F5-A9F7-D30B22AB7E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8783" y="6152731"/>
            <a:ext cx="3684573" cy="237321"/>
          </a:xfrm>
          <a:prstGeom prst="rect">
            <a:avLst/>
          </a:prstGeom>
        </p:spPr>
        <p:txBody>
          <a:bodyPr wrap="square" lIns="0" tIns="0" rIns="0" bIns="0" anchor="b"/>
          <a:lstStyle>
            <a:lvl1pPr marL="0" indent="0">
              <a:buNone/>
              <a:defRPr sz="1400" b="0">
                <a:solidFill>
                  <a:srgbClr val="202E92"/>
                </a:solidFill>
              </a:defRPr>
            </a:lvl1pPr>
          </a:lstStyle>
          <a:p>
            <a:pPr lvl="0"/>
            <a:r>
              <a:rPr lang="en-GB" dirty="0"/>
              <a:t>Date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A792BA-8881-1D3C-2E53-993DEB316F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87615" y="151159"/>
            <a:ext cx="3208240" cy="130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50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F20D27-3E2A-8408-5C77-A03B02E466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3" y="0"/>
            <a:ext cx="12188224" cy="6860121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F57C1C6-9066-1042-B7CE-C78DADED0B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783" y="2718924"/>
            <a:ext cx="4282633" cy="132064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5260"/>
              </a:lnSpc>
              <a:defRPr sz="4300" b="1" i="0">
                <a:solidFill>
                  <a:srgbClr val="202E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Cover slide 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42BE780-B876-732E-6DE6-435A4A20E8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8884" y="4720441"/>
            <a:ext cx="4283075" cy="237321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None/>
              <a:defRPr sz="1800">
                <a:solidFill>
                  <a:srgbClr val="202E92"/>
                </a:solidFill>
              </a:defRPr>
            </a:lvl1pPr>
          </a:lstStyle>
          <a:p>
            <a:pPr lvl="0"/>
            <a:r>
              <a:rPr lang="en-GB" dirty="0"/>
              <a:t>Subheading</a:t>
            </a:r>
            <a:endParaRPr lang="en-US" dirty="0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DFF3D718-D41A-CD33-41F2-61CED56826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74974" y="6152731"/>
            <a:ext cx="1936764" cy="237321"/>
          </a:xfrm>
          <a:prstGeom prst="rect">
            <a:avLst/>
          </a:prstGeom>
        </p:spPr>
        <p:txBody>
          <a:bodyPr wrap="square" lIns="0" tIns="0" rIns="0" bIns="0" anchor="b"/>
          <a:lstStyle>
            <a:lvl1pPr marL="0" indent="0" algn="r">
              <a:buNone/>
              <a:defRPr sz="1400" b="1">
                <a:solidFill>
                  <a:srgbClr val="202E92"/>
                </a:solidFill>
              </a:defRPr>
            </a:lvl1pPr>
          </a:lstStyle>
          <a:p>
            <a:pPr lvl="0"/>
            <a:r>
              <a:rPr lang="en-GB" dirty="0" err="1"/>
              <a:t>unitaid.org</a:t>
            </a:r>
            <a:endParaRPr lang="en-US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07A58449-788C-E9F5-A9F7-D30B22AB7E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8783" y="6152731"/>
            <a:ext cx="3684573" cy="237321"/>
          </a:xfrm>
          <a:prstGeom prst="rect">
            <a:avLst/>
          </a:prstGeom>
        </p:spPr>
        <p:txBody>
          <a:bodyPr wrap="square" lIns="0" tIns="0" rIns="0" bIns="0" anchor="b"/>
          <a:lstStyle>
            <a:lvl1pPr marL="0" indent="0">
              <a:buNone/>
              <a:defRPr sz="1400" b="0">
                <a:solidFill>
                  <a:srgbClr val="202E92"/>
                </a:solidFill>
              </a:defRPr>
            </a:lvl1pPr>
          </a:lstStyle>
          <a:p>
            <a:pPr lvl="0"/>
            <a:r>
              <a:rPr lang="en-GB" dirty="0"/>
              <a:t>Date</a:t>
            </a:r>
            <a:endParaRPr lang="en-US" dirty="0"/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0241AE30-0BE6-D531-0367-680FF7252C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87615" y="151159"/>
            <a:ext cx="3208240" cy="130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943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9F1F6F-982E-F3C9-6282-A2C4C39B97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768" y="-2124"/>
            <a:ext cx="12188226" cy="6860123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F57C1C6-9066-1042-B7CE-C78DADED0B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6743" y="2718924"/>
            <a:ext cx="4282633" cy="132064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5260"/>
              </a:lnSpc>
              <a:defRPr sz="4300" b="1" i="0">
                <a:solidFill>
                  <a:srgbClr val="212E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Cover slide 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42BE780-B876-732E-6DE6-435A4A20E8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96844" y="4720441"/>
            <a:ext cx="4283075" cy="237321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None/>
              <a:defRPr sz="1800">
                <a:solidFill>
                  <a:srgbClr val="212E92"/>
                </a:solidFill>
              </a:defRPr>
            </a:lvl1pPr>
          </a:lstStyle>
          <a:p>
            <a:pPr lvl="0"/>
            <a:r>
              <a:rPr lang="en-GB" dirty="0"/>
              <a:t>Subheading</a:t>
            </a:r>
            <a:endParaRPr lang="en-US" dirty="0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DFF3D718-D41A-CD33-41F2-61CED56826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12934" y="6152731"/>
            <a:ext cx="1936764" cy="237321"/>
          </a:xfrm>
          <a:prstGeom prst="rect">
            <a:avLst/>
          </a:prstGeom>
        </p:spPr>
        <p:txBody>
          <a:bodyPr wrap="square" lIns="0" tIns="0" rIns="0" bIns="0" anchor="b"/>
          <a:lstStyle>
            <a:lvl1pPr marL="0" indent="0" algn="r">
              <a:buNone/>
              <a:defRPr sz="1400" b="1">
                <a:solidFill>
                  <a:srgbClr val="212E92"/>
                </a:solidFill>
              </a:defRPr>
            </a:lvl1pPr>
          </a:lstStyle>
          <a:p>
            <a:pPr lvl="0"/>
            <a:r>
              <a:rPr lang="en-GB" dirty="0" err="1"/>
              <a:t>unitaid.org</a:t>
            </a:r>
            <a:endParaRPr lang="en-US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07A58449-788C-E9F5-A9F7-D30B22AB7E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96743" y="6152731"/>
            <a:ext cx="3684573" cy="237321"/>
          </a:xfrm>
          <a:prstGeom prst="rect">
            <a:avLst/>
          </a:prstGeom>
        </p:spPr>
        <p:txBody>
          <a:bodyPr wrap="square" lIns="0" tIns="0" rIns="0" bIns="0" anchor="b"/>
          <a:lstStyle>
            <a:lvl1pPr marL="0" indent="0">
              <a:buNone/>
              <a:defRPr sz="1400" b="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 dirty="0"/>
              <a:t>Date</a:t>
            </a:r>
            <a:endParaRPr lang="en-US" dirty="0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23042F8D-4466-CAB4-1D21-761566B699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441458" y="151159"/>
            <a:ext cx="3208240" cy="130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00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A89306-07D8-CD15-8926-365C5AA7F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2B605-260D-B012-630A-22998D396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37316-DD75-949B-B8AA-A4784CBDE6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DC797-C42E-4089-A45C-1DE649842491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BEB7C-23E1-9EDB-0CB2-948E44B38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F029F-A7B8-5E2F-2C21-5C0D11D7A0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2C714-B19A-4F65-B627-2FA447DD0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67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23" r:id="rId2"/>
    <p:sldLayoutId id="2147483824" r:id="rId3"/>
    <p:sldLayoutId id="2147483825" r:id="rId4"/>
    <p:sldLayoutId id="2147483830" r:id="rId5"/>
    <p:sldLayoutId id="2147483826" r:id="rId6"/>
    <p:sldLayoutId id="2147483827" r:id="rId7"/>
    <p:sldLayoutId id="2147483828" r:id="rId8"/>
    <p:sldLayoutId id="2147483712" r:id="rId9"/>
    <p:sldLayoutId id="2147483713" r:id="rId10"/>
    <p:sldLayoutId id="2147483726" r:id="rId11"/>
    <p:sldLayoutId id="2147483728" r:id="rId12"/>
    <p:sldLayoutId id="2147483742" r:id="rId13"/>
    <p:sldLayoutId id="2147483743" r:id="rId14"/>
    <p:sldLayoutId id="2147483744" r:id="rId15"/>
    <p:sldLayoutId id="2147483748" r:id="rId16"/>
    <p:sldLayoutId id="2147483749" r:id="rId17"/>
    <p:sldLayoutId id="2147483750" r:id="rId18"/>
    <p:sldLayoutId id="2147483752" r:id="rId19"/>
    <p:sldLayoutId id="2147483779" r:id="rId20"/>
    <p:sldLayoutId id="2147483780" r:id="rId21"/>
    <p:sldLayoutId id="2147483781" r:id="rId22"/>
    <p:sldLayoutId id="2147483782" r:id="rId23"/>
    <p:sldLayoutId id="2147483783" r:id="rId24"/>
    <p:sldLayoutId id="2147483784" r:id="rId25"/>
    <p:sldLayoutId id="2147483785" r:id="rId26"/>
    <p:sldLayoutId id="2147483794" r:id="rId27"/>
    <p:sldLayoutId id="2147483790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7.svg"/><Relationship Id="rId21" Type="http://schemas.openxmlformats.org/officeDocument/2006/relationships/image" Target="../media/image42.png"/><Relationship Id="rId34" Type="http://schemas.openxmlformats.org/officeDocument/2006/relationships/image" Target="../media/image55.svg"/><Relationship Id="rId42" Type="http://schemas.openxmlformats.org/officeDocument/2006/relationships/image" Target="../media/image63.svg"/><Relationship Id="rId47" Type="http://schemas.openxmlformats.org/officeDocument/2006/relationships/image" Target="../media/image68.png"/><Relationship Id="rId50" Type="http://schemas.openxmlformats.org/officeDocument/2006/relationships/image" Target="../media/image71.svg"/><Relationship Id="rId55" Type="http://schemas.openxmlformats.org/officeDocument/2006/relationships/image" Target="../media/image76.png"/><Relationship Id="rId63" Type="http://schemas.openxmlformats.org/officeDocument/2006/relationships/image" Target="../media/image84.png"/><Relationship Id="rId68" Type="http://schemas.openxmlformats.org/officeDocument/2006/relationships/image" Target="../media/image89.svg"/><Relationship Id="rId7" Type="http://schemas.openxmlformats.org/officeDocument/2006/relationships/image" Target="../media/image28.png"/><Relationship Id="rId2" Type="http://schemas.openxmlformats.org/officeDocument/2006/relationships/hyperlink" Target="https://www.brandpad.io/unitaid" TargetMode="External"/><Relationship Id="rId16" Type="http://schemas.openxmlformats.org/officeDocument/2006/relationships/image" Target="../media/image37.svg"/><Relationship Id="rId29" Type="http://schemas.openxmlformats.org/officeDocument/2006/relationships/image" Target="../media/image50.png"/><Relationship Id="rId11" Type="http://schemas.openxmlformats.org/officeDocument/2006/relationships/image" Target="../media/image32.png"/><Relationship Id="rId24" Type="http://schemas.openxmlformats.org/officeDocument/2006/relationships/image" Target="../media/image45.svg"/><Relationship Id="rId32" Type="http://schemas.openxmlformats.org/officeDocument/2006/relationships/image" Target="../media/image53.svg"/><Relationship Id="rId37" Type="http://schemas.openxmlformats.org/officeDocument/2006/relationships/image" Target="../media/image58.png"/><Relationship Id="rId40" Type="http://schemas.openxmlformats.org/officeDocument/2006/relationships/image" Target="../media/image61.svg"/><Relationship Id="rId45" Type="http://schemas.openxmlformats.org/officeDocument/2006/relationships/image" Target="../media/image66.png"/><Relationship Id="rId53" Type="http://schemas.openxmlformats.org/officeDocument/2006/relationships/image" Target="../media/image74.png"/><Relationship Id="rId58" Type="http://schemas.openxmlformats.org/officeDocument/2006/relationships/image" Target="../media/image79.svg"/><Relationship Id="rId66" Type="http://schemas.openxmlformats.org/officeDocument/2006/relationships/image" Target="../media/image87.svg"/><Relationship Id="rId5" Type="http://schemas.openxmlformats.org/officeDocument/2006/relationships/image" Target="../media/image26.png"/><Relationship Id="rId61" Type="http://schemas.openxmlformats.org/officeDocument/2006/relationships/image" Target="../media/image82.png"/><Relationship Id="rId19" Type="http://schemas.openxmlformats.org/officeDocument/2006/relationships/image" Target="../media/image40.png"/><Relationship Id="rId14" Type="http://schemas.openxmlformats.org/officeDocument/2006/relationships/image" Target="../media/image35.svg"/><Relationship Id="rId22" Type="http://schemas.openxmlformats.org/officeDocument/2006/relationships/image" Target="../media/image43.svg"/><Relationship Id="rId27" Type="http://schemas.openxmlformats.org/officeDocument/2006/relationships/image" Target="../media/image48.png"/><Relationship Id="rId30" Type="http://schemas.openxmlformats.org/officeDocument/2006/relationships/image" Target="../media/image51.svg"/><Relationship Id="rId35" Type="http://schemas.openxmlformats.org/officeDocument/2006/relationships/image" Target="../media/image56.png"/><Relationship Id="rId43" Type="http://schemas.openxmlformats.org/officeDocument/2006/relationships/image" Target="../media/image64.png"/><Relationship Id="rId48" Type="http://schemas.openxmlformats.org/officeDocument/2006/relationships/image" Target="../media/image69.svg"/><Relationship Id="rId56" Type="http://schemas.openxmlformats.org/officeDocument/2006/relationships/image" Target="../media/image77.svg"/><Relationship Id="rId64" Type="http://schemas.openxmlformats.org/officeDocument/2006/relationships/image" Target="../media/image85.svg"/><Relationship Id="rId8" Type="http://schemas.openxmlformats.org/officeDocument/2006/relationships/image" Target="../media/image29.svg"/><Relationship Id="rId51" Type="http://schemas.openxmlformats.org/officeDocument/2006/relationships/image" Target="../media/image72.png"/><Relationship Id="rId3" Type="http://schemas.openxmlformats.org/officeDocument/2006/relationships/image" Target="../media/image24.png"/><Relationship Id="rId12" Type="http://schemas.openxmlformats.org/officeDocument/2006/relationships/image" Target="../media/image33.sv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33" Type="http://schemas.openxmlformats.org/officeDocument/2006/relationships/image" Target="../media/image54.png"/><Relationship Id="rId38" Type="http://schemas.openxmlformats.org/officeDocument/2006/relationships/image" Target="../media/image59.svg"/><Relationship Id="rId46" Type="http://schemas.openxmlformats.org/officeDocument/2006/relationships/image" Target="../media/image67.svg"/><Relationship Id="rId59" Type="http://schemas.openxmlformats.org/officeDocument/2006/relationships/image" Target="../media/image80.png"/><Relationship Id="rId67" Type="http://schemas.openxmlformats.org/officeDocument/2006/relationships/image" Target="../media/image88.png"/><Relationship Id="rId20" Type="http://schemas.openxmlformats.org/officeDocument/2006/relationships/image" Target="../media/image41.svg"/><Relationship Id="rId41" Type="http://schemas.openxmlformats.org/officeDocument/2006/relationships/image" Target="../media/image62.png"/><Relationship Id="rId54" Type="http://schemas.openxmlformats.org/officeDocument/2006/relationships/image" Target="../media/image75.svg"/><Relationship Id="rId62" Type="http://schemas.openxmlformats.org/officeDocument/2006/relationships/image" Target="../media/image83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sv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28" Type="http://schemas.openxmlformats.org/officeDocument/2006/relationships/image" Target="../media/image49.svg"/><Relationship Id="rId36" Type="http://schemas.openxmlformats.org/officeDocument/2006/relationships/image" Target="../media/image57.svg"/><Relationship Id="rId49" Type="http://schemas.openxmlformats.org/officeDocument/2006/relationships/image" Target="../media/image70.png"/><Relationship Id="rId57" Type="http://schemas.openxmlformats.org/officeDocument/2006/relationships/image" Target="../media/image78.png"/><Relationship Id="rId10" Type="http://schemas.openxmlformats.org/officeDocument/2006/relationships/image" Target="../media/image31.svg"/><Relationship Id="rId31" Type="http://schemas.openxmlformats.org/officeDocument/2006/relationships/image" Target="../media/image52.png"/><Relationship Id="rId44" Type="http://schemas.openxmlformats.org/officeDocument/2006/relationships/image" Target="../media/image65.svg"/><Relationship Id="rId52" Type="http://schemas.openxmlformats.org/officeDocument/2006/relationships/image" Target="../media/image73.svg"/><Relationship Id="rId60" Type="http://schemas.openxmlformats.org/officeDocument/2006/relationships/image" Target="../media/image81.svg"/><Relationship Id="rId65" Type="http://schemas.openxmlformats.org/officeDocument/2006/relationships/image" Target="../media/image86.png"/><Relationship Id="rId4" Type="http://schemas.openxmlformats.org/officeDocument/2006/relationships/image" Target="../media/image25.svg"/><Relationship Id="rId9" Type="http://schemas.openxmlformats.org/officeDocument/2006/relationships/image" Target="../media/image30.png"/><Relationship Id="rId13" Type="http://schemas.openxmlformats.org/officeDocument/2006/relationships/image" Target="../media/image34.png"/><Relationship Id="rId18" Type="http://schemas.openxmlformats.org/officeDocument/2006/relationships/image" Target="../media/image39.svg"/><Relationship Id="rId39" Type="http://schemas.openxmlformats.org/officeDocument/2006/relationships/image" Target="../media/image6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E94EBCC-CB6C-3F93-BDD0-0A9D9A96FDF2}"/>
              </a:ext>
            </a:extLst>
          </p:cNvPr>
          <p:cNvSpPr/>
          <p:nvPr/>
        </p:nvSpPr>
        <p:spPr>
          <a:xfrm>
            <a:off x="474382" y="4497185"/>
            <a:ext cx="1129974" cy="257696"/>
          </a:xfrm>
          <a:prstGeom prst="rect">
            <a:avLst/>
          </a:prstGeom>
          <a:solidFill>
            <a:srgbClr val="202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F6BA0C-5B7F-F7FC-8A7B-BBAD596548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CA" b="1" dirty="0" err="1"/>
              <a:t>Primary</a:t>
            </a:r>
            <a:r>
              <a:rPr lang="fr-CA" b="1" dirty="0"/>
              <a:t> </a:t>
            </a:r>
            <a:r>
              <a:rPr lang="fr-CA" b="1" dirty="0" err="1"/>
              <a:t>colors</a:t>
            </a:r>
            <a:r>
              <a:rPr lang="fr-CA" b="1" dirty="0"/>
              <a:t>:</a:t>
            </a:r>
          </a:p>
          <a:p>
            <a:r>
              <a:rPr lang="fr-CA" b="1" dirty="0" err="1">
                <a:solidFill>
                  <a:srgbClr val="202E92"/>
                </a:solidFill>
              </a:rPr>
              <a:t>Unitaid</a:t>
            </a:r>
            <a:r>
              <a:rPr lang="fr-CA" b="1" dirty="0">
                <a:solidFill>
                  <a:srgbClr val="202E92"/>
                </a:solidFill>
              </a:rPr>
              <a:t> Navy: #212E92</a:t>
            </a:r>
          </a:p>
          <a:p>
            <a:r>
              <a:rPr lang="fr-CA" b="1" dirty="0" err="1">
                <a:solidFill>
                  <a:srgbClr val="0066FF"/>
                </a:solidFill>
              </a:rPr>
              <a:t>Unitaid</a:t>
            </a:r>
            <a:r>
              <a:rPr lang="fr-CA" b="1" dirty="0">
                <a:solidFill>
                  <a:srgbClr val="0066FF"/>
                </a:solidFill>
              </a:rPr>
              <a:t> Blue: #0066FF</a:t>
            </a:r>
          </a:p>
          <a:p>
            <a:r>
              <a:rPr lang="fr-CA" b="1" dirty="0" err="1">
                <a:solidFill>
                  <a:srgbClr val="CC0033"/>
                </a:solidFill>
              </a:rPr>
              <a:t>Unitaid</a:t>
            </a:r>
            <a:r>
              <a:rPr lang="fr-CA" b="1" dirty="0">
                <a:solidFill>
                  <a:srgbClr val="CC0033"/>
                </a:solidFill>
              </a:rPr>
              <a:t> Red: #CC0033</a:t>
            </a:r>
          </a:p>
          <a:p>
            <a:r>
              <a:rPr lang="fr-CA" b="1" dirty="0">
                <a:solidFill>
                  <a:schemeClr val="bg1"/>
                </a:solidFill>
              </a:rPr>
              <a:t>White: #FFFFFF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F7EC4-E112-D544-AF5F-95292D365A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14389C-413F-D726-D0D9-D6B53DD96F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4663" y="2074476"/>
            <a:ext cx="4762356" cy="1088825"/>
          </a:xfrm>
        </p:spPr>
        <p:txBody>
          <a:bodyPr>
            <a:normAutofit/>
          </a:bodyPr>
          <a:lstStyle/>
          <a:p>
            <a:r>
              <a:rPr lang="en-US" dirty="0"/>
              <a:t>Please make sure you are using the right colors. The next slide explains how to change colors.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57C30AE-FA87-4027-B8D5-3837A8AE5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err="1">
                <a:solidFill>
                  <a:srgbClr val="202E92"/>
                </a:solidFill>
              </a:rPr>
              <a:t>Branded</a:t>
            </a:r>
            <a:r>
              <a:rPr lang="fr-CA" dirty="0">
                <a:solidFill>
                  <a:srgbClr val="202E92"/>
                </a:solidFill>
              </a:rPr>
              <a:t> </a:t>
            </a:r>
            <a:r>
              <a:rPr lang="fr-CA" dirty="0" err="1">
                <a:solidFill>
                  <a:srgbClr val="202E92"/>
                </a:solidFill>
              </a:rPr>
              <a:t>colors</a:t>
            </a:r>
            <a:endParaRPr lang="en-US" dirty="0">
              <a:solidFill>
                <a:srgbClr val="202E92"/>
              </a:solidFill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37C1F4E4-C21B-E463-D398-72AF6A6553B6}"/>
              </a:ext>
            </a:extLst>
          </p:cNvPr>
          <p:cNvSpPr txBox="1">
            <a:spLocks/>
          </p:cNvSpPr>
          <p:nvPr/>
        </p:nvSpPr>
        <p:spPr>
          <a:xfrm>
            <a:off x="4912822" y="272005"/>
            <a:ext cx="6924502" cy="442993"/>
          </a:xfrm>
          <a:prstGeom prst="rect">
            <a:avLst/>
          </a:prstGeom>
          <a:solidFill>
            <a:srgbClr val="FF451A"/>
          </a:solidFill>
          <a:ln>
            <a:solidFill>
              <a:schemeClr val="accent2"/>
            </a:solidFill>
          </a:ln>
        </p:spPr>
        <p:txBody>
          <a:bodyPr vert="horz" lIns="0" tIns="0" rIns="0" bIns="0" rtlCol="0" anchor="ctr">
            <a:normAutofit fontScale="9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3060700" algn="l"/>
              </a:tabLst>
              <a:defRPr sz="315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Instructions (delete before presenting)</a:t>
            </a:r>
          </a:p>
        </p:txBody>
      </p:sp>
    </p:spTree>
    <p:extLst>
      <p:ext uri="{BB962C8B-B14F-4D97-AF65-F5344CB8AC3E}">
        <p14:creationId xmlns:p14="http://schemas.microsoft.com/office/powerpoint/2010/main" val="2125168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4ED56-992F-FB23-21C5-12381CA17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DD540-0E00-4AEE-C09D-0AC91B8C85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237D62-194F-AAF6-BE0F-9F99C895AE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D9E737-66D9-3656-D159-D53CC685F6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52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69983-44D9-2D50-DD91-A931235C1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A1FE90-AE32-C0A6-23F4-9CF4C5D3F9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DD9D26-A424-17CE-066E-A47CC547E6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F8B632-A8AB-3BFB-582F-598F082ED3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36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7C6D6-5FE6-554B-81C6-87EA58EAA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93003-7A8E-63DA-3E02-F3E7005686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27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69169-49B9-401F-C759-7E805BCAB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AB3F27-BECB-CED8-6954-E50B667C28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30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78E8EF-2E70-55FD-7F7A-33DC99F56C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8C3710-509E-A4E1-7D81-3E9A49F895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2D1DDE-4EC8-0E95-2D32-2F71116B69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8A9047-7C8B-36FE-21E1-25E4CEDE02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D98A7EA-A195-D2BA-9C10-62F46FF823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7EA539-4613-3571-480E-808EEA9FDA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CFE911-11D5-6006-487B-A756691B91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4BDEE0F-80D2-50B4-2B90-F4FBA98565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4AA0AC5-EDDF-0646-D493-D5C572DAF2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B00CD2F-9950-B6A2-2A03-69C353B07BF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D1D9FFA-CBDF-0D7E-8E2F-4E6CA77D269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C019683-26D9-CFB9-66FB-87D9CBDB15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0FEF12E-D14D-8D01-FD94-99030EADE8E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0AB00D99-74F2-89D1-CB69-A113A0B93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>
                <a:solidFill>
                  <a:srgbClr val="202E92"/>
                </a:solidFill>
              </a:rPr>
              <a:t>Contents</a:t>
            </a:r>
            <a:endParaRPr lang="en-US" dirty="0">
              <a:solidFill>
                <a:srgbClr val="202E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449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4FC5D6-7995-58E7-8E54-8961659EE7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EE6E9-A9DF-8F97-2E67-AF90133D05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FBF1B-8F71-91C8-AD1F-9DB342DB21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F0C5B8-0892-566D-6B0A-1E7ECF3A10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64004E-1CF2-106C-C3F0-0DF12D90ED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E40A3C2-F657-20A5-7245-7E5C9ADEF5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6B316C-EC49-905F-924A-2AE961D084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BDFAE23-F852-9891-420D-2830DBF85C1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404A8B-BC75-7659-1CDA-3791413342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82A6BF6-9610-F020-A940-333E2BC177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A67EC2F-4692-BD0D-095C-2205B453F71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13C9F2F-10EC-4562-88EF-31F6EA8BFB7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6C8157E-8045-8E9B-9AF6-83365A78DE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E208E73-3EBB-4B0A-C408-DBA14BBAC70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92DCB9-298B-7DF2-5782-F3C1778CF62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56CCFF5-8627-B657-0D4D-9E488BC5907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F0E2578-56C5-C436-BD17-95914D387A5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E41903D-0DAB-6CC0-932B-21E50DA5CF8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B03D860-EEA9-7F11-A506-13D8EF79FCB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A5FC948-EE19-350D-5E34-5F25FB97A67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A8356A9-5254-1549-CF1C-8D16281D8AB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27AA4D7-775A-BEE8-93DE-89F44608411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36DC178-1958-9FBE-8194-A06FFA21034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9812211-122A-B557-9E77-0037488BEAE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8D6A89A-6763-010A-3736-B2D09542CCD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BC5456C7-0353-EEA7-25A7-871AFF36CE1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CF8581A3-3EAE-5CBE-B854-956A9BBE7E6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F5F5E24A-7911-7B7C-49D0-B3A524C9705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DA2020E-CEE5-0271-519F-B46326DDC73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Title 14">
            <a:extLst>
              <a:ext uri="{FF2B5EF4-FFF2-40B4-BE49-F238E27FC236}">
                <a16:creationId xmlns:a16="http://schemas.microsoft.com/office/drawing/2014/main" id="{946D6B82-1462-709B-79E8-C5A02357C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562" y="1254480"/>
            <a:ext cx="3871164" cy="442993"/>
          </a:xfrm>
        </p:spPr>
        <p:txBody>
          <a:bodyPr>
            <a:normAutofit fontScale="90000"/>
          </a:bodyPr>
          <a:lstStyle/>
          <a:p>
            <a:r>
              <a:rPr lang="fr-CA" dirty="0">
                <a:solidFill>
                  <a:srgbClr val="202E92"/>
                </a:solidFill>
              </a:rPr>
              <a:t>Contents</a:t>
            </a:r>
            <a:endParaRPr lang="en-US" dirty="0">
              <a:solidFill>
                <a:srgbClr val="202E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609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B5E2A5-707F-4443-2B74-0BC6217240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6829D-0D5F-08CF-6AB4-251E8FB38F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dirty="0">
                <a:solidFill>
                  <a:srgbClr val="0066FF"/>
                </a:solidFill>
              </a:rPr>
              <a:t>1</a:t>
            </a:r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12FD8A-9C1C-D173-58BE-6F831BE67B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E26C88-F57C-CB19-ACCA-3FE5F7E902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dirty="0">
                <a:solidFill>
                  <a:srgbClr val="0066FF"/>
                </a:solidFill>
              </a:rPr>
              <a:t>2</a:t>
            </a:r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A9BF027-6280-1D89-DA14-C5C1254BA2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D44C17-3728-F742-60C8-FAD95F20AED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dirty="0">
                <a:solidFill>
                  <a:srgbClr val="0066FF"/>
                </a:solidFill>
              </a:rPr>
              <a:t>3</a:t>
            </a:r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4651A9D-A184-2B05-FEB6-12ADC30901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BAB1B8-908E-5CA9-FC1C-98CA9DDC99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dirty="0">
                <a:solidFill>
                  <a:srgbClr val="0066FF"/>
                </a:solidFill>
              </a:rPr>
              <a:t>4</a:t>
            </a:r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8B93749-1A76-C8B1-6E44-A50B8E0D3CD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777D388-7C75-FDE0-FDFC-F07D0DCEB5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dirty="0">
                <a:solidFill>
                  <a:srgbClr val="0066FF"/>
                </a:solidFill>
              </a:rPr>
              <a:t>5</a:t>
            </a:r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DED6821-EAEE-7230-2E3E-9A0C76A01AE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A2FBEAD-7117-B57A-12C1-5390ACA3C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dirty="0">
                <a:solidFill>
                  <a:srgbClr val="0066FF"/>
                </a:solidFill>
              </a:rPr>
              <a:t>6</a:t>
            </a:r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DD7869A-AE2E-53C6-0084-19ED4C98033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E66350EE-4475-3C82-1283-E8C79974A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>
                <a:solidFill>
                  <a:srgbClr val="202E92"/>
                </a:solidFill>
              </a:rPr>
              <a:t>Contents</a:t>
            </a:r>
            <a:endParaRPr lang="en-US" dirty="0">
              <a:solidFill>
                <a:srgbClr val="202E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026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AA632F-CD3F-C04A-5700-8D08FBA70A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0E7D6-C05A-55E4-045E-10DE7FFBE7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67FB38-D507-AF09-37FA-25538199C8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9F7369F-DFBC-3C73-9942-0B3C98BFC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>
              <a:solidFill>
                <a:srgbClr val="202E92"/>
              </a:solidFill>
            </a:endParaRP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7FFAA939-F54A-9890-1C0B-05E899E9DC9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00913" y="0"/>
            <a:ext cx="4891087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45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7A81F1-5FB7-6CAD-B2D7-0E1B41B8E6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91771-94EF-EBD8-FFDE-A87D93D7F2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180D80-F8BC-0B5F-7D07-9509963C19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BD0DCAF-9143-BF40-6485-46E765472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>
              <a:solidFill>
                <a:srgbClr val="202E92"/>
              </a:solidFill>
            </a:endParaRP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540BFE5D-2192-E1F4-03F1-2AC62C55701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00913" y="0"/>
            <a:ext cx="4891087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14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F6BA0C-5B7F-F7FC-8A7B-BBAD596548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F7EC4-E112-D544-AF5F-95292D365A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CAD3E7-0971-54C1-5AE7-13F479F850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14389C-413F-D726-D0D9-D6B53DD96F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57C30AE-FA87-4027-B8D5-3837A8AE5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>
              <a:solidFill>
                <a:srgbClr val="202E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791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F7EC4-E112-D544-AF5F-95292D365A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14389C-413F-D726-D0D9-D6B53DD96F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4662" y="2074476"/>
            <a:ext cx="11362662" cy="750551"/>
          </a:xfrm>
        </p:spPr>
        <p:txBody>
          <a:bodyPr>
            <a:normAutofit fontScale="92500"/>
          </a:bodyPr>
          <a:lstStyle/>
          <a:p>
            <a:r>
              <a:rPr lang="fr-CA" dirty="0" err="1"/>
              <a:t>Here</a:t>
            </a:r>
            <a:r>
              <a:rPr lang="fr-CA" dirty="0"/>
              <a:t> </a:t>
            </a:r>
            <a:r>
              <a:rPr lang="fr-CA" dirty="0" err="1"/>
              <a:t>is</a:t>
            </a:r>
            <a:r>
              <a:rPr lang="fr-CA" dirty="0"/>
              <a:t> a </a:t>
            </a:r>
            <a:r>
              <a:rPr lang="fr-CA" dirty="0" err="1"/>
              <a:t>selection</a:t>
            </a:r>
            <a:r>
              <a:rPr lang="fr-CA" dirty="0"/>
              <a:t> of </a:t>
            </a:r>
            <a:r>
              <a:rPr lang="fr-CA" dirty="0" err="1"/>
              <a:t>icons</a:t>
            </a:r>
            <a:r>
              <a:rPr lang="fr-CA" dirty="0"/>
              <a:t> </a:t>
            </a:r>
            <a:r>
              <a:rPr lang="fr-CA" dirty="0" err="1"/>
              <a:t>that</a:t>
            </a:r>
            <a:r>
              <a:rPr lang="fr-CA" dirty="0"/>
              <a:t> </a:t>
            </a:r>
            <a:r>
              <a:rPr lang="fr-CA" dirty="0" err="1"/>
              <a:t>you</a:t>
            </a:r>
            <a:r>
              <a:rPr lang="fr-CA" dirty="0"/>
              <a:t> </a:t>
            </a:r>
            <a:r>
              <a:rPr lang="fr-CA" dirty="0" err="1"/>
              <a:t>may</a:t>
            </a:r>
            <a:r>
              <a:rPr lang="fr-CA" dirty="0"/>
              <a:t> copy-paste in </a:t>
            </a:r>
            <a:r>
              <a:rPr lang="fr-CA" dirty="0" err="1"/>
              <a:t>your</a:t>
            </a:r>
            <a:r>
              <a:rPr lang="fr-CA" dirty="0"/>
              <a:t> slides, </a:t>
            </a:r>
            <a:r>
              <a:rPr lang="fr-CA" dirty="0" err="1"/>
              <a:t>where</a:t>
            </a:r>
            <a:r>
              <a:rPr lang="fr-CA" dirty="0"/>
              <a:t> </a:t>
            </a:r>
            <a:r>
              <a:rPr lang="fr-CA" dirty="0" err="1"/>
              <a:t>needed</a:t>
            </a:r>
            <a:r>
              <a:rPr lang="fr-CA" dirty="0"/>
              <a:t>. You </a:t>
            </a:r>
            <a:r>
              <a:rPr lang="fr-CA" dirty="0" err="1"/>
              <a:t>may</a:t>
            </a:r>
            <a:r>
              <a:rPr lang="fr-CA" dirty="0"/>
              <a:t> </a:t>
            </a:r>
            <a:r>
              <a:rPr lang="fr-CA" dirty="0" err="1"/>
              <a:t>also</a:t>
            </a:r>
            <a:r>
              <a:rPr lang="fr-CA" dirty="0"/>
              <a:t> </a:t>
            </a:r>
            <a:r>
              <a:rPr lang="fr-CA" dirty="0" err="1"/>
              <a:t>find</a:t>
            </a:r>
            <a:r>
              <a:rPr lang="fr-CA" dirty="0"/>
              <a:t> the full, </a:t>
            </a:r>
            <a:r>
              <a:rPr lang="fr-CA" dirty="0" err="1"/>
              <a:t>regularly</a:t>
            </a:r>
            <a:r>
              <a:rPr lang="fr-CA" dirty="0"/>
              <a:t> </a:t>
            </a:r>
            <a:r>
              <a:rPr lang="fr-CA" dirty="0" err="1"/>
              <a:t>updated</a:t>
            </a:r>
            <a:r>
              <a:rPr lang="fr-CA" dirty="0"/>
              <a:t> </a:t>
            </a:r>
            <a:r>
              <a:rPr lang="fr-CA" dirty="0" err="1"/>
              <a:t>list</a:t>
            </a:r>
            <a:r>
              <a:rPr lang="fr-CA" dirty="0"/>
              <a:t> of </a:t>
            </a:r>
            <a:r>
              <a:rPr lang="fr-CA" dirty="0" err="1"/>
              <a:t>icons</a:t>
            </a:r>
            <a:r>
              <a:rPr lang="fr-CA" dirty="0"/>
              <a:t> </a:t>
            </a:r>
            <a:r>
              <a:rPr lang="fr-CA" dirty="0" err="1"/>
              <a:t>under</a:t>
            </a:r>
            <a:r>
              <a:rPr lang="fr-CA" dirty="0"/>
              <a:t> the ‘</a:t>
            </a:r>
            <a:r>
              <a:rPr lang="fr-CA" dirty="0" err="1"/>
              <a:t>icons</a:t>
            </a:r>
            <a:r>
              <a:rPr lang="fr-CA" dirty="0"/>
              <a:t>’ section of </a:t>
            </a:r>
            <a:r>
              <a:rPr lang="fr-CA" dirty="0">
                <a:hlinkClick r:id="rId2"/>
              </a:rPr>
              <a:t>brandpad.io/</a:t>
            </a:r>
            <a:r>
              <a:rPr lang="fr-CA" dirty="0" err="1">
                <a:hlinkClick r:id="rId2"/>
              </a:rPr>
              <a:t>unitaid</a:t>
            </a:r>
            <a:r>
              <a:rPr lang="fr-CA" dirty="0"/>
              <a:t>.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57C30AE-FA87-4027-B8D5-3837A8AE5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err="1">
                <a:solidFill>
                  <a:srgbClr val="202E92"/>
                </a:solidFill>
              </a:rPr>
              <a:t>Icons</a:t>
            </a:r>
            <a:r>
              <a:rPr lang="fr-CA" dirty="0">
                <a:solidFill>
                  <a:srgbClr val="202E92"/>
                </a:solidFill>
              </a:rPr>
              <a:t> (</a:t>
            </a:r>
            <a:r>
              <a:rPr lang="fr-CA" dirty="0" err="1">
                <a:solidFill>
                  <a:srgbClr val="202E92"/>
                </a:solidFill>
              </a:rPr>
              <a:t>Unitaid</a:t>
            </a:r>
            <a:r>
              <a:rPr lang="fr-CA" dirty="0">
                <a:solidFill>
                  <a:srgbClr val="202E92"/>
                </a:solidFill>
              </a:rPr>
              <a:t> Navy)</a:t>
            </a:r>
            <a:endParaRPr lang="en-US" dirty="0">
              <a:solidFill>
                <a:srgbClr val="202E92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F60FF01-EDE0-4D12-5B9A-C359DC087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046832" y="4004551"/>
            <a:ext cx="881150" cy="88115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21F1116-44F4-3954-0055-910357B073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647069" y="4004551"/>
            <a:ext cx="881150" cy="88115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C35F7908-A778-0911-F6DA-33FB150878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2626604" y="4004551"/>
            <a:ext cx="881150" cy="88115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6B3DB56D-C380-8724-FFB3-41BB6E2781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8938459" y="4004551"/>
            <a:ext cx="881150" cy="88115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4BFF8F47-172C-94A5-5D27-8FBC577EAE3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7881214" y="4004551"/>
            <a:ext cx="881150" cy="88115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9B43E504-5E1C-B1F2-AE5A-17261668C4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6859518" y="4004551"/>
            <a:ext cx="881150" cy="88115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0C393A85-D9AD-FFAE-154B-F691ABD984D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4706900" y="4004551"/>
            <a:ext cx="881150" cy="88115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5FCEE294-08F2-A555-2A73-6C0DD10ABFE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5724011" y="4004551"/>
            <a:ext cx="881150" cy="88115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5AF90822-F77D-E4AD-9560-D88B45F65F8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9940336" y="4004551"/>
            <a:ext cx="881150" cy="881150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FC916401-0DD2-6C11-DC68-8D71A68DC7B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481932" y="4004551"/>
            <a:ext cx="881150" cy="881150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F789ABA9-8724-FDD5-28F1-EC1AE31C35E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1537744" y="4004551"/>
            <a:ext cx="881150" cy="88115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C73156AB-584A-B496-535A-6B86571A26E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/>
        </p:blipFill>
        <p:spPr>
          <a:xfrm>
            <a:off x="8929576" y="2988425"/>
            <a:ext cx="881150" cy="88115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9BCDF3A-974C-DB68-4035-45592C0B4FE6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/>
        </p:blipFill>
        <p:spPr>
          <a:xfrm>
            <a:off x="7875097" y="2988425"/>
            <a:ext cx="881150" cy="88115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E2C71A1-75A2-39F7-0F58-EA72787179BF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1531627" y="2988425"/>
            <a:ext cx="881150" cy="88115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E93B6F79-38F2-80C1-6777-14080A1055ED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3636073" y="2988425"/>
            <a:ext cx="881150" cy="88115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D14904E6-98BF-60A7-CB1D-98B4765B3838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rcRect/>
          <a:stretch/>
        </p:blipFill>
        <p:spPr>
          <a:xfrm>
            <a:off x="474382" y="2988425"/>
            <a:ext cx="881150" cy="88115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E6830DBD-A86C-119D-EAC4-3FF4EB5A7037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/>
        </p:blipFill>
        <p:spPr>
          <a:xfrm>
            <a:off x="4704592" y="2988425"/>
            <a:ext cx="881150" cy="88115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346035FC-4CB2-1DC5-2A49-03B9CA1AD448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/>
        </p:blipFill>
        <p:spPr>
          <a:xfrm>
            <a:off x="2618563" y="2988425"/>
            <a:ext cx="881150" cy="88115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6037FDED-2CC5-239E-8176-60264E4315FD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/>
        </p:blipFill>
        <p:spPr>
          <a:xfrm>
            <a:off x="6820618" y="2988425"/>
            <a:ext cx="881150" cy="88115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DE3482CA-59B6-E588-D73C-60F4840DAEEB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rcRect/>
          <a:stretch/>
        </p:blipFill>
        <p:spPr>
          <a:xfrm>
            <a:off x="9991148" y="2988425"/>
            <a:ext cx="881150" cy="881150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3C6058CD-4829-B484-F854-FDD181218586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/>
        </p:blipFill>
        <p:spPr>
          <a:xfrm>
            <a:off x="11052720" y="2988425"/>
            <a:ext cx="881150" cy="88115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3B0C0BC-7FE6-9DF9-7647-744B09EDEF65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rcRect/>
          <a:stretch/>
        </p:blipFill>
        <p:spPr>
          <a:xfrm>
            <a:off x="5712116" y="2988425"/>
            <a:ext cx="881150" cy="88115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08F46A09-A967-2218-6CDA-3DEBADC74255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rcRect/>
          <a:stretch/>
        </p:blipFill>
        <p:spPr>
          <a:xfrm>
            <a:off x="11046832" y="5020678"/>
            <a:ext cx="881150" cy="88115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EC94102-1A5D-FEC1-6622-0029B587C85F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rcRect/>
          <a:stretch/>
        </p:blipFill>
        <p:spPr>
          <a:xfrm>
            <a:off x="9989587" y="5020678"/>
            <a:ext cx="881150" cy="88115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956595F-29C2-3463-F169-FF672F3EB503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2"/>
              </a:ext>
            </a:extLst>
          </a:blip>
          <a:srcRect/>
          <a:stretch/>
        </p:blipFill>
        <p:spPr>
          <a:xfrm>
            <a:off x="5760607" y="5020678"/>
            <a:ext cx="881150" cy="88115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5392F92E-97B6-6B15-37B8-84910A71AA68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4"/>
              </a:ext>
            </a:extLst>
          </a:blip>
          <a:srcRect/>
          <a:stretch/>
        </p:blipFill>
        <p:spPr>
          <a:xfrm>
            <a:off x="1531627" y="5020678"/>
            <a:ext cx="881150" cy="88115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97024D8E-0FAA-CF76-FF05-E4B9E362F5FB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6"/>
              </a:ext>
            </a:extLst>
          </a:blip>
          <a:srcRect/>
          <a:stretch/>
        </p:blipFill>
        <p:spPr>
          <a:xfrm>
            <a:off x="3646117" y="5020678"/>
            <a:ext cx="881150" cy="88115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D6FFA384-D994-941A-358E-A10771B18F6F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8"/>
              </a:ext>
            </a:extLst>
          </a:blip>
          <a:srcRect/>
          <a:stretch/>
        </p:blipFill>
        <p:spPr>
          <a:xfrm>
            <a:off x="6817852" y="5020678"/>
            <a:ext cx="881150" cy="88115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389BD9A6-64E4-87C3-8974-D810450FC344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0"/>
              </a:ext>
            </a:extLst>
          </a:blip>
          <a:srcRect/>
          <a:stretch/>
        </p:blipFill>
        <p:spPr>
          <a:xfrm>
            <a:off x="2588872" y="5020678"/>
            <a:ext cx="881150" cy="88115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F85C64AD-97D7-AC82-6A00-19B3D72AC21B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2"/>
              </a:ext>
            </a:extLst>
          </a:blip>
          <a:srcRect/>
          <a:stretch/>
        </p:blipFill>
        <p:spPr>
          <a:xfrm>
            <a:off x="7875097" y="5020678"/>
            <a:ext cx="881150" cy="88115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04F27385-53D1-5FDC-7F64-1C0FD56F5D27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4"/>
              </a:ext>
            </a:extLst>
          </a:blip>
          <a:srcRect/>
          <a:stretch/>
        </p:blipFill>
        <p:spPr>
          <a:xfrm>
            <a:off x="4703362" y="5020678"/>
            <a:ext cx="881150" cy="881150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4440BC16-4700-0C9B-8D9F-B666A4244BDD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6"/>
              </a:ext>
            </a:extLst>
          </a:blip>
          <a:srcRect/>
          <a:stretch/>
        </p:blipFill>
        <p:spPr>
          <a:xfrm>
            <a:off x="474382" y="5020678"/>
            <a:ext cx="881150" cy="881150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2A1354D7-F1FB-B291-95A9-401F8E0B6568}"/>
              </a:ext>
            </a:extLst>
          </p:cNvPr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8"/>
              </a:ext>
            </a:extLst>
          </a:blip>
          <a:srcRect/>
          <a:stretch/>
        </p:blipFill>
        <p:spPr>
          <a:xfrm>
            <a:off x="8932342" y="5020678"/>
            <a:ext cx="881150" cy="88115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B9A79C5A-4674-5511-02BD-82C805782079}"/>
              </a:ext>
            </a:extLst>
          </p:cNvPr>
          <p:cNvSpPr txBox="1">
            <a:spLocks/>
          </p:cNvSpPr>
          <p:nvPr/>
        </p:nvSpPr>
        <p:spPr>
          <a:xfrm>
            <a:off x="4912822" y="272005"/>
            <a:ext cx="6924502" cy="442993"/>
          </a:xfrm>
          <a:prstGeom prst="rect">
            <a:avLst/>
          </a:prstGeom>
          <a:solidFill>
            <a:srgbClr val="FF451A"/>
          </a:solidFill>
          <a:ln>
            <a:solidFill>
              <a:schemeClr val="accent2"/>
            </a:solidFill>
          </a:ln>
        </p:spPr>
        <p:txBody>
          <a:bodyPr vert="horz" lIns="0" tIns="0" rIns="0" bIns="0" rtlCol="0" anchor="ctr">
            <a:normAutofit fontScale="9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3060700" algn="l"/>
              </a:tabLst>
              <a:defRPr sz="315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Instructions (delete before presenting)</a:t>
            </a:r>
          </a:p>
        </p:txBody>
      </p:sp>
    </p:spTree>
    <p:extLst>
      <p:ext uri="{BB962C8B-B14F-4D97-AF65-F5344CB8AC3E}">
        <p14:creationId xmlns:p14="http://schemas.microsoft.com/office/powerpoint/2010/main" val="2249413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B85F4E-0E72-2362-662F-4A4ABB32B33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74382" y="6470248"/>
            <a:ext cx="5243512" cy="115747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8B40E-276A-4D0E-7911-C8FF9EA974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DA2532-A530-F43B-5CB5-D5809F92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00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4AAF85-7F9E-0157-BC34-53C1EDD2B6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66C8AC-5F8D-BD8A-E3E9-0BBE4C5AED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49B460C-62A8-96BB-612A-BF4F7E7B00B6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4A52148-5073-DD21-60BB-80EB6BFAA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33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8D2458-1BAC-E23E-B6AF-EA9A713EE6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DC43C-034A-EC20-C8E2-B2F03BC627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49C9C4-1C39-3E71-6167-62FEEC16D6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B405626-E9C7-8477-F768-78389C202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49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80364F-FFDE-7425-3019-85A565CE6C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5DBD54-0D70-818A-6846-79DB391B564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C6D7B3C-E57A-F170-8B36-98F947C6C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23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F1BE87-0CA6-AB9A-8034-980F7CA0A1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F30C7C-82E7-CE06-011C-C456763654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AB02F-0984-0068-40F3-EB4817195F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B22116-31F1-5FF9-74F2-33673DC506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664DFC0-B7D4-D769-FA91-DB72C317F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7865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372B448-E0D6-2666-89D9-D5841328759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CE1967-900D-C2FA-87CE-06F937DF7C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53043A-B642-03ED-1895-9694D27A56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9812452-6FF5-CF97-D600-3257BE068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700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E33D5E-41CC-48AD-E09E-F0F1A4CE8F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B290D4-8298-97C3-F1E8-FF188A758C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8CEDBCF2-0791-CF7E-0722-B217BF7953A8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B5D3E37-8565-27F8-6705-BC9851372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393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A6DFD976-DCCF-A80F-52A0-65BD869342FF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D70688-6C52-E45D-78BE-A181E3B50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6" name="Picture Placeholder 1">
            <a:extLst>
              <a:ext uri="{FF2B5EF4-FFF2-40B4-BE49-F238E27FC236}">
                <a16:creationId xmlns:a16="http://schemas.microsoft.com/office/drawing/2014/main" id="{B8D9BABA-A110-04FB-020E-CBBFC410B7D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80" y="0"/>
            <a:ext cx="5883275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162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E61D58-49F9-8DDD-379D-C25F708FE3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D4F15D-ECBA-DBCA-949C-F5073473A0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81BA14-8846-797E-D189-F962E18ABB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924517-82DD-805E-158E-60C8922F54C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078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746A54-B2AA-8479-1614-AFD1ED1AFF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79C260-AAEE-647F-D496-A72C5D467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40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1E880-897D-FD03-BA21-685A5F0EF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4C70F-68A8-6D48-3B13-496C81C93B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3E0A1D-C96C-6FE7-D0D9-E2C37882D3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0CC85F-E2A2-1342-3881-ADE94C940A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10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E36F6-651E-5CB0-9126-C3979497D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B4F07A-2D72-1C1F-D7F5-031CF5328B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4094C8-06F1-6CEB-6CBB-36BE831ED9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9A080A-211B-D598-F85D-014DF8F2E0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126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84ABE-FDFD-A191-BD12-DACC9A806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6B437A-56C9-1F31-00C5-845557FF8E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3578D2-7B77-1CB4-2792-DB4EFF6B3C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151000-624D-C8BA-4605-303D4D54AE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81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20236-9F9C-3309-14AC-C1BB9DA05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89AFB7-1E01-69CC-E133-27FFDE35F6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F77294-E4E4-7182-394E-AB295974B6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FAEFC2-BAD5-9C81-3FCD-F23D3FCA72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06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47F2D-6F11-6AD5-5933-C24F1F545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9517A-23EA-9EC4-683F-022E60785E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1E04BC-5ECF-F1E3-D0F0-7B33D52C46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725F2A-2FFD-6D8B-25DB-5AACB71498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09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8DAE5-076B-EA63-B501-FCE9456F2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2C2633-7691-8001-5427-C4BFF4796E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1F16C3-EB3E-95EB-7BD5-D415639CA2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BF50EF-E841-3094-EA2A-88D47B2996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38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036A2-8BA8-8EFF-BA6B-5D179E75D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CE088-41D7-C836-07B7-D2C0C40EF0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250E7C-BDCE-F900-82E9-B1AC6F09FA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B55A42-4FA4-D7E7-7E9E-99DB005772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9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3627 Unitaid 20 Years PowerPoint Template_LowRes" id="{AFE854DB-0DAC-E242-9D72-FA0E544DA79B}" vid="{AD10C45E-602F-DC46-A503-309E4B121A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13627 Unitaid 20 Years PowerPoint Template_LowRes</Template>
  <TotalTime>0</TotalTime>
  <Words>111</Words>
  <Application>Microsoft Office PowerPoint</Application>
  <PresentationFormat>Widescreen</PresentationFormat>
  <Paragraphs>20</Paragraphs>
  <Slides>29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Aptos</vt:lpstr>
      <vt:lpstr>Arial</vt:lpstr>
      <vt:lpstr>Calibri</vt:lpstr>
      <vt:lpstr>Calibri Light</vt:lpstr>
      <vt:lpstr>Office Theme</vt:lpstr>
      <vt:lpstr>Branded colors</vt:lpstr>
      <vt:lpstr>Icons (Unitaid Navy)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Contents</vt:lpstr>
      <vt:lpstr>Contents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World Health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PAQUIN, Maxime</dc:creator>
  <cp:lastModifiedBy>PAQUIN, Maxime</cp:lastModifiedBy>
  <cp:revision>1</cp:revision>
  <dcterms:created xsi:type="dcterms:W3CDTF">2026-01-26T19:06:16Z</dcterms:created>
  <dcterms:modified xsi:type="dcterms:W3CDTF">2026-01-26T19:06:37Z</dcterms:modified>
</cp:coreProperties>
</file>