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1E5F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1E5F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1E5F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1E5F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1E5F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1E5F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1E5F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1E5F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1E5F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1C718F-61CF-074D-BCBF-84C6C0293F26}" v="4" dt="2025-08-13T06:27:04.53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CCCD"/>
          </a:solidFill>
        </a:fill>
      </a:tcStyle>
    </a:wholeTbl>
    <a:band2H>
      <a:tcTxStyle/>
      <a:tcStyle>
        <a:tcBdr/>
        <a:fill>
          <a:solidFill>
            <a:srgbClr val="FDE7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FF"/>
          </a:solidFill>
        </a:fill>
      </a:tcStyle>
    </a:wholeTbl>
    <a:band2H>
      <a:tcTxStyle/>
      <a:tcStyle>
        <a:tcBdr/>
        <a:fill>
          <a:solidFill>
            <a:srgbClr val="E6EB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E9CD"/>
          </a:solidFill>
        </a:fill>
      </a:tcStyle>
    </a:wholeTbl>
    <a:band2H>
      <a:tcTxStyle/>
      <a:tcStyle>
        <a:tcBdr/>
        <a:fill>
          <a:solidFill>
            <a:srgbClr val="ECF4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7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1E5F"/>
              </a:solidFill>
              <a:prstDash val="solid"/>
              <a:round/>
            </a:ln>
          </a:top>
          <a:bottom>
            <a:ln w="50800" cap="flat">
              <a:solidFill>
                <a:srgbClr val="001E5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1E5F"/>
              </a:solidFill>
              <a:prstDash val="solid"/>
              <a:round/>
            </a:ln>
          </a:top>
          <a:bottom>
            <a:ln w="50800" cap="flat">
              <a:solidFill>
                <a:srgbClr val="001E5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BD1"/>
          </a:solidFill>
        </a:fill>
      </a:tcStyle>
    </a:wholeTbl>
    <a:band2H>
      <a:tcTxStyle/>
      <a:tcStyle>
        <a:tcBdr/>
        <a:fill>
          <a:solidFill>
            <a:srgbClr val="E6E7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E5F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E5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E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solidFill>
                <a:srgbClr val="001E5F"/>
              </a:solidFill>
              <a:prstDash val="solid"/>
              <a:round/>
            </a:ln>
          </a:left>
          <a:right>
            <a:ln w="25400" cap="flat">
              <a:solidFill>
                <a:srgbClr val="001E5F"/>
              </a:solidFill>
              <a:prstDash val="solid"/>
              <a:round/>
            </a:ln>
          </a:right>
          <a:top>
            <a:ln w="25400" cap="flat">
              <a:solidFill>
                <a:srgbClr val="001E5F"/>
              </a:solidFill>
              <a:prstDash val="solid"/>
              <a:round/>
            </a:ln>
          </a:top>
          <a:bottom>
            <a:ln w="25400" cap="flat">
              <a:solidFill>
                <a:srgbClr val="001E5F"/>
              </a:solidFill>
              <a:prstDash val="solid"/>
              <a:round/>
            </a:ln>
          </a:bottom>
          <a:insideH>
            <a:ln w="25400" cap="flat">
              <a:solidFill>
                <a:srgbClr val="001E5F"/>
              </a:solidFill>
              <a:prstDash val="solid"/>
              <a:round/>
            </a:ln>
          </a:insideH>
          <a:insideV>
            <a:ln w="25400" cap="flat">
              <a:solidFill>
                <a:srgbClr val="001E5F"/>
              </a:solidFill>
              <a:prstDash val="solid"/>
              <a:round/>
            </a:ln>
          </a:insideV>
        </a:tcBdr>
        <a:fill>
          <a:solidFill>
            <a:srgbClr val="001E5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solidFill>
                <a:srgbClr val="001E5F"/>
              </a:solidFill>
              <a:prstDash val="solid"/>
              <a:round/>
            </a:ln>
          </a:left>
          <a:right>
            <a:ln w="25400" cap="flat">
              <a:solidFill>
                <a:srgbClr val="001E5F"/>
              </a:solidFill>
              <a:prstDash val="solid"/>
              <a:round/>
            </a:ln>
          </a:right>
          <a:top>
            <a:ln w="25400" cap="flat">
              <a:solidFill>
                <a:srgbClr val="001E5F"/>
              </a:solidFill>
              <a:prstDash val="solid"/>
              <a:round/>
            </a:ln>
          </a:top>
          <a:bottom>
            <a:ln w="25400" cap="flat">
              <a:solidFill>
                <a:srgbClr val="001E5F"/>
              </a:solidFill>
              <a:prstDash val="solid"/>
              <a:round/>
            </a:ln>
          </a:bottom>
          <a:insideH>
            <a:ln w="25400" cap="flat">
              <a:solidFill>
                <a:srgbClr val="001E5F"/>
              </a:solidFill>
              <a:prstDash val="solid"/>
              <a:round/>
            </a:ln>
          </a:insideH>
          <a:insideV>
            <a:ln w="25400" cap="flat">
              <a:solidFill>
                <a:srgbClr val="001E5F"/>
              </a:solidFill>
              <a:prstDash val="solid"/>
              <a:round/>
            </a:ln>
          </a:insideV>
        </a:tcBdr>
        <a:fill>
          <a:solidFill>
            <a:srgbClr val="001E5F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solidFill>
                <a:srgbClr val="001E5F"/>
              </a:solidFill>
              <a:prstDash val="solid"/>
              <a:round/>
            </a:ln>
          </a:left>
          <a:right>
            <a:ln w="25400" cap="flat">
              <a:solidFill>
                <a:srgbClr val="001E5F"/>
              </a:solidFill>
              <a:prstDash val="solid"/>
              <a:round/>
            </a:ln>
          </a:right>
          <a:top>
            <a:ln w="101600" cap="flat">
              <a:solidFill>
                <a:srgbClr val="001E5F"/>
              </a:solidFill>
              <a:prstDash val="solid"/>
              <a:round/>
            </a:ln>
          </a:top>
          <a:bottom>
            <a:ln w="25400" cap="flat">
              <a:solidFill>
                <a:srgbClr val="001E5F"/>
              </a:solidFill>
              <a:prstDash val="solid"/>
              <a:round/>
            </a:ln>
          </a:bottom>
          <a:insideH>
            <a:ln w="25400" cap="flat">
              <a:solidFill>
                <a:srgbClr val="001E5F"/>
              </a:solidFill>
              <a:prstDash val="solid"/>
              <a:round/>
            </a:ln>
          </a:insideH>
          <a:insideV>
            <a:ln w="25400" cap="flat">
              <a:solidFill>
                <a:srgbClr val="001E5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1E5F"/>
      </a:tcTxStyle>
      <a:tcStyle>
        <a:tcBdr>
          <a:left>
            <a:ln w="25400" cap="flat">
              <a:solidFill>
                <a:srgbClr val="001E5F"/>
              </a:solidFill>
              <a:prstDash val="solid"/>
              <a:round/>
            </a:ln>
          </a:left>
          <a:right>
            <a:ln w="25400" cap="flat">
              <a:solidFill>
                <a:srgbClr val="001E5F"/>
              </a:solidFill>
              <a:prstDash val="solid"/>
              <a:round/>
            </a:ln>
          </a:right>
          <a:top>
            <a:ln w="25400" cap="flat">
              <a:solidFill>
                <a:srgbClr val="001E5F"/>
              </a:solidFill>
              <a:prstDash val="solid"/>
              <a:round/>
            </a:ln>
          </a:top>
          <a:bottom>
            <a:ln w="50800" cap="flat">
              <a:solidFill>
                <a:srgbClr val="001E5F"/>
              </a:solidFill>
              <a:prstDash val="solid"/>
              <a:round/>
            </a:ln>
          </a:bottom>
          <a:insideH>
            <a:ln w="25400" cap="flat">
              <a:solidFill>
                <a:srgbClr val="001E5F"/>
              </a:solidFill>
              <a:prstDash val="solid"/>
              <a:round/>
            </a:ln>
          </a:insideH>
          <a:insideV>
            <a:ln w="25400" cap="flat">
              <a:solidFill>
                <a:srgbClr val="001E5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60" d="100"/>
          <a:sy n="6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4" name="Shape 6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solidFill>
          <a:srgbClr val="001E5F"/>
        </a:solidFill>
        <a:latin typeface="Arial"/>
        <a:ea typeface="Arial"/>
        <a:cs typeface="Arial"/>
        <a:sym typeface="Arial"/>
      </a:defRPr>
    </a:lvl1pPr>
    <a:lvl2pPr indent="228600" defTabSz="1828800" latinLnBrk="0">
      <a:defRPr sz="2400">
        <a:solidFill>
          <a:srgbClr val="001E5F"/>
        </a:solidFill>
        <a:latin typeface="Arial"/>
        <a:ea typeface="Arial"/>
        <a:cs typeface="Arial"/>
        <a:sym typeface="Arial"/>
      </a:defRPr>
    </a:lvl2pPr>
    <a:lvl3pPr indent="457200" defTabSz="1828800" latinLnBrk="0">
      <a:defRPr sz="2400">
        <a:solidFill>
          <a:srgbClr val="001E5F"/>
        </a:solidFill>
        <a:latin typeface="Arial"/>
        <a:ea typeface="Arial"/>
        <a:cs typeface="Arial"/>
        <a:sym typeface="Arial"/>
      </a:defRPr>
    </a:lvl3pPr>
    <a:lvl4pPr indent="685800" defTabSz="1828800" latinLnBrk="0">
      <a:defRPr sz="2400">
        <a:solidFill>
          <a:srgbClr val="001E5F"/>
        </a:solidFill>
        <a:latin typeface="Arial"/>
        <a:ea typeface="Arial"/>
        <a:cs typeface="Arial"/>
        <a:sym typeface="Arial"/>
      </a:defRPr>
    </a:lvl4pPr>
    <a:lvl5pPr indent="914400" defTabSz="1828800" latinLnBrk="0">
      <a:defRPr sz="2400">
        <a:solidFill>
          <a:srgbClr val="001E5F"/>
        </a:solidFill>
        <a:latin typeface="Arial"/>
        <a:ea typeface="Arial"/>
        <a:cs typeface="Arial"/>
        <a:sym typeface="Arial"/>
      </a:defRPr>
    </a:lvl5pPr>
    <a:lvl6pPr indent="1143000" defTabSz="1828800" latinLnBrk="0">
      <a:defRPr sz="2400">
        <a:solidFill>
          <a:srgbClr val="001E5F"/>
        </a:solidFill>
        <a:latin typeface="Arial"/>
        <a:ea typeface="Arial"/>
        <a:cs typeface="Arial"/>
        <a:sym typeface="Arial"/>
      </a:defRPr>
    </a:lvl6pPr>
    <a:lvl7pPr indent="1371600" defTabSz="1828800" latinLnBrk="0">
      <a:defRPr sz="2400">
        <a:solidFill>
          <a:srgbClr val="001E5F"/>
        </a:solidFill>
        <a:latin typeface="Arial"/>
        <a:ea typeface="Arial"/>
        <a:cs typeface="Arial"/>
        <a:sym typeface="Arial"/>
      </a:defRPr>
    </a:lvl7pPr>
    <a:lvl8pPr indent="1600200" defTabSz="1828800" latinLnBrk="0">
      <a:defRPr sz="2400">
        <a:solidFill>
          <a:srgbClr val="001E5F"/>
        </a:solidFill>
        <a:latin typeface="Arial"/>
        <a:ea typeface="Arial"/>
        <a:cs typeface="Arial"/>
        <a:sym typeface="Arial"/>
      </a:defRPr>
    </a:lvl8pPr>
    <a:lvl9pPr indent="1828800" defTabSz="1828800" latinLnBrk="0">
      <a:defRPr sz="2400">
        <a:solidFill>
          <a:srgbClr val="001E5F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6.ti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ti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ti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ti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H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og innhold med mønster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001.svg" descr="001.sv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7000" y="-1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8472484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001E5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163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419726" y="4375446"/>
            <a:ext cx="18472484" cy="71955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</a:lvl1pPr>
            <a:lvl2pPr>
              <a:buClr>
                <a:schemeClr val="accent1"/>
              </a:buClr>
            </a:lvl2pPr>
            <a:lvl3pPr>
              <a:buClr>
                <a:schemeClr val="accent1"/>
              </a:buClr>
            </a:lvl3pPr>
            <a:lvl4pPr>
              <a:buClr>
                <a:schemeClr val="accent1"/>
              </a:buClr>
            </a:lvl4pPr>
            <a:lvl5pPr>
              <a:buClr>
                <a:schemeClr val="accent1"/>
              </a:buCl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164" name="image3.png" descr="image3.pn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615236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Gruppér"/>
          <p:cNvGrpSpPr/>
          <p:nvPr/>
        </p:nvGrpSpPr>
        <p:grpSpPr>
          <a:xfrm flipH="1">
            <a:off x="-87085" y="-109226"/>
            <a:ext cx="24572008" cy="13900117"/>
            <a:chOff x="-70100" y="-116307"/>
            <a:chExt cx="24572006" cy="13900116"/>
          </a:xfrm>
        </p:grpSpPr>
        <p:sp>
          <p:nvSpPr>
            <p:cNvPr id="165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69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167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68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71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og innhold med mønster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002.svg" descr="002.sv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8472484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001E5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180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419726" y="4375446"/>
            <a:ext cx="18472484" cy="71955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</a:lvl1pPr>
            <a:lvl2pPr>
              <a:buClr>
                <a:schemeClr val="accent1"/>
              </a:buClr>
            </a:lvl2pPr>
            <a:lvl3pPr>
              <a:buClr>
                <a:schemeClr val="accent1"/>
              </a:buClr>
            </a:lvl3pPr>
            <a:lvl4pPr>
              <a:buClr>
                <a:schemeClr val="accent1"/>
              </a:buClr>
            </a:lvl4pPr>
            <a:lvl5pPr>
              <a:buClr>
                <a:schemeClr val="accent1"/>
              </a:buCl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181" name="image3.png" descr="image3.pn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615236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" name="Gruppér"/>
          <p:cNvGrpSpPr/>
          <p:nvPr/>
        </p:nvGrpSpPr>
        <p:grpSpPr>
          <a:xfrm flipH="1">
            <a:off x="-87085" y="-109226"/>
            <a:ext cx="24572008" cy="13900117"/>
            <a:chOff x="-70100" y="-116307"/>
            <a:chExt cx="24572006" cy="13900116"/>
          </a:xfrm>
        </p:grpSpPr>
        <p:sp>
          <p:nvSpPr>
            <p:cNvPr id="182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3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86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184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85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88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og innhold med mønster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003.svg" descr="003.sv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8472484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001E5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197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419726" y="4375446"/>
            <a:ext cx="17299706" cy="71955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</a:lvl1pPr>
            <a:lvl2pPr>
              <a:buClr>
                <a:schemeClr val="accent1"/>
              </a:buClr>
            </a:lvl2pPr>
            <a:lvl3pPr>
              <a:buClr>
                <a:schemeClr val="accent1"/>
              </a:buClr>
            </a:lvl3pPr>
            <a:lvl4pPr>
              <a:buClr>
                <a:schemeClr val="accent1"/>
              </a:buClr>
            </a:lvl4pPr>
            <a:lvl5pPr>
              <a:buClr>
                <a:schemeClr val="accent1"/>
              </a:buCl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198" name="image3.png" descr="image3.pn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615236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Gruppér"/>
          <p:cNvGrpSpPr/>
          <p:nvPr/>
        </p:nvGrpSpPr>
        <p:grpSpPr>
          <a:xfrm flipH="1">
            <a:off x="-87085" y="-109226"/>
            <a:ext cx="24572008" cy="13900117"/>
            <a:chOff x="-70100" y="-116307"/>
            <a:chExt cx="24572006" cy="13900116"/>
          </a:xfrm>
        </p:grpSpPr>
        <p:sp>
          <p:nvSpPr>
            <p:cNvPr id="199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03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201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02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20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og innhold med mønster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004.svg" descr="004.sv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8472484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001E5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214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419726" y="4375446"/>
            <a:ext cx="18472484" cy="71955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</a:lvl1pPr>
            <a:lvl2pPr>
              <a:buClr>
                <a:schemeClr val="accent1"/>
              </a:buClr>
            </a:lvl2pPr>
            <a:lvl3pPr>
              <a:buClr>
                <a:schemeClr val="accent1"/>
              </a:buClr>
            </a:lvl3pPr>
            <a:lvl4pPr>
              <a:buClr>
                <a:schemeClr val="accent1"/>
              </a:buClr>
            </a:lvl4pPr>
            <a:lvl5pPr>
              <a:buClr>
                <a:schemeClr val="accent1"/>
              </a:buCl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215" name="image3.png" descr="image3.pn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615236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Gruppér"/>
          <p:cNvGrpSpPr/>
          <p:nvPr/>
        </p:nvGrpSpPr>
        <p:grpSpPr>
          <a:xfrm flipH="1">
            <a:off x="-87085" y="-109226"/>
            <a:ext cx="24572008" cy="13900117"/>
            <a:chOff x="-70100" y="-116307"/>
            <a:chExt cx="24572006" cy="13900116"/>
          </a:xfrm>
        </p:grpSpPr>
        <p:sp>
          <p:nvSpPr>
            <p:cNvPr id="216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20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218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19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22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og innhold med mønster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005.svg" descr="005.sv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03210" y="-23648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8472484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001E5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231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419726" y="4375446"/>
            <a:ext cx="18472484" cy="71955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</a:lvl1pPr>
            <a:lvl2pPr>
              <a:buClr>
                <a:schemeClr val="accent1"/>
              </a:buClr>
            </a:lvl2pPr>
            <a:lvl3pPr>
              <a:buClr>
                <a:schemeClr val="accent1"/>
              </a:buClr>
            </a:lvl3pPr>
            <a:lvl4pPr>
              <a:buClr>
                <a:schemeClr val="accent1"/>
              </a:buClr>
            </a:lvl4pPr>
            <a:lvl5pPr>
              <a:buClr>
                <a:schemeClr val="accent1"/>
              </a:buCl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232" name="image3.png" descr="image3.pn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615236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Gruppér"/>
          <p:cNvGrpSpPr/>
          <p:nvPr/>
        </p:nvGrpSpPr>
        <p:grpSpPr>
          <a:xfrm flipH="1">
            <a:off x="-87085" y="-109226"/>
            <a:ext cx="24572008" cy="13900117"/>
            <a:chOff x="-70100" y="-116307"/>
            <a:chExt cx="24572006" cy="13900116"/>
          </a:xfrm>
        </p:grpSpPr>
        <p:sp>
          <p:nvSpPr>
            <p:cNvPr id="233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4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37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235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36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239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med punkter">
    <p:bg>
      <p:bgPr>
        <a:solidFill>
          <a:srgbClr val="001E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Bakgrunn_diagonal_blaa0.png" descr="Bakgrunn_diagonal_blaa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8472484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248" name="Brødtekst nivå én…"/>
          <p:cNvSpPr txBox="1">
            <a:spLocks noGrp="1"/>
          </p:cNvSpPr>
          <p:nvPr>
            <p:ph type="body" sz="half" idx="21"/>
          </p:nvPr>
        </p:nvSpPr>
        <p:spPr>
          <a:xfrm>
            <a:off x="1419726" y="4375446"/>
            <a:ext cx="18472484" cy="71955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rgbClr val="FFFFFF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grpSp>
        <p:nvGrpSpPr>
          <p:cNvPr id="254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249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0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53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251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52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255" name="image2.png" descr="image2.pn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613723" y="11752665"/>
            <a:ext cx="3229458" cy="1620435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idtsti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teltekst"/>
          <p:cNvSpPr txBox="1">
            <a:spLocks noGrp="1"/>
          </p:cNvSpPr>
          <p:nvPr>
            <p:ph type="body" sz="quarter" idx="21"/>
          </p:nvPr>
        </p:nvSpPr>
        <p:spPr>
          <a:xfrm>
            <a:off x="2984785" y="450422"/>
            <a:ext cx="18472485" cy="272679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9200"/>
              </a:lnSpc>
              <a:spcBef>
                <a:spcPts val="0"/>
              </a:spcBef>
              <a:buSzTx/>
              <a:buFontTx/>
              <a:buNone/>
              <a:defRPr sz="12000" cap="all" spc="62"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pic>
        <p:nvPicPr>
          <p:cNvPr id="264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10606341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Gruppér"/>
          <p:cNvGrpSpPr/>
          <p:nvPr/>
        </p:nvGrpSpPr>
        <p:grpSpPr>
          <a:xfrm>
            <a:off x="-4284" y="7080"/>
            <a:ext cx="24387108" cy="13708921"/>
            <a:chOff x="0" y="0"/>
            <a:chExt cx="24387106" cy="13708919"/>
          </a:xfrm>
        </p:grpSpPr>
        <p:sp>
          <p:nvSpPr>
            <p:cNvPr id="265" name="Figur"/>
            <p:cNvSpPr/>
            <p:nvPr/>
          </p:nvSpPr>
          <p:spPr>
            <a:xfrm rot="16200000">
              <a:off x="10671222" y="2785857"/>
              <a:ext cx="256121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E5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6" name="Figur"/>
            <p:cNvSpPr/>
            <p:nvPr/>
          </p:nvSpPr>
          <p:spPr>
            <a:xfrm rot="10800000" flipH="1">
              <a:off x="0" y="3522950"/>
              <a:ext cx="2561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E5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000000"/>
                  </a:solidFill>
                </a:defRPr>
              </a:pPr>
              <a:endParaRPr/>
            </a:p>
          </p:txBody>
        </p:sp>
        <p:grpSp>
          <p:nvGrpSpPr>
            <p:cNvPr id="269" name="Gruppér"/>
            <p:cNvGrpSpPr/>
            <p:nvPr/>
          </p:nvGrpSpPr>
          <p:grpSpPr>
            <a:xfrm rot="10800000">
              <a:off x="2792823" y="-1"/>
              <a:ext cx="21594283" cy="10185970"/>
              <a:chOff x="0" y="0"/>
              <a:chExt cx="21594282" cy="10185968"/>
            </a:xfrm>
          </p:grpSpPr>
          <p:sp>
            <p:nvSpPr>
              <p:cNvPr id="267" name="Figur"/>
              <p:cNvSpPr/>
              <p:nvPr/>
            </p:nvSpPr>
            <p:spPr>
              <a:xfrm rot="16200000">
                <a:off x="10671221" y="-737093"/>
                <a:ext cx="256122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68" name="Figur"/>
              <p:cNvSpPr/>
              <p:nvPr/>
            </p:nvSpPr>
            <p:spPr>
              <a:xfrm rot="10800000" flipH="1">
                <a:off x="0" y="0"/>
                <a:ext cx="256121" cy="10160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271" name="Eksempeltekst"/>
          <p:cNvSpPr txBox="1">
            <a:spLocks noGrp="1"/>
          </p:cNvSpPr>
          <p:nvPr>
            <p:ph type="body" idx="22"/>
          </p:nvPr>
        </p:nvSpPr>
        <p:spPr>
          <a:xfrm>
            <a:off x="1953049" y="3554234"/>
            <a:ext cx="20535957" cy="76355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r>
              <a:t>Eksempeltekst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</p:txBody>
      </p:sp>
      <p:sp>
        <p:nvSpPr>
          <p:cNvPr id="27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remhev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Bakgrunn_diagonal_blaa0.png" descr="Bakgrunn_diagonal_blaa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Plassholder for tekst 12"/>
          <p:cNvSpPr>
            <a:spLocks noGrp="1"/>
          </p:cNvSpPr>
          <p:nvPr>
            <p:ph type="body" sz="quarter" idx="21" hasCustomPrompt="1"/>
          </p:nvPr>
        </p:nvSpPr>
        <p:spPr>
          <a:xfrm>
            <a:off x="2955925" y="2175775"/>
            <a:ext cx="18472151" cy="1715671"/>
          </a:xfrm>
          <a:prstGeom prst="rect">
            <a:avLst/>
          </a:prstGeom>
          <a:ln w="12700"/>
        </p:spPr>
        <p:txBody>
          <a:bodyPr anchor="ctr"/>
          <a:lstStyle>
            <a:lvl1pPr marL="0" indent="0" algn="ctr" defTabSz="914400">
              <a:buSzTx/>
              <a:buFontTx/>
              <a:buNone/>
              <a:defRPr sz="7200">
                <a:solidFill>
                  <a:schemeClr val="accent1"/>
                </a:solidFill>
              </a:defRPr>
            </a:lvl1pPr>
          </a:lstStyle>
          <a:p>
            <a:r>
              <a:t>Over</a:t>
            </a:r>
          </a:p>
        </p:txBody>
      </p:sp>
      <p:sp>
        <p:nvSpPr>
          <p:cNvPr id="281" name="Plassholder for tekst 12"/>
          <p:cNvSpPr>
            <a:spLocks noGrp="1"/>
          </p:cNvSpPr>
          <p:nvPr>
            <p:ph type="body" sz="quarter" idx="22" hasCustomPrompt="1"/>
          </p:nvPr>
        </p:nvSpPr>
        <p:spPr>
          <a:xfrm>
            <a:off x="2955925" y="8833532"/>
            <a:ext cx="18472151" cy="1715671"/>
          </a:xfrm>
          <a:prstGeom prst="rect">
            <a:avLst/>
          </a:prstGeom>
          <a:ln w="12700"/>
        </p:spPr>
        <p:txBody>
          <a:bodyPr anchor="ctr"/>
          <a:lstStyle>
            <a:lvl1pPr marL="0" indent="0" algn="ctr" defTabSz="914400">
              <a:buSzTx/>
              <a:buFontTx/>
              <a:buNone/>
              <a:defRPr sz="7200">
                <a:solidFill>
                  <a:schemeClr val="accent1"/>
                </a:solidFill>
              </a:defRPr>
            </a:lvl1pPr>
          </a:lstStyle>
          <a:p>
            <a:r>
              <a:t>kamper i året</a:t>
            </a:r>
          </a:p>
        </p:txBody>
      </p:sp>
      <p:sp>
        <p:nvSpPr>
          <p:cNvPr id="282" name="Tekst"/>
          <p:cNvSpPr txBox="1">
            <a:spLocks noGrp="1"/>
          </p:cNvSpPr>
          <p:nvPr>
            <p:ph type="body" sz="half" idx="23"/>
          </p:nvPr>
        </p:nvSpPr>
        <p:spPr>
          <a:xfrm>
            <a:off x="2954153" y="4175549"/>
            <a:ext cx="18475694" cy="48310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pPr>
            <a:endParaRPr/>
          </a:p>
        </p:txBody>
      </p:sp>
      <p:pic>
        <p:nvPicPr>
          <p:cNvPr id="283" name="image2.png" descr="image2.pn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10606341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284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5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288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286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287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290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Bakgrunn_diagonal_blaa0.png" descr="Bakgrunn_diagonal_blaa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Ellipse 4"/>
          <p:cNvSpPr/>
          <p:nvPr/>
        </p:nvSpPr>
        <p:spPr>
          <a:xfrm>
            <a:off x="7627256" y="4161720"/>
            <a:ext cx="3033489" cy="303348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9" name="Ellipse 6"/>
          <p:cNvSpPr/>
          <p:nvPr/>
        </p:nvSpPr>
        <p:spPr>
          <a:xfrm>
            <a:off x="1850576" y="4161720"/>
            <a:ext cx="3033489" cy="303348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0" name="Ellipse 7"/>
          <p:cNvSpPr/>
          <p:nvPr/>
        </p:nvSpPr>
        <p:spPr>
          <a:xfrm>
            <a:off x="13403938" y="4161720"/>
            <a:ext cx="3033489" cy="303348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1" name="Shape"/>
          <p:cNvSpPr/>
          <p:nvPr/>
        </p:nvSpPr>
        <p:spPr>
          <a:xfrm>
            <a:off x="2724663" y="5035808"/>
            <a:ext cx="1285309" cy="1285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25"/>
                </a:moveTo>
                <a:cubicBezTo>
                  <a:pt x="13687" y="1925"/>
                  <a:pt x="14008" y="2032"/>
                  <a:pt x="15184" y="2032"/>
                </a:cubicBezTo>
                <a:cubicBezTo>
                  <a:pt x="16147" y="2139"/>
                  <a:pt x="16788" y="2246"/>
                  <a:pt x="17109" y="2459"/>
                </a:cubicBezTo>
                <a:cubicBezTo>
                  <a:pt x="17644" y="2566"/>
                  <a:pt x="17964" y="2887"/>
                  <a:pt x="18392" y="3208"/>
                </a:cubicBezTo>
                <a:cubicBezTo>
                  <a:pt x="18713" y="3636"/>
                  <a:pt x="19034" y="3956"/>
                  <a:pt x="19248" y="4491"/>
                </a:cubicBezTo>
                <a:cubicBezTo>
                  <a:pt x="19354" y="4812"/>
                  <a:pt x="19568" y="5453"/>
                  <a:pt x="19568" y="6416"/>
                </a:cubicBezTo>
                <a:cubicBezTo>
                  <a:pt x="19568" y="7592"/>
                  <a:pt x="19675" y="7913"/>
                  <a:pt x="19675" y="10800"/>
                </a:cubicBezTo>
                <a:cubicBezTo>
                  <a:pt x="19675" y="13687"/>
                  <a:pt x="19568" y="14008"/>
                  <a:pt x="19568" y="15184"/>
                </a:cubicBezTo>
                <a:cubicBezTo>
                  <a:pt x="19568" y="16253"/>
                  <a:pt x="19354" y="16788"/>
                  <a:pt x="19248" y="17216"/>
                </a:cubicBezTo>
                <a:cubicBezTo>
                  <a:pt x="19034" y="17644"/>
                  <a:pt x="18713" y="18071"/>
                  <a:pt x="18392" y="18392"/>
                </a:cubicBezTo>
                <a:cubicBezTo>
                  <a:pt x="17964" y="18820"/>
                  <a:pt x="17644" y="19034"/>
                  <a:pt x="17109" y="19248"/>
                </a:cubicBezTo>
                <a:cubicBezTo>
                  <a:pt x="16788" y="19354"/>
                  <a:pt x="16147" y="19568"/>
                  <a:pt x="15184" y="19568"/>
                </a:cubicBezTo>
                <a:cubicBezTo>
                  <a:pt x="14008" y="19675"/>
                  <a:pt x="13687" y="19675"/>
                  <a:pt x="10800" y="19675"/>
                </a:cubicBezTo>
                <a:cubicBezTo>
                  <a:pt x="7913" y="19675"/>
                  <a:pt x="7592" y="19675"/>
                  <a:pt x="6416" y="19568"/>
                </a:cubicBezTo>
                <a:cubicBezTo>
                  <a:pt x="5347" y="19568"/>
                  <a:pt x="4812" y="19354"/>
                  <a:pt x="4384" y="19248"/>
                </a:cubicBezTo>
                <a:cubicBezTo>
                  <a:pt x="3956" y="19034"/>
                  <a:pt x="3529" y="18820"/>
                  <a:pt x="3208" y="18392"/>
                </a:cubicBezTo>
                <a:cubicBezTo>
                  <a:pt x="2780" y="18071"/>
                  <a:pt x="2566" y="17644"/>
                  <a:pt x="2352" y="17216"/>
                </a:cubicBezTo>
                <a:cubicBezTo>
                  <a:pt x="2246" y="16788"/>
                  <a:pt x="2032" y="16253"/>
                  <a:pt x="2032" y="15184"/>
                </a:cubicBezTo>
                <a:cubicBezTo>
                  <a:pt x="1925" y="14008"/>
                  <a:pt x="1925" y="13687"/>
                  <a:pt x="1925" y="10800"/>
                </a:cubicBezTo>
                <a:cubicBezTo>
                  <a:pt x="1925" y="7913"/>
                  <a:pt x="1925" y="7592"/>
                  <a:pt x="2032" y="6416"/>
                </a:cubicBezTo>
                <a:cubicBezTo>
                  <a:pt x="2032" y="5453"/>
                  <a:pt x="2246" y="4812"/>
                  <a:pt x="2352" y="4491"/>
                </a:cubicBezTo>
                <a:cubicBezTo>
                  <a:pt x="2566" y="3956"/>
                  <a:pt x="2780" y="3636"/>
                  <a:pt x="3208" y="3208"/>
                </a:cubicBezTo>
                <a:cubicBezTo>
                  <a:pt x="3529" y="2887"/>
                  <a:pt x="3956" y="2566"/>
                  <a:pt x="4384" y="2459"/>
                </a:cubicBezTo>
                <a:cubicBezTo>
                  <a:pt x="4812" y="2246"/>
                  <a:pt x="5347" y="2139"/>
                  <a:pt x="6416" y="2032"/>
                </a:cubicBezTo>
                <a:cubicBezTo>
                  <a:pt x="7592" y="2032"/>
                  <a:pt x="7913" y="1925"/>
                  <a:pt x="10800" y="1925"/>
                </a:cubicBezTo>
                <a:moveTo>
                  <a:pt x="10800" y="0"/>
                </a:moveTo>
                <a:cubicBezTo>
                  <a:pt x="7806" y="0"/>
                  <a:pt x="7485" y="0"/>
                  <a:pt x="6309" y="107"/>
                </a:cubicBezTo>
                <a:cubicBezTo>
                  <a:pt x="5133" y="107"/>
                  <a:pt x="4384" y="321"/>
                  <a:pt x="3743" y="642"/>
                </a:cubicBezTo>
                <a:cubicBezTo>
                  <a:pt x="2994" y="855"/>
                  <a:pt x="2352" y="1283"/>
                  <a:pt x="1818" y="1818"/>
                </a:cubicBezTo>
                <a:cubicBezTo>
                  <a:pt x="1176" y="2459"/>
                  <a:pt x="855" y="2994"/>
                  <a:pt x="535" y="3743"/>
                </a:cubicBezTo>
                <a:cubicBezTo>
                  <a:pt x="321" y="4491"/>
                  <a:pt x="107" y="5240"/>
                  <a:pt x="107" y="6416"/>
                </a:cubicBezTo>
                <a:cubicBezTo>
                  <a:pt x="0" y="7485"/>
                  <a:pt x="0" y="7913"/>
                  <a:pt x="0" y="10800"/>
                </a:cubicBezTo>
                <a:cubicBezTo>
                  <a:pt x="0" y="13794"/>
                  <a:pt x="0" y="14115"/>
                  <a:pt x="107" y="15291"/>
                </a:cubicBezTo>
                <a:cubicBezTo>
                  <a:pt x="107" y="16467"/>
                  <a:pt x="321" y="17216"/>
                  <a:pt x="535" y="17857"/>
                </a:cubicBezTo>
                <a:cubicBezTo>
                  <a:pt x="855" y="18606"/>
                  <a:pt x="1176" y="19248"/>
                  <a:pt x="1818" y="19782"/>
                </a:cubicBezTo>
                <a:cubicBezTo>
                  <a:pt x="2352" y="20424"/>
                  <a:pt x="2994" y="20745"/>
                  <a:pt x="3743" y="21065"/>
                </a:cubicBezTo>
                <a:cubicBezTo>
                  <a:pt x="4384" y="21279"/>
                  <a:pt x="5133" y="21493"/>
                  <a:pt x="6309" y="21600"/>
                </a:cubicBezTo>
                <a:cubicBezTo>
                  <a:pt x="7485" y="21600"/>
                  <a:pt x="7806" y="21600"/>
                  <a:pt x="10800" y="21600"/>
                </a:cubicBezTo>
                <a:cubicBezTo>
                  <a:pt x="13687" y="21600"/>
                  <a:pt x="14115" y="21600"/>
                  <a:pt x="15184" y="21600"/>
                </a:cubicBezTo>
                <a:cubicBezTo>
                  <a:pt x="16360" y="21493"/>
                  <a:pt x="17216" y="21279"/>
                  <a:pt x="17857" y="21065"/>
                </a:cubicBezTo>
                <a:cubicBezTo>
                  <a:pt x="18606" y="20745"/>
                  <a:pt x="19141" y="20424"/>
                  <a:pt x="19782" y="19782"/>
                </a:cubicBezTo>
                <a:cubicBezTo>
                  <a:pt x="20317" y="19248"/>
                  <a:pt x="20745" y="18606"/>
                  <a:pt x="20958" y="17857"/>
                </a:cubicBezTo>
                <a:cubicBezTo>
                  <a:pt x="21279" y="17216"/>
                  <a:pt x="21493" y="16467"/>
                  <a:pt x="21493" y="15291"/>
                </a:cubicBezTo>
                <a:cubicBezTo>
                  <a:pt x="21600" y="14115"/>
                  <a:pt x="21600" y="13794"/>
                  <a:pt x="21600" y="10800"/>
                </a:cubicBezTo>
                <a:cubicBezTo>
                  <a:pt x="21600" y="7913"/>
                  <a:pt x="21600" y="7485"/>
                  <a:pt x="21493" y="6416"/>
                </a:cubicBezTo>
                <a:cubicBezTo>
                  <a:pt x="21493" y="5240"/>
                  <a:pt x="21279" y="4491"/>
                  <a:pt x="20958" y="3743"/>
                </a:cubicBezTo>
                <a:cubicBezTo>
                  <a:pt x="20745" y="2994"/>
                  <a:pt x="20317" y="2459"/>
                  <a:pt x="19782" y="1818"/>
                </a:cubicBezTo>
                <a:cubicBezTo>
                  <a:pt x="19141" y="1283"/>
                  <a:pt x="18606" y="855"/>
                  <a:pt x="17857" y="642"/>
                </a:cubicBezTo>
                <a:cubicBezTo>
                  <a:pt x="17216" y="321"/>
                  <a:pt x="16360" y="107"/>
                  <a:pt x="15184" y="107"/>
                </a:cubicBezTo>
                <a:cubicBezTo>
                  <a:pt x="14115" y="0"/>
                  <a:pt x="13687" y="0"/>
                  <a:pt x="10800" y="0"/>
                </a:cubicBezTo>
                <a:close/>
                <a:moveTo>
                  <a:pt x="10800" y="5240"/>
                </a:moveTo>
                <a:cubicBezTo>
                  <a:pt x="7699" y="5240"/>
                  <a:pt x="5240" y="7806"/>
                  <a:pt x="5240" y="10800"/>
                </a:cubicBezTo>
                <a:cubicBezTo>
                  <a:pt x="5240" y="13901"/>
                  <a:pt x="7699" y="16360"/>
                  <a:pt x="10800" y="16360"/>
                </a:cubicBezTo>
                <a:cubicBezTo>
                  <a:pt x="13794" y="16360"/>
                  <a:pt x="16360" y="13901"/>
                  <a:pt x="16360" y="10800"/>
                </a:cubicBezTo>
                <a:cubicBezTo>
                  <a:pt x="16360" y="7806"/>
                  <a:pt x="13794" y="5240"/>
                  <a:pt x="10800" y="5240"/>
                </a:cubicBezTo>
                <a:close/>
                <a:moveTo>
                  <a:pt x="10800" y="14436"/>
                </a:moveTo>
                <a:cubicBezTo>
                  <a:pt x="8768" y="14436"/>
                  <a:pt x="7164" y="12832"/>
                  <a:pt x="7164" y="10800"/>
                </a:cubicBezTo>
                <a:cubicBezTo>
                  <a:pt x="7164" y="8875"/>
                  <a:pt x="8768" y="7271"/>
                  <a:pt x="10800" y="7271"/>
                </a:cubicBezTo>
                <a:cubicBezTo>
                  <a:pt x="12725" y="7271"/>
                  <a:pt x="14329" y="8875"/>
                  <a:pt x="14329" y="10800"/>
                </a:cubicBezTo>
                <a:cubicBezTo>
                  <a:pt x="14329" y="12832"/>
                  <a:pt x="12725" y="14436"/>
                  <a:pt x="10800" y="14436"/>
                </a:cubicBezTo>
                <a:close/>
                <a:moveTo>
                  <a:pt x="17857" y="5026"/>
                </a:moveTo>
                <a:cubicBezTo>
                  <a:pt x="17857" y="5774"/>
                  <a:pt x="17216" y="6309"/>
                  <a:pt x="16574" y="6309"/>
                </a:cubicBezTo>
                <a:cubicBezTo>
                  <a:pt x="15826" y="6309"/>
                  <a:pt x="15291" y="5774"/>
                  <a:pt x="15291" y="5026"/>
                </a:cubicBezTo>
                <a:cubicBezTo>
                  <a:pt x="15291" y="4384"/>
                  <a:pt x="15826" y="3743"/>
                  <a:pt x="16574" y="3743"/>
                </a:cubicBezTo>
                <a:cubicBezTo>
                  <a:pt x="17216" y="3743"/>
                  <a:pt x="17857" y="4384"/>
                  <a:pt x="17857" y="502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algn="ctr" defTabSz="914400">
              <a:defRPr sz="2400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02" name="Shape"/>
          <p:cNvSpPr/>
          <p:nvPr/>
        </p:nvSpPr>
        <p:spPr>
          <a:xfrm>
            <a:off x="8804885" y="4992265"/>
            <a:ext cx="678227" cy="1438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6416"/>
                </a:moveTo>
                <a:cubicBezTo>
                  <a:pt x="14324" y="4705"/>
                  <a:pt x="14324" y="4705"/>
                  <a:pt x="14324" y="4705"/>
                </a:cubicBezTo>
                <a:cubicBezTo>
                  <a:pt x="14324" y="3850"/>
                  <a:pt x="15461" y="3636"/>
                  <a:pt x="16371" y="3636"/>
                </a:cubicBezTo>
                <a:cubicBezTo>
                  <a:pt x="17053" y="3636"/>
                  <a:pt x="21373" y="3636"/>
                  <a:pt x="21373" y="3636"/>
                </a:cubicBezTo>
                <a:cubicBezTo>
                  <a:pt x="21373" y="0"/>
                  <a:pt x="21373" y="0"/>
                  <a:pt x="21373" y="0"/>
                </a:cubicBezTo>
                <a:cubicBezTo>
                  <a:pt x="14324" y="0"/>
                  <a:pt x="14324" y="0"/>
                  <a:pt x="14324" y="0"/>
                </a:cubicBezTo>
                <a:cubicBezTo>
                  <a:pt x="6366" y="0"/>
                  <a:pt x="4775" y="2673"/>
                  <a:pt x="4775" y="4491"/>
                </a:cubicBezTo>
                <a:cubicBezTo>
                  <a:pt x="4775" y="6416"/>
                  <a:pt x="4775" y="6416"/>
                  <a:pt x="4775" y="6416"/>
                </a:cubicBezTo>
                <a:cubicBezTo>
                  <a:pt x="0" y="6416"/>
                  <a:pt x="0" y="6416"/>
                  <a:pt x="0" y="6416"/>
                </a:cubicBezTo>
                <a:cubicBezTo>
                  <a:pt x="0" y="9089"/>
                  <a:pt x="0" y="9089"/>
                  <a:pt x="0" y="9089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4775" y="10800"/>
                  <a:pt x="4775" y="10800"/>
                  <a:pt x="4775" y="10800"/>
                </a:cubicBezTo>
                <a:cubicBezTo>
                  <a:pt x="4775" y="15719"/>
                  <a:pt x="4775" y="21600"/>
                  <a:pt x="4775" y="21600"/>
                </a:cubicBezTo>
                <a:cubicBezTo>
                  <a:pt x="13869" y="21600"/>
                  <a:pt x="13869" y="21600"/>
                  <a:pt x="13869" y="21600"/>
                </a:cubicBezTo>
                <a:cubicBezTo>
                  <a:pt x="13869" y="21600"/>
                  <a:pt x="13869" y="15612"/>
                  <a:pt x="13869" y="10800"/>
                </a:cubicBezTo>
                <a:cubicBezTo>
                  <a:pt x="20691" y="10800"/>
                  <a:pt x="20691" y="10800"/>
                  <a:pt x="20691" y="10800"/>
                </a:cubicBezTo>
                <a:cubicBezTo>
                  <a:pt x="20918" y="9089"/>
                  <a:pt x="20918" y="9089"/>
                  <a:pt x="20918" y="9089"/>
                </a:cubicBezTo>
                <a:cubicBezTo>
                  <a:pt x="21600" y="6416"/>
                  <a:pt x="21600" y="6416"/>
                  <a:pt x="21600" y="6416"/>
                </a:cubicBezTo>
                <a:lnTo>
                  <a:pt x="14324" y="641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 algn="ctr" defTabSz="914400">
              <a:defRPr sz="24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03" name="bilde" descr="bil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5114" y="4976810"/>
            <a:ext cx="1491131" cy="1403303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Plassholder for tekst 13"/>
          <p:cNvSpPr>
            <a:spLocks noGrp="1"/>
          </p:cNvSpPr>
          <p:nvPr>
            <p:ph type="body" sz="quarter" idx="21" hasCustomPrompt="1"/>
          </p:nvPr>
        </p:nvSpPr>
        <p:spPr>
          <a:xfrm>
            <a:off x="899209" y="9202514"/>
            <a:ext cx="4936217" cy="555919"/>
          </a:xfrm>
          <a:prstGeom prst="rect">
            <a:avLst/>
          </a:prstGeom>
          <a:ln w="12700"/>
        </p:spPr>
        <p:txBody>
          <a:bodyPr/>
          <a:lstStyle>
            <a:lvl1pPr marL="0" indent="0" algn="ctr" defTabSz="914400"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t>September 2021</a:t>
            </a:r>
          </a:p>
        </p:txBody>
      </p:sp>
      <p:sp>
        <p:nvSpPr>
          <p:cNvPr id="305" name="Plassholder for teks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675890" y="9202514"/>
            <a:ext cx="4936217" cy="555919"/>
          </a:xfrm>
          <a:prstGeom prst="rect">
            <a:avLst/>
          </a:prstGeom>
          <a:ln w="12700"/>
        </p:spPr>
        <p:txBody>
          <a:bodyPr/>
          <a:lstStyle>
            <a:lvl1pPr marL="0" indent="0" algn="ctr" defTabSz="914400"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t>September 2021</a:t>
            </a:r>
          </a:p>
        </p:txBody>
      </p:sp>
      <p:sp>
        <p:nvSpPr>
          <p:cNvPr id="306" name="Plassholder for tekst 13"/>
          <p:cNvSpPr>
            <a:spLocks noGrp="1"/>
          </p:cNvSpPr>
          <p:nvPr>
            <p:ph type="body" sz="quarter" idx="23" hasCustomPrompt="1"/>
          </p:nvPr>
        </p:nvSpPr>
        <p:spPr>
          <a:xfrm>
            <a:off x="12452570" y="9202514"/>
            <a:ext cx="4936217" cy="555919"/>
          </a:xfrm>
          <a:prstGeom prst="rect">
            <a:avLst/>
          </a:prstGeom>
          <a:ln w="12700"/>
        </p:spPr>
        <p:txBody>
          <a:bodyPr/>
          <a:lstStyle>
            <a:lvl1pPr marL="0" indent="0" algn="ctr" defTabSz="914400"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t>September 2021</a:t>
            </a:r>
          </a:p>
        </p:txBody>
      </p:sp>
      <p:sp>
        <p:nvSpPr>
          <p:cNvPr id="307" name="Titteltekst"/>
          <p:cNvSpPr txBox="1">
            <a:spLocks noGrp="1"/>
          </p:cNvSpPr>
          <p:nvPr>
            <p:ph type="body" sz="quarter" idx="24"/>
          </p:nvPr>
        </p:nvSpPr>
        <p:spPr>
          <a:xfrm>
            <a:off x="2955757" y="1243381"/>
            <a:ext cx="18472485" cy="1908878"/>
          </a:xfrm>
          <a:prstGeom prst="rect">
            <a:avLst/>
          </a:prstGeom>
        </p:spPr>
        <p:txBody>
          <a:bodyPr anchor="ctr"/>
          <a:lstStyle>
            <a:lvl1pPr marL="0" indent="0" algn="ctr" defTabSz="1371600">
              <a:lnSpc>
                <a:spcPts val="14400"/>
              </a:lnSpc>
              <a:spcBef>
                <a:spcPts val="0"/>
              </a:spcBef>
              <a:buSzTx/>
              <a:buFontTx/>
              <a:buNone/>
              <a:defRPr sz="9000" cap="all" spc="46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308" name="Tittel"/>
          <p:cNvSpPr>
            <a:spLocks noGrp="1"/>
          </p:cNvSpPr>
          <p:nvPr>
            <p:ph type="body" sz="quarter" idx="25"/>
          </p:nvPr>
        </p:nvSpPr>
        <p:spPr>
          <a:xfrm>
            <a:off x="2955758" y="420139"/>
            <a:ext cx="18472484" cy="721643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lIns="101600" tIns="101600" rIns="101600" bIns="1016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lvl1pPr>
          </a:lstStyle>
          <a:p>
            <a:r>
              <a:t>Tittel</a:t>
            </a:r>
          </a:p>
        </p:txBody>
      </p:sp>
      <p:sp>
        <p:nvSpPr>
          <p:cNvPr id="309" name="Ellipse 7"/>
          <p:cNvSpPr/>
          <p:nvPr/>
        </p:nvSpPr>
        <p:spPr>
          <a:xfrm>
            <a:off x="19180618" y="4161720"/>
            <a:ext cx="3033489" cy="3033489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0" name="Plassholder for tekst 13"/>
          <p:cNvSpPr>
            <a:spLocks noGrp="1"/>
          </p:cNvSpPr>
          <p:nvPr>
            <p:ph type="body" sz="quarter" idx="26"/>
          </p:nvPr>
        </p:nvSpPr>
        <p:spPr>
          <a:xfrm>
            <a:off x="18229250" y="9202514"/>
            <a:ext cx="4936217" cy="555919"/>
          </a:xfrm>
          <a:prstGeom prst="rect">
            <a:avLst/>
          </a:prstGeom>
          <a:ln w="12700"/>
        </p:spPr>
        <p:txBody>
          <a:bodyPr/>
          <a:lstStyle>
            <a:lvl1pPr marL="0" indent="0" algn="ctr" defTabSz="914400"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t>Februar 2025</a:t>
            </a:r>
          </a:p>
        </p:txBody>
      </p:sp>
      <p:pic>
        <p:nvPicPr>
          <p:cNvPr id="311" name="bilde" descr="bil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3096" y="4906198"/>
            <a:ext cx="1168532" cy="1610633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150 000+"/>
          <p:cNvSpPr txBox="1">
            <a:spLocks noGrp="1"/>
          </p:cNvSpPr>
          <p:nvPr>
            <p:ph type="body" sz="quarter" idx="27"/>
          </p:nvPr>
        </p:nvSpPr>
        <p:spPr>
          <a:xfrm>
            <a:off x="18229250" y="7462567"/>
            <a:ext cx="4936225" cy="142748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150 000+</a:t>
            </a:r>
          </a:p>
        </p:txBody>
      </p:sp>
      <p:sp>
        <p:nvSpPr>
          <p:cNvPr id="313" name="Plassholder for tekst 13"/>
          <p:cNvSpPr>
            <a:spLocks noGrp="1"/>
          </p:cNvSpPr>
          <p:nvPr>
            <p:ph type="body" sz="quarter" idx="28"/>
          </p:nvPr>
        </p:nvSpPr>
        <p:spPr>
          <a:xfrm>
            <a:off x="899212" y="7504341"/>
            <a:ext cx="4936217" cy="1610633"/>
          </a:xfrm>
          <a:prstGeom prst="rect">
            <a:avLst/>
          </a:prstGeom>
          <a:ln w="12700"/>
        </p:spPr>
        <p:txBody>
          <a:bodyPr/>
          <a:lstStyle>
            <a:lvl1pPr marL="0" indent="0" algn="ctr" defTabSz="914400">
              <a:buSzTx/>
              <a:buFontTx/>
              <a:buNone/>
              <a:defRPr sz="8000" spc="148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150 000+</a:t>
            </a:r>
          </a:p>
        </p:txBody>
      </p:sp>
      <p:sp>
        <p:nvSpPr>
          <p:cNvPr id="314" name="150 000+"/>
          <p:cNvSpPr txBox="1">
            <a:spLocks noGrp="1"/>
          </p:cNvSpPr>
          <p:nvPr>
            <p:ph type="body" sz="quarter" idx="29"/>
          </p:nvPr>
        </p:nvSpPr>
        <p:spPr>
          <a:xfrm>
            <a:off x="12452570" y="7462567"/>
            <a:ext cx="4936225" cy="142748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150 000+</a:t>
            </a:r>
          </a:p>
        </p:txBody>
      </p:sp>
      <p:sp>
        <p:nvSpPr>
          <p:cNvPr id="315" name="150 000+"/>
          <p:cNvSpPr txBox="1">
            <a:spLocks noGrp="1"/>
          </p:cNvSpPr>
          <p:nvPr>
            <p:ph type="body" sz="quarter" idx="30"/>
          </p:nvPr>
        </p:nvSpPr>
        <p:spPr>
          <a:xfrm>
            <a:off x="6675887" y="7462567"/>
            <a:ext cx="4936226" cy="142748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150 000+</a:t>
            </a:r>
          </a:p>
        </p:txBody>
      </p:sp>
      <p:pic>
        <p:nvPicPr>
          <p:cNvPr id="316" name="image2.png" descr="image2.png"/>
          <p:cNvPicPr>
            <a:picLocks noChangeAspect="1"/>
          </p:cNvPicPr>
          <p:nvPr/>
        </p:nvPicPr>
        <p:blipFill>
          <a:blip r:embed="rId5"/>
          <a:srcRect l="91" r="91"/>
          <a:stretch>
            <a:fillRect/>
          </a:stretch>
        </p:blipFill>
        <p:spPr>
          <a:xfrm>
            <a:off x="10606341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317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8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21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319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20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32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ternativ">
    <p:bg>
      <p:bgPr>
        <a:solidFill>
          <a:srgbClr val="020D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Avrundet rektangel"/>
          <p:cNvSpPr/>
          <p:nvPr/>
        </p:nvSpPr>
        <p:spPr>
          <a:xfrm rot="20566428">
            <a:off x="-2809742" y="2688928"/>
            <a:ext cx="7018820" cy="2697578"/>
          </a:xfrm>
          <a:prstGeom prst="roundRect">
            <a:avLst>
              <a:gd name="adj" fmla="val 6622"/>
            </a:avLst>
          </a:prstGeom>
          <a:solidFill>
            <a:schemeClr val="accent1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1" name="Avrundet rektangel"/>
          <p:cNvSpPr/>
          <p:nvPr/>
        </p:nvSpPr>
        <p:spPr>
          <a:xfrm rot="20566428">
            <a:off x="4192707" y="517798"/>
            <a:ext cx="7018821" cy="2697578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2" name="Avrundet rektangel"/>
          <p:cNvSpPr/>
          <p:nvPr/>
        </p:nvSpPr>
        <p:spPr>
          <a:xfrm rot="20566428">
            <a:off x="11195156" y="-1653333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3" name="Rektangel"/>
          <p:cNvSpPr txBox="1">
            <a:spLocks noGrp="1"/>
          </p:cNvSpPr>
          <p:nvPr>
            <p:ph type="body" sz="quarter" idx="21"/>
          </p:nvPr>
        </p:nvSpPr>
        <p:spPr>
          <a:xfrm rot="20566428">
            <a:off x="12182822" y="-1266478"/>
            <a:ext cx="5043489" cy="1923870"/>
          </a:xfrm>
          <a:prstGeom prst="rect">
            <a:avLst/>
          </a:prstGeom>
          <a:solidFill>
            <a:srgbClr val="001E5F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</a:defRPr>
            </a:pP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</a:defRPr>
            </a:pP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Tittel"/>
          <p:cNvSpPr>
            <a:spLocks noGrp="1"/>
          </p:cNvSpPr>
          <p:nvPr>
            <p:ph type="body" sz="quarter" idx="22"/>
          </p:nvPr>
        </p:nvSpPr>
        <p:spPr>
          <a:xfrm>
            <a:off x="11961366" y="-2793373"/>
            <a:ext cx="5486401" cy="721644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lIns="101600" tIns="101600" rIns="101600" bIns="1016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lvl1pPr>
          </a:lstStyle>
          <a:p>
            <a:r>
              <a:t>Tittel</a:t>
            </a:r>
          </a:p>
        </p:txBody>
      </p:sp>
      <p:sp>
        <p:nvSpPr>
          <p:cNvPr id="335" name="Avrundet rektangel"/>
          <p:cNvSpPr/>
          <p:nvPr/>
        </p:nvSpPr>
        <p:spPr>
          <a:xfrm rot="20566428">
            <a:off x="18197605" y="-3824462"/>
            <a:ext cx="7018821" cy="2697578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6" name="Avrundet rektangel"/>
          <p:cNvSpPr/>
          <p:nvPr/>
        </p:nvSpPr>
        <p:spPr>
          <a:xfrm rot="20566428">
            <a:off x="-1918028" y="5564933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7" name="Avrundet rektangel"/>
          <p:cNvSpPr>
            <a:spLocks noGrp="1"/>
          </p:cNvSpPr>
          <p:nvPr>
            <p:ph type="body" sz="quarter" idx="23"/>
          </p:nvPr>
        </p:nvSpPr>
        <p:spPr>
          <a:xfrm rot="20566428">
            <a:off x="5084421" y="3393804"/>
            <a:ext cx="7018821" cy="2697578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/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anchor="ctr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8" name="Avrundet rektangel"/>
          <p:cNvSpPr>
            <a:spLocks noGrp="1"/>
          </p:cNvSpPr>
          <p:nvPr>
            <p:ph type="body" sz="quarter" idx="24"/>
          </p:nvPr>
        </p:nvSpPr>
        <p:spPr>
          <a:xfrm rot="20566428">
            <a:off x="12086871" y="1222673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/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anchor="ctr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9" name="Avrundet rektangel"/>
          <p:cNvSpPr/>
          <p:nvPr/>
        </p:nvSpPr>
        <p:spPr>
          <a:xfrm rot="20566428">
            <a:off x="19089320" y="-948457"/>
            <a:ext cx="7018820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0" name="Avrundet rektangel"/>
          <p:cNvSpPr/>
          <p:nvPr/>
        </p:nvSpPr>
        <p:spPr>
          <a:xfrm rot="20566428">
            <a:off x="-1026314" y="8440939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1" name="Avrundet rektangel"/>
          <p:cNvSpPr>
            <a:spLocks noGrp="1"/>
          </p:cNvSpPr>
          <p:nvPr>
            <p:ph type="body" sz="quarter" idx="25"/>
          </p:nvPr>
        </p:nvSpPr>
        <p:spPr>
          <a:xfrm rot="20566428">
            <a:off x="5976135" y="6269809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/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anchor="ctr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2" name="Avrundet rektangel"/>
          <p:cNvSpPr>
            <a:spLocks noGrp="1"/>
          </p:cNvSpPr>
          <p:nvPr>
            <p:ph type="body" sz="quarter" idx="26"/>
          </p:nvPr>
        </p:nvSpPr>
        <p:spPr>
          <a:xfrm rot="20566428">
            <a:off x="12978585" y="4098679"/>
            <a:ext cx="7018820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/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anchor="ctr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3" name="Avrundet rektangel"/>
          <p:cNvSpPr/>
          <p:nvPr/>
        </p:nvSpPr>
        <p:spPr>
          <a:xfrm rot="20566428">
            <a:off x="19981034" y="1927549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4" name="Avrundet rektangel"/>
          <p:cNvSpPr/>
          <p:nvPr/>
        </p:nvSpPr>
        <p:spPr>
          <a:xfrm rot="20566428">
            <a:off x="-134600" y="11316945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5" name="Avrundet rektangel"/>
          <p:cNvSpPr>
            <a:spLocks noGrp="1"/>
          </p:cNvSpPr>
          <p:nvPr>
            <p:ph type="body" sz="quarter" idx="27"/>
          </p:nvPr>
        </p:nvSpPr>
        <p:spPr>
          <a:xfrm rot="20566428">
            <a:off x="6867849" y="9145815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/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anchor="ctr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6" name="Avrundet rektangel"/>
          <p:cNvSpPr>
            <a:spLocks noGrp="1"/>
          </p:cNvSpPr>
          <p:nvPr>
            <p:ph type="body" sz="quarter" idx="28"/>
          </p:nvPr>
        </p:nvSpPr>
        <p:spPr>
          <a:xfrm rot="20566428">
            <a:off x="13870299" y="6974685"/>
            <a:ext cx="7018820" cy="2697579"/>
          </a:xfrm>
          <a:prstGeom prst="roundRect">
            <a:avLst>
              <a:gd name="adj" fmla="val 6622"/>
            </a:avLst>
          </a:prstGeom>
          <a:solidFill>
            <a:schemeClr val="accent1"/>
          </a:solidFill>
          <a:ln w="12700"/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anchor="ctr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7" name="Avrundet rektangel"/>
          <p:cNvSpPr/>
          <p:nvPr/>
        </p:nvSpPr>
        <p:spPr>
          <a:xfrm rot="20566428">
            <a:off x="20872747" y="4803555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8" name="Avrundet rektangel"/>
          <p:cNvSpPr/>
          <p:nvPr/>
        </p:nvSpPr>
        <p:spPr>
          <a:xfrm rot="20566428">
            <a:off x="757114" y="14192952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9" name="Avrundet rektangel"/>
          <p:cNvSpPr/>
          <p:nvPr/>
        </p:nvSpPr>
        <p:spPr>
          <a:xfrm rot="20566428">
            <a:off x="7759564" y="12021822"/>
            <a:ext cx="7018820" cy="2697578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0" name="Avrundet rektangel"/>
          <p:cNvSpPr>
            <a:spLocks noGrp="1"/>
          </p:cNvSpPr>
          <p:nvPr>
            <p:ph type="body" sz="quarter" idx="29"/>
          </p:nvPr>
        </p:nvSpPr>
        <p:spPr>
          <a:xfrm rot="20566428">
            <a:off x="14762013" y="9850691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/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anchor="ctr">
            <a:noAutofit/>
          </a:bodyPr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1" name="Avrundet rektangel"/>
          <p:cNvSpPr/>
          <p:nvPr/>
        </p:nvSpPr>
        <p:spPr>
          <a:xfrm rot="20566428">
            <a:off x="21764462" y="7679561"/>
            <a:ext cx="7018820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2" name="Avrundet rektangel"/>
          <p:cNvSpPr/>
          <p:nvPr/>
        </p:nvSpPr>
        <p:spPr>
          <a:xfrm rot="20566428">
            <a:off x="1648829" y="17068958"/>
            <a:ext cx="7018820" cy="2697578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3" name="Avrundet rektangel"/>
          <p:cNvSpPr/>
          <p:nvPr/>
        </p:nvSpPr>
        <p:spPr>
          <a:xfrm rot="20566428">
            <a:off x="8651278" y="14897827"/>
            <a:ext cx="7018820" cy="2697578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4" name="Avrundet rektangel"/>
          <p:cNvSpPr/>
          <p:nvPr/>
        </p:nvSpPr>
        <p:spPr>
          <a:xfrm rot="20566428">
            <a:off x="15653728" y="12726697"/>
            <a:ext cx="7018820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5" name="Avrundet rektangel"/>
          <p:cNvSpPr/>
          <p:nvPr/>
        </p:nvSpPr>
        <p:spPr>
          <a:xfrm rot="20566428">
            <a:off x="22656176" y="10555567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6" name="Avrundet rektangel"/>
          <p:cNvSpPr/>
          <p:nvPr/>
        </p:nvSpPr>
        <p:spPr>
          <a:xfrm rot="20566428">
            <a:off x="-3701456" y="-187078"/>
            <a:ext cx="7018820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7" name="Avrundet rektangel"/>
          <p:cNvSpPr/>
          <p:nvPr/>
        </p:nvSpPr>
        <p:spPr>
          <a:xfrm rot="20566428">
            <a:off x="3300993" y="-2358208"/>
            <a:ext cx="7018821" cy="2697578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8" name="Avrundet rektangel"/>
          <p:cNvSpPr/>
          <p:nvPr/>
        </p:nvSpPr>
        <p:spPr>
          <a:xfrm rot="20566428">
            <a:off x="10303443" y="-4529338"/>
            <a:ext cx="7018820" cy="2697578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9" name="Avrundet rektangel"/>
          <p:cNvSpPr/>
          <p:nvPr/>
        </p:nvSpPr>
        <p:spPr>
          <a:xfrm rot="20566428">
            <a:off x="17305892" y="-6700468"/>
            <a:ext cx="7018821" cy="2697579"/>
          </a:xfrm>
          <a:prstGeom prst="roundRect">
            <a:avLst>
              <a:gd name="adj" fmla="val 6622"/>
            </a:avLst>
          </a:prstGeom>
          <a:solidFill>
            <a:srgbClr val="001E5F"/>
          </a:solidFill>
          <a:ln w="12700">
            <a:miter lim="400000"/>
          </a:ln>
          <a:effectLst>
            <a:outerShdw dist="107901" dir="3288719" rotWithShape="0">
              <a:srgbClr val="000000">
                <a:alpha val="39615"/>
              </a:srgbClr>
            </a:outerShdw>
          </a:effectLst>
        </p:spPr>
        <p:txBody>
          <a:bodyPr tIns="91439" bIns="91439" anchor="ctr"/>
          <a:lstStyle/>
          <a:p>
            <a:pPr defTabSz="91440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0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side – En linje">
    <p:bg>
      <p:bgPr>
        <a:solidFill>
          <a:srgbClr val="000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andball_exploration_andrey_1201_v003_0055.png" descr="handball_exploration_andrey_1201_v003_00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92001">
            <a:off x="13188036" y="555095"/>
            <a:ext cx="17286337" cy="9723565"/>
          </a:xfrm>
          <a:prstGeom prst="rect">
            <a:avLst/>
          </a:prstGeom>
          <a:ln w="12700">
            <a:miter lim="400000"/>
          </a:ln>
          <a:effectLst>
            <a:outerShdw blurRad="203200" dist="246196" dir="5400000" rotWithShape="0">
              <a:srgbClr val="000000">
                <a:alpha val="53391"/>
              </a:srgbClr>
            </a:outerShdw>
          </a:effectLst>
        </p:spPr>
      </p:pic>
      <p:pic>
        <p:nvPicPr>
          <p:cNvPr id="27" name="Bilde 7" descr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23" y="1734817"/>
            <a:ext cx="5350661" cy="268478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TEL"/>
          <p:cNvSpPr txBox="1">
            <a:spLocks noGrp="1"/>
          </p:cNvSpPr>
          <p:nvPr>
            <p:ph type="title" hasCustomPrompt="1"/>
          </p:nvPr>
        </p:nvSpPr>
        <p:spPr>
          <a:xfrm>
            <a:off x="1676400" y="4975019"/>
            <a:ext cx="13969421" cy="2292056"/>
          </a:xfrm>
          <a:prstGeom prst="rect">
            <a:avLst/>
          </a:prstGeom>
        </p:spPr>
        <p:txBody>
          <a:bodyPr anchor="t"/>
          <a:lstStyle>
            <a:lvl1pPr defTabSz="1828800">
              <a:lnSpc>
                <a:spcPts val="19200"/>
              </a:lnSpc>
              <a:defRPr sz="12000" cap="all" spc="62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</a:t>
            </a:r>
          </a:p>
        </p:txBody>
      </p:sp>
      <p:sp>
        <p:nvSpPr>
          <p:cNvPr id="29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76398" y="7822492"/>
            <a:ext cx="10515603" cy="410591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>
              <a:buFontTx/>
              <a:defRPr>
                <a:solidFill>
                  <a:srgbClr val="FFFFFF"/>
                </a:solidFill>
              </a:defRPr>
            </a:lvl2pPr>
            <a:lvl3pPr>
              <a:buFontTx/>
              <a:defRPr>
                <a:solidFill>
                  <a:srgbClr val="FFFFFF"/>
                </a:solidFill>
              </a:defRPr>
            </a:lvl3pPr>
            <a:lvl4pPr>
              <a:buFontTx/>
              <a:defRPr>
                <a:solidFill>
                  <a:srgbClr val="FFFFFF"/>
                </a:solidFill>
              </a:defRPr>
            </a:lvl4pPr>
            <a:lvl5pPr>
              <a:buFontTx/>
              <a:defRPr>
                <a:solidFill>
                  <a:srgbClr val="FFFFFF"/>
                </a:solidFill>
              </a:defRPr>
            </a:lvl5pPr>
          </a:lstStyle>
          <a:p>
            <a:r>
              <a:t>Klikk for å redigere 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35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30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4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32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3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36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ssholder for bilde 3"/>
          <p:cNvSpPr>
            <a:spLocks noGrp="1"/>
          </p:cNvSpPr>
          <p:nvPr>
            <p:ph type="pic" idx="21"/>
          </p:nvPr>
        </p:nvSpPr>
        <p:spPr>
          <a:xfrm>
            <a:off x="-390" y="-1729"/>
            <a:ext cx="24384780" cy="1371945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grpSp>
        <p:nvGrpSpPr>
          <p:cNvPr id="373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368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9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72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370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71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37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KLIKK FOR Å REDIGERE TITTELSTIL"/>
          <p:cNvSpPr txBox="1">
            <a:spLocks noGrp="1"/>
          </p:cNvSpPr>
          <p:nvPr>
            <p:ph type="title" hasCustomPrompt="1"/>
          </p:nvPr>
        </p:nvSpPr>
        <p:spPr>
          <a:xfrm>
            <a:off x="2955757" y="868241"/>
            <a:ext cx="18472485" cy="730253"/>
          </a:xfrm>
          <a:prstGeom prst="rect">
            <a:avLst/>
          </a:prstGeom>
        </p:spPr>
        <p:txBody>
          <a:bodyPr/>
          <a:lstStyle>
            <a:lvl1pPr algn="ctr" defTabSz="1828800">
              <a:lnSpc>
                <a:spcPct val="90000"/>
              </a:lnSpc>
              <a:defRPr sz="3600" b="1" spc="200">
                <a:solidFill>
                  <a:srgbClr val="001E5F"/>
                </a:solidFill>
              </a:defRPr>
            </a:lvl1pPr>
          </a:lstStyle>
          <a:p>
            <a:r>
              <a:t>KLIKK FOR Å REDIGERE TITTELSTIL</a:t>
            </a:r>
          </a:p>
        </p:txBody>
      </p:sp>
      <p:sp>
        <p:nvSpPr>
          <p:cNvPr id="382" name="Plassholder for bilde 3"/>
          <p:cNvSpPr>
            <a:spLocks noGrp="1"/>
          </p:cNvSpPr>
          <p:nvPr>
            <p:ph type="pic" idx="21"/>
          </p:nvPr>
        </p:nvSpPr>
        <p:spPr>
          <a:xfrm>
            <a:off x="2307751" y="2097096"/>
            <a:ext cx="19768495" cy="9390037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pic>
        <p:nvPicPr>
          <p:cNvPr id="383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10584233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9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384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5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88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386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387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390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0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KLIKK FOR Å REDIGERE TITTELSTIL"/>
          <p:cNvSpPr txBox="1">
            <a:spLocks noGrp="1"/>
          </p:cNvSpPr>
          <p:nvPr>
            <p:ph type="title" hasCustomPrompt="1"/>
          </p:nvPr>
        </p:nvSpPr>
        <p:spPr>
          <a:xfrm>
            <a:off x="2955757" y="868241"/>
            <a:ext cx="18472485" cy="730253"/>
          </a:xfrm>
          <a:prstGeom prst="rect">
            <a:avLst/>
          </a:prstGeom>
        </p:spPr>
        <p:txBody>
          <a:bodyPr/>
          <a:lstStyle>
            <a:lvl1pPr algn="ctr" defTabSz="1828800">
              <a:lnSpc>
                <a:spcPct val="90000"/>
              </a:lnSpc>
              <a:defRPr sz="3600" b="1" spc="200">
                <a:solidFill>
                  <a:srgbClr val="001E5F"/>
                </a:solidFill>
              </a:defRPr>
            </a:lvl1pPr>
          </a:lstStyle>
          <a:p>
            <a:r>
              <a:t>KLIKK FOR Å REDIGERE TITTELSTIL</a:t>
            </a:r>
          </a:p>
        </p:txBody>
      </p:sp>
      <p:sp>
        <p:nvSpPr>
          <p:cNvPr id="398" name="Plassholder for bilde 3"/>
          <p:cNvSpPr>
            <a:spLocks noGrp="1"/>
          </p:cNvSpPr>
          <p:nvPr>
            <p:ph type="pic" sz="quarter" idx="21"/>
          </p:nvPr>
        </p:nvSpPr>
        <p:spPr>
          <a:xfrm>
            <a:off x="2749738" y="2283733"/>
            <a:ext cx="9226429" cy="4382556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99" name="Plassholder for bilde 3"/>
          <p:cNvSpPr>
            <a:spLocks noGrp="1"/>
          </p:cNvSpPr>
          <p:nvPr>
            <p:ph type="pic" sz="quarter" idx="22"/>
          </p:nvPr>
        </p:nvSpPr>
        <p:spPr>
          <a:xfrm>
            <a:off x="2749738" y="7049711"/>
            <a:ext cx="9226429" cy="4382555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00" name="Plassholder for bilde 3"/>
          <p:cNvSpPr>
            <a:spLocks noGrp="1"/>
          </p:cNvSpPr>
          <p:nvPr>
            <p:ph type="pic" sz="quarter" idx="23"/>
          </p:nvPr>
        </p:nvSpPr>
        <p:spPr>
          <a:xfrm>
            <a:off x="12407833" y="2283733"/>
            <a:ext cx="9226429" cy="4382556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01" name="Plassholder for bilde 3"/>
          <p:cNvSpPr>
            <a:spLocks noGrp="1"/>
          </p:cNvSpPr>
          <p:nvPr>
            <p:ph type="pic" sz="quarter" idx="24"/>
          </p:nvPr>
        </p:nvSpPr>
        <p:spPr>
          <a:xfrm>
            <a:off x="12407833" y="7049711"/>
            <a:ext cx="9226428" cy="4382555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grpSp>
        <p:nvGrpSpPr>
          <p:cNvPr id="407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402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3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06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404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05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408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10584233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80x19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KLIKK FOR Å REDIGERE TITTELSTIL"/>
          <p:cNvSpPr txBox="1">
            <a:spLocks noGrp="1"/>
          </p:cNvSpPr>
          <p:nvPr>
            <p:ph type="title" hasCustomPrompt="1"/>
          </p:nvPr>
        </p:nvSpPr>
        <p:spPr>
          <a:xfrm>
            <a:off x="2955757" y="868241"/>
            <a:ext cx="18472485" cy="730253"/>
          </a:xfrm>
          <a:prstGeom prst="rect">
            <a:avLst/>
          </a:prstGeom>
        </p:spPr>
        <p:txBody>
          <a:bodyPr/>
          <a:lstStyle>
            <a:lvl1pPr algn="ctr" defTabSz="1828800">
              <a:lnSpc>
                <a:spcPct val="90000"/>
              </a:lnSpc>
              <a:defRPr sz="3600" b="1" spc="200">
                <a:solidFill>
                  <a:srgbClr val="001E5F"/>
                </a:solidFill>
              </a:defRPr>
            </a:lvl1pPr>
          </a:lstStyle>
          <a:p>
            <a:r>
              <a:t>KLIKK FOR Å REDIGERE TITTELSTIL</a:t>
            </a:r>
          </a:p>
        </p:txBody>
      </p:sp>
      <p:sp>
        <p:nvSpPr>
          <p:cNvPr id="417" name="Plassholder for bilde 3"/>
          <p:cNvSpPr>
            <a:spLocks noGrp="1"/>
          </p:cNvSpPr>
          <p:nvPr>
            <p:ph type="pic" sz="quarter" idx="21"/>
          </p:nvPr>
        </p:nvSpPr>
        <p:spPr>
          <a:xfrm>
            <a:off x="4104931" y="2440636"/>
            <a:ext cx="4968823" cy="883472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18" name="Plassholder for bilde 3"/>
          <p:cNvSpPr>
            <a:spLocks noGrp="1"/>
          </p:cNvSpPr>
          <p:nvPr>
            <p:ph type="pic" sz="quarter" idx="22"/>
          </p:nvPr>
        </p:nvSpPr>
        <p:spPr>
          <a:xfrm>
            <a:off x="9707588" y="2440636"/>
            <a:ext cx="4968824" cy="883472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19" name="Plassholder for bilde 3"/>
          <p:cNvSpPr>
            <a:spLocks noGrp="1"/>
          </p:cNvSpPr>
          <p:nvPr>
            <p:ph type="pic" sz="quarter" idx="23"/>
          </p:nvPr>
        </p:nvSpPr>
        <p:spPr>
          <a:xfrm>
            <a:off x="15310246" y="2440636"/>
            <a:ext cx="4968824" cy="883472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grpSp>
        <p:nvGrpSpPr>
          <p:cNvPr id="425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420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1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24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422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23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426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10584233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0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KLIKK FOR Å REDIGERE TITTELSTIL"/>
          <p:cNvSpPr txBox="1">
            <a:spLocks noGrp="1"/>
          </p:cNvSpPr>
          <p:nvPr>
            <p:ph type="title" hasCustomPrompt="1"/>
          </p:nvPr>
        </p:nvSpPr>
        <p:spPr>
          <a:xfrm>
            <a:off x="2955757" y="868241"/>
            <a:ext cx="18472485" cy="730253"/>
          </a:xfrm>
          <a:prstGeom prst="rect">
            <a:avLst/>
          </a:prstGeom>
        </p:spPr>
        <p:txBody>
          <a:bodyPr/>
          <a:lstStyle>
            <a:lvl1pPr algn="ctr" defTabSz="1828800">
              <a:lnSpc>
                <a:spcPct val="90000"/>
              </a:lnSpc>
              <a:defRPr sz="3600" b="1" spc="200">
                <a:solidFill>
                  <a:srgbClr val="001E5F"/>
                </a:solidFill>
              </a:defRPr>
            </a:lvl1pPr>
          </a:lstStyle>
          <a:p>
            <a:r>
              <a:t>KLIKK FOR Å REDIGERE TITTELSTIL</a:t>
            </a:r>
          </a:p>
        </p:txBody>
      </p:sp>
      <p:sp>
        <p:nvSpPr>
          <p:cNvPr id="435" name="Plassholder for bilde 3"/>
          <p:cNvSpPr>
            <a:spLocks noGrp="1"/>
          </p:cNvSpPr>
          <p:nvPr>
            <p:ph type="pic" sz="quarter" idx="21"/>
          </p:nvPr>
        </p:nvSpPr>
        <p:spPr>
          <a:xfrm>
            <a:off x="7477318" y="2097097"/>
            <a:ext cx="9429364" cy="4478949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36" name="Plassholder for bilde 3"/>
          <p:cNvSpPr>
            <a:spLocks noGrp="1"/>
          </p:cNvSpPr>
          <p:nvPr>
            <p:ph type="pic" sz="quarter" idx="22"/>
          </p:nvPr>
        </p:nvSpPr>
        <p:spPr>
          <a:xfrm>
            <a:off x="7467805" y="6918555"/>
            <a:ext cx="4498475" cy="4498475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37" name="Plassholder for bilde 3"/>
          <p:cNvSpPr>
            <a:spLocks noGrp="1"/>
          </p:cNvSpPr>
          <p:nvPr>
            <p:ph type="pic" sz="quarter" idx="23"/>
          </p:nvPr>
        </p:nvSpPr>
        <p:spPr>
          <a:xfrm>
            <a:off x="12412997" y="6918555"/>
            <a:ext cx="4498475" cy="4498475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pic>
        <p:nvPicPr>
          <p:cNvPr id="438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615236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4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439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0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43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441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42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445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10584233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0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KLIKK FOR Å REDIGERE TITTELSTIL"/>
          <p:cNvSpPr txBox="1">
            <a:spLocks noGrp="1"/>
          </p:cNvSpPr>
          <p:nvPr>
            <p:ph type="title" hasCustomPrompt="1"/>
          </p:nvPr>
        </p:nvSpPr>
        <p:spPr>
          <a:xfrm>
            <a:off x="2955757" y="868241"/>
            <a:ext cx="18472485" cy="730253"/>
          </a:xfrm>
          <a:prstGeom prst="rect">
            <a:avLst/>
          </a:prstGeom>
        </p:spPr>
        <p:txBody>
          <a:bodyPr/>
          <a:lstStyle>
            <a:lvl1pPr algn="ctr" defTabSz="1828800">
              <a:lnSpc>
                <a:spcPct val="90000"/>
              </a:lnSpc>
              <a:defRPr sz="3600" b="1" spc="200">
                <a:solidFill>
                  <a:srgbClr val="001E5F"/>
                </a:solidFill>
              </a:defRPr>
            </a:lvl1pPr>
          </a:lstStyle>
          <a:p>
            <a:r>
              <a:t>KLIKK FOR Å REDIGERE TITTELSTIL</a:t>
            </a:r>
          </a:p>
        </p:txBody>
      </p:sp>
      <p:sp>
        <p:nvSpPr>
          <p:cNvPr id="454" name="Plassholder for bilde 3"/>
          <p:cNvSpPr>
            <a:spLocks noGrp="1"/>
          </p:cNvSpPr>
          <p:nvPr>
            <p:ph type="pic" sz="quarter" idx="21"/>
          </p:nvPr>
        </p:nvSpPr>
        <p:spPr>
          <a:xfrm>
            <a:off x="7533806" y="7049710"/>
            <a:ext cx="4424617" cy="442461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55" name="Plassholder for bilde 3"/>
          <p:cNvSpPr>
            <a:spLocks noGrp="1"/>
          </p:cNvSpPr>
          <p:nvPr>
            <p:ph type="pic" sz="quarter" idx="22"/>
          </p:nvPr>
        </p:nvSpPr>
        <p:spPr>
          <a:xfrm>
            <a:off x="12439416" y="7049710"/>
            <a:ext cx="4424618" cy="4424618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56" name="Plassholder for bilde 3"/>
          <p:cNvSpPr>
            <a:spLocks noGrp="1"/>
          </p:cNvSpPr>
          <p:nvPr>
            <p:ph type="pic" sz="quarter" idx="23"/>
          </p:nvPr>
        </p:nvSpPr>
        <p:spPr>
          <a:xfrm>
            <a:off x="7533806" y="2241672"/>
            <a:ext cx="4424617" cy="4424617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57" name="Plassholder for bilde 3"/>
          <p:cNvSpPr>
            <a:spLocks noGrp="1"/>
          </p:cNvSpPr>
          <p:nvPr>
            <p:ph type="pic" sz="quarter" idx="24"/>
          </p:nvPr>
        </p:nvSpPr>
        <p:spPr>
          <a:xfrm>
            <a:off x="12439416" y="2241672"/>
            <a:ext cx="4424618" cy="4424617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grpSp>
        <p:nvGrpSpPr>
          <p:cNvPr id="463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458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9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62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460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61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464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10584233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0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KLIKK FOR Å REDIGERE TITTELSTIL"/>
          <p:cNvSpPr txBox="1">
            <a:spLocks noGrp="1"/>
          </p:cNvSpPr>
          <p:nvPr>
            <p:ph type="title" hasCustomPrompt="1"/>
          </p:nvPr>
        </p:nvSpPr>
        <p:spPr>
          <a:xfrm>
            <a:off x="2955757" y="868241"/>
            <a:ext cx="18472485" cy="730253"/>
          </a:xfrm>
          <a:prstGeom prst="rect">
            <a:avLst/>
          </a:prstGeom>
        </p:spPr>
        <p:txBody>
          <a:bodyPr/>
          <a:lstStyle>
            <a:lvl1pPr algn="ctr" defTabSz="1828800">
              <a:lnSpc>
                <a:spcPct val="90000"/>
              </a:lnSpc>
              <a:defRPr sz="3600" b="1" spc="200">
                <a:solidFill>
                  <a:srgbClr val="001E5F"/>
                </a:solidFill>
              </a:defRPr>
            </a:lvl1pPr>
          </a:lstStyle>
          <a:p>
            <a:r>
              <a:t>KLIKK FOR Å REDIGERE TITTELSTIL</a:t>
            </a:r>
          </a:p>
        </p:txBody>
      </p:sp>
      <p:sp>
        <p:nvSpPr>
          <p:cNvPr id="473" name="Plassholder for bilde 3"/>
          <p:cNvSpPr>
            <a:spLocks noGrp="1"/>
          </p:cNvSpPr>
          <p:nvPr>
            <p:ph type="pic" sz="quarter" idx="21"/>
          </p:nvPr>
        </p:nvSpPr>
        <p:spPr>
          <a:xfrm>
            <a:off x="7486203" y="2154502"/>
            <a:ext cx="9411594" cy="4470509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74" name="Plassholder for bilde 3"/>
          <p:cNvSpPr>
            <a:spLocks noGrp="1"/>
          </p:cNvSpPr>
          <p:nvPr>
            <p:ph type="pic" sz="quarter" idx="22"/>
          </p:nvPr>
        </p:nvSpPr>
        <p:spPr>
          <a:xfrm>
            <a:off x="7486747" y="7079332"/>
            <a:ext cx="4447832" cy="444783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75" name="Plassholder for bilde 3"/>
          <p:cNvSpPr>
            <a:spLocks noGrp="1"/>
          </p:cNvSpPr>
          <p:nvPr>
            <p:ph type="pic" sz="quarter" idx="23"/>
          </p:nvPr>
        </p:nvSpPr>
        <p:spPr>
          <a:xfrm>
            <a:off x="12435585" y="7079332"/>
            <a:ext cx="4447832" cy="4447831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grpSp>
        <p:nvGrpSpPr>
          <p:cNvPr id="481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476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7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80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478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79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482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10584233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KLIKK FOR Å REDIGERE TITTELSTIL"/>
          <p:cNvSpPr txBox="1">
            <a:spLocks noGrp="1"/>
          </p:cNvSpPr>
          <p:nvPr>
            <p:ph type="title" hasCustomPrompt="1"/>
          </p:nvPr>
        </p:nvSpPr>
        <p:spPr>
          <a:xfrm>
            <a:off x="2955757" y="868241"/>
            <a:ext cx="18472485" cy="730253"/>
          </a:xfrm>
          <a:prstGeom prst="rect">
            <a:avLst/>
          </a:prstGeom>
        </p:spPr>
        <p:txBody>
          <a:bodyPr/>
          <a:lstStyle>
            <a:lvl1pPr algn="ctr" defTabSz="1828800">
              <a:lnSpc>
                <a:spcPct val="90000"/>
              </a:lnSpc>
              <a:defRPr sz="3600" b="1" spc="200">
                <a:solidFill>
                  <a:srgbClr val="001E5F"/>
                </a:solidFill>
              </a:defRPr>
            </a:lvl1pPr>
          </a:lstStyle>
          <a:p>
            <a:r>
              <a:t>KLIKK FOR Å REDIGERE TITTELSTIL</a:t>
            </a:r>
          </a:p>
        </p:txBody>
      </p:sp>
      <p:sp>
        <p:nvSpPr>
          <p:cNvPr id="491" name="Plassholder for bilde 3"/>
          <p:cNvSpPr>
            <a:spLocks noGrp="1"/>
          </p:cNvSpPr>
          <p:nvPr>
            <p:ph type="pic" sz="quarter" idx="21"/>
          </p:nvPr>
        </p:nvSpPr>
        <p:spPr>
          <a:xfrm>
            <a:off x="7153498" y="2097097"/>
            <a:ext cx="10077005" cy="4786579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92" name="Plassholder for bilde 3"/>
          <p:cNvSpPr>
            <a:spLocks noGrp="1"/>
          </p:cNvSpPr>
          <p:nvPr>
            <p:ph type="pic" sz="quarter" idx="22"/>
          </p:nvPr>
        </p:nvSpPr>
        <p:spPr>
          <a:xfrm>
            <a:off x="7153498" y="7267098"/>
            <a:ext cx="4788001" cy="4061689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93" name="Plassholder for bilde 3"/>
          <p:cNvSpPr>
            <a:spLocks noGrp="1"/>
          </p:cNvSpPr>
          <p:nvPr>
            <p:ph type="pic" sz="quarter" idx="23"/>
          </p:nvPr>
        </p:nvSpPr>
        <p:spPr>
          <a:xfrm>
            <a:off x="12443927" y="7267098"/>
            <a:ext cx="4786579" cy="4061689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94" name="Plassholder for bilde 3"/>
          <p:cNvSpPr>
            <a:spLocks noGrp="1"/>
          </p:cNvSpPr>
          <p:nvPr>
            <p:ph type="pic" sz="quarter" idx="24"/>
          </p:nvPr>
        </p:nvSpPr>
        <p:spPr>
          <a:xfrm>
            <a:off x="2282856" y="2097096"/>
            <a:ext cx="4369634" cy="920832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95" name="Plassholder for bilde 3"/>
          <p:cNvSpPr>
            <a:spLocks noGrp="1"/>
          </p:cNvSpPr>
          <p:nvPr>
            <p:ph type="pic" sz="quarter" idx="25"/>
          </p:nvPr>
        </p:nvSpPr>
        <p:spPr>
          <a:xfrm>
            <a:off x="17731509" y="2097096"/>
            <a:ext cx="4369634" cy="9208322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grpSp>
        <p:nvGrpSpPr>
          <p:cNvPr id="501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496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7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00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498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499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502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10584233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rtnerskap 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11" name="Bilde 3" descr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64" y="4629467"/>
            <a:ext cx="8035471" cy="4031933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1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rtnerskap Lands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21" name="Bilde 2" descr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68" y="4590141"/>
            <a:ext cx="4535714" cy="4535715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2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side – To linj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akgrunn_diagonal_blaa0.png" descr="Bakgrunn_diagonal_blaa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Bilde 7" descr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323" y="1734817"/>
            <a:ext cx="5350661" cy="268478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KLIKK FOR Å REDIGERE TITTELSTIL"/>
          <p:cNvSpPr txBox="1">
            <a:spLocks noGrp="1"/>
          </p:cNvSpPr>
          <p:nvPr>
            <p:ph type="title" hasCustomPrompt="1"/>
          </p:nvPr>
        </p:nvSpPr>
        <p:spPr>
          <a:xfrm>
            <a:off x="1676400" y="4975019"/>
            <a:ext cx="21031200" cy="2684785"/>
          </a:xfrm>
          <a:prstGeom prst="rect">
            <a:avLst/>
          </a:prstGeom>
        </p:spPr>
        <p:txBody>
          <a:bodyPr anchor="t"/>
          <a:lstStyle>
            <a:lvl1pPr defTabSz="1828800">
              <a:lnSpc>
                <a:spcPts val="19200"/>
              </a:lnSpc>
              <a:defRPr sz="12000" cap="all" spc="62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KLIKK FOR Å REDIGERE TITTELSTIL</a:t>
            </a:r>
          </a:p>
        </p:txBody>
      </p:sp>
      <p:sp>
        <p:nvSpPr>
          <p:cNvPr id="46" name="Brødtekst nivå 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76398" y="7823200"/>
            <a:ext cx="10515603" cy="41003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>
              <a:buFontTx/>
              <a:defRPr>
                <a:solidFill>
                  <a:srgbClr val="FFFFFF"/>
                </a:solidFill>
              </a:defRPr>
            </a:lvl2pPr>
            <a:lvl3pPr>
              <a:buFontTx/>
              <a:defRPr>
                <a:solidFill>
                  <a:srgbClr val="FFFFFF"/>
                </a:solidFill>
              </a:defRPr>
            </a:lvl3pPr>
            <a:lvl4pPr>
              <a:buFontTx/>
              <a:defRPr>
                <a:solidFill>
                  <a:srgbClr val="FFFFFF"/>
                </a:solidFill>
              </a:defRPr>
            </a:lvl4pPr>
            <a:lvl5pPr>
              <a:buFontTx/>
              <a:defRPr>
                <a:solidFill>
                  <a:srgbClr val="FFFFFF"/>
                </a:solidFill>
              </a:defRPr>
            </a:lvl5pPr>
          </a:lstStyle>
          <a:p>
            <a:r>
              <a:t>Klikk for å redigere undertittel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52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47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1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49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50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5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rtnerskap REMA1000-liga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1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pic>
        <p:nvPicPr>
          <p:cNvPr id="532" name="Artboard 7.svg" descr="Artboard 7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188" y="2568257"/>
            <a:ext cx="8899019" cy="8579486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rtnerskap Lerøy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1" name="Bilde 2" descr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537" y="3976839"/>
            <a:ext cx="4276919" cy="5762315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4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rtnerskap Bring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1" name="Bilde 4" descr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442" y="3976839"/>
            <a:ext cx="4302529" cy="5762315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5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rtnerskap Final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Bilde" descr="Bilde"/>
          <p:cNvPicPr>
            <a:picLocks noChangeAspect="1"/>
          </p:cNvPicPr>
          <p:nvPr/>
        </p:nvPicPr>
        <p:blipFill>
          <a:blip r:embed="rId2">
            <a:alphaModFix amt="29698"/>
          </a:blip>
          <a:srcRect l="15785" r="33800"/>
          <a:stretch>
            <a:fillRect/>
          </a:stretch>
        </p:blipFill>
        <p:spPr>
          <a:xfrm flipH="1">
            <a:off x="-43302" y="10485"/>
            <a:ext cx="12274202" cy="13695030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62" name="NM24_VER_HVIT.svg" descr="NM24_VER_HVIT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123" y="3251432"/>
            <a:ext cx="4807498" cy="7212998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6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rtnerskap NM Juni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Bilde" descr="Bilde"/>
          <p:cNvPicPr>
            <a:picLocks noChangeAspect="1"/>
          </p:cNvPicPr>
          <p:nvPr/>
        </p:nvPicPr>
        <p:blipFill>
          <a:blip r:embed="rId2">
            <a:alphaModFix amt="10260"/>
          </a:blip>
          <a:srcRect l="15785" r="33800"/>
          <a:stretch>
            <a:fillRect/>
          </a:stretch>
        </p:blipFill>
        <p:spPr>
          <a:xfrm flipH="1">
            <a:off x="-43302" y="10485"/>
            <a:ext cx="12274202" cy="13695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NM_JUNIOR_NEG_VER_HVIT.svg" descr="NM_JUNIOR_NEG_VER_HVIT.sv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75975" y="3879650"/>
            <a:ext cx="3435610" cy="6520724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4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75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rtnerskap NM Beach">
    <p:bg>
      <p:bgPr>
        <a:solidFill>
          <a:srgbClr val="081E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Bilde" descr="Bilde"/>
          <p:cNvPicPr>
            <a:picLocks noChangeAspect="1"/>
          </p:cNvPicPr>
          <p:nvPr/>
        </p:nvPicPr>
        <p:blipFill>
          <a:blip r:embed="rId2">
            <a:alphaModFix amt="10260"/>
          </a:blip>
          <a:srcRect l="15785" r="33800"/>
          <a:stretch>
            <a:fillRect/>
          </a:stretch>
        </p:blipFill>
        <p:spPr>
          <a:xfrm>
            <a:off x="-43303" y="10485"/>
            <a:ext cx="12274203" cy="13695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NM_BEACH_POS_VER_HVIT.svg" descr="NM_BEACH_POS_VER_HVIT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453" y="3938569"/>
            <a:ext cx="3434644" cy="6520657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5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86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artnerskap NM Vetera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Bilde" descr="Bilde"/>
          <p:cNvPicPr>
            <a:picLocks noChangeAspect="1"/>
          </p:cNvPicPr>
          <p:nvPr/>
        </p:nvPicPr>
        <p:blipFill>
          <a:blip r:embed="rId2">
            <a:alphaModFix amt="10260"/>
          </a:blip>
          <a:srcRect l="15785" r="33800"/>
          <a:stretch>
            <a:fillRect/>
          </a:stretch>
        </p:blipFill>
        <p:spPr>
          <a:xfrm flipH="1">
            <a:off x="-43302" y="10485"/>
            <a:ext cx="12274202" cy="13695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NM_VET_NEG_VER_HVIT.svg" descr="NM_VET_NEG_VER_HVIT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79" y="3878121"/>
            <a:ext cx="3440991" cy="6523714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6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597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Klubbhuset">
    <p:bg>
      <p:bgPr>
        <a:solidFill>
          <a:srgbClr val="000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Bilde 2" descr="Bilde 2"/>
          <p:cNvPicPr>
            <a:picLocks noChangeAspect="1"/>
          </p:cNvPicPr>
          <p:nvPr/>
        </p:nvPicPr>
        <p:blipFill>
          <a:blip r:embed="rId2">
            <a:alphaModFix amt="39942"/>
          </a:blip>
          <a:stretch>
            <a:fillRect/>
          </a:stretch>
        </p:blipFill>
        <p:spPr>
          <a:xfrm>
            <a:off x="-12213217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Artboard 4 copy 9.svg" descr="Artboard 4 copy 9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321" y="2792531"/>
            <a:ext cx="8130939" cy="8130938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7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608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diløftet">
    <p:bg>
      <p:bgPr>
        <a:solidFill>
          <a:srgbClr val="0000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BLUE_STILL_5.jpeg" descr="BLUE_STILL_5.jpeg"/>
          <p:cNvPicPr>
            <a:picLocks noChangeAspect="1"/>
          </p:cNvPicPr>
          <p:nvPr/>
        </p:nvPicPr>
        <p:blipFill>
          <a:blip r:embed="rId2">
            <a:alphaModFix amt="30234"/>
          </a:blip>
          <a:srcRect l="16484" r="33266"/>
          <a:stretch>
            <a:fillRect/>
          </a:stretch>
        </p:blipFill>
        <p:spPr>
          <a:xfrm>
            <a:off x="-51395" y="0"/>
            <a:ext cx="12252607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GUL_EDA_NEG.png" descr="GUL_EDA_NE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628" y="4963192"/>
            <a:ext cx="9462483" cy="2759583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Rektangel 1"/>
          <p:cNvSpPr/>
          <p:nvPr/>
        </p:nvSpPr>
        <p:spPr>
          <a:xfrm>
            <a:off x="12192002" y="0"/>
            <a:ext cx="12192001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91440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8" name="Plassholder for bilde 5"/>
          <p:cNvSpPr>
            <a:spLocks noGrp="1"/>
          </p:cNvSpPr>
          <p:nvPr>
            <p:ph type="pic" sz="quarter" idx="21"/>
          </p:nvPr>
        </p:nvSpPr>
        <p:spPr>
          <a:xfrm>
            <a:off x="14537873" y="3098800"/>
            <a:ext cx="7518401" cy="75184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619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HF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626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7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30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628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29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632" name="image2.png" descr="image2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10606341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med grafikk">
    <p:bg>
      <p:bgPr>
        <a:solidFill>
          <a:srgbClr val="000E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419725" y="4393033"/>
            <a:ext cx="9248275" cy="71955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61" name="Tittel 1"/>
          <p:cNvSpPr txBox="1">
            <a:spLocks noGrp="1"/>
          </p:cNvSpPr>
          <p:nvPr>
            <p:ph type="body" sz="quarter" idx="21"/>
          </p:nvPr>
        </p:nvSpPr>
        <p:spPr>
          <a:xfrm>
            <a:off x="1511165" y="1365540"/>
            <a:ext cx="9065395" cy="265112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200"/>
              </a:lnSpc>
              <a:spcBef>
                <a:spcPts val="0"/>
              </a:spcBef>
              <a:buSzTx/>
              <a:buFontTx/>
              <a:buNone/>
              <a:defRPr sz="12000" cap="all" spc="62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Agenda</a:t>
            </a:r>
          </a:p>
        </p:txBody>
      </p:sp>
      <p:pic>
        <p:nvPicPr>
          <p:cNvPr id="62" name="image2.png" descr="image2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613723" y="11752665"/>
            <a:ext cx="3229458" cy="1620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handball_exploration_andrey_1201_v004_0066.png" descr="handball_exploration_andrey_1201_v004_00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91625" flipH="1">
            <a:off x="13244548" y="586883"/>
            <a:ext cx="17173314" cy="9659989"/>
          </a:xfrm>
          <a:prstGeom prst="rect">
            <a:avLst/>
          </a:prstGeom>
          <a:ln w="12700">
            <a:miter lim="400000"/>
          </a:ln>
          <a:effectLst>
            <a:outerShdw blurRad="203200" dist="246196" dir="5400000" rotWithShape="0">
              <a:srgbClr val="000000">
                <a:alpha val="53391"/>
              </a:srgbClr>
            </a:outerShdw>
          </a:effectLst>
        </p:spPr>
      </p:pic>
      <p:grpSp>
        <p:nvGrpSpPr>
          <p:cNvPr id="69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64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8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66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7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70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Bilde 4" descr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612" y="3989613"/>
            <a:ext cx="5736775" cy="57367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6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641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2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45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643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44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647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HF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Bilde 2" descr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613" y="3989613"/>
            <a:ext cx="5736773" cy="57367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0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655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6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59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657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58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661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HF Verd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BLUE_15_SEK045.png" descr="BLUE_15_SEK045.png"/>
          <p:cNvPicPr>
            <a:picLocks noChangeAspect="1"/>
          </p:cNvPicPr>
          <p:nvPr/>
        </p:nvPicPr>
        <p:blipFill>
          <a:blip r:embed="rId2">
            <a:alphaModFix amt="30144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9" name="Bilde 7" descr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192" y="3615547"/>
            <a:ext cx="7719426" cy="38733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670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1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74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672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673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676" name="NHF_Verdier_Horisontal_RGB_Hvit.png" descr="NHF_Verdier_Horisontal_RGB_Hvi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352" y="11067823"/>
            <a:ext cx="11865135" cy="1327023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med bil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419726" y="4375446"/>
            <a:ext cx="9248275" cy="7195561"/>
          </a:xfrm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8" name="Tittel 1"/>
          <p:cNvSpPr txBox="1">
            <a:spLocks noGrp="1"/>
          </p:cNvSpPr>
          <p:nvPr>
            <p:ph type="body" sz="quarter" idx="21"/>
          </p:nvPr>
        </p:nvSpPr>
        <p:spPr>
          <a:xfrm>
            <a:off x="1511165" y="1365540"/>
            <a:ext cx="9065395" cy="265112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200"/>
              </a:lnSpc>
              <a:spcBef>
                <a:spcPts val="0"/>
              </a:spcBef>
              <a:buSzTx/>
              <a:buFontTx/>
              <a:buNone/>
              <a:defRPr sz="12000" cap="all" spc="62"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Agenda</a:t>
            </a:r>
          </a:p>
        </p:txBody>
      </p:sp>
      <p:sp>
        <p:nvSpPr>
          <p:cNvPr id="79" name="Plassholder for bilde 6"/>
          <p:cNvSpPr>
            <a:spLocks noGrp="1"/>
          </p:cNvSpPr>
          <p:nvPr>
            <p:ph type="pic" idx="2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pic>
        <p:nvPicPr>
          <p:cNvPr id="80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615236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81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85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83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84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87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handball_exploration_andrey_1001_v003_2.jpg" descr="handball_exploration_andrey_1001_v003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0572" y="0"/>
            <a:ext cx="4183666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3938742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rPr dirty="0" err="1"/>
              <a:t>Titteltekst</a:t>
            </a:r>
            <a:endParaRPr dirty="0"/>
          </a:p>
        </p:txBody>
      </p:sp>
      <p:sp>
        <p:nvSpPr>
          <p:cNvPr id="96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419726" y="4375446"/>
            <a:ext cx="8622632" cy="71955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grpSp>
        <p:nvGrpSpPr>
          <p:cNvPr id="102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97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1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99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00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103" name="NHF_Logo_Primær_Negativ_RGB.png" descr="NHF_Logo_Primær_Negativ_RGB.pn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638172" y="11750416"/>
            <a:ext cx="3180557" cy="1595899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med grafik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3938742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11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419726" y="4375446"/>
            <a:ext cx="8622632" cy="71955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113" name="handball_exploration_andrey_1201_v004_0066.png" descr="handball_exploration_andrey_1201_v004_006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91625" flipH="1">
            <a:off x="13244548" y="586883"/>
            <a:ext cx="17173314" cy="9659989"/>
          </a:xfrm>
          <a:prstGeom prst="rect">
            <a:avLst/>
          </a:prstGeom>
          <a:ln w="12700">
            <a:miter lim="400000"/>
          </a:ln>
          <a:effectLst>
            <a:outerShdw blurRad="203200" dist="246196" dir="5400000" rotWithShape="0">
              <a:srgbClr val="000000">
                <a:alpha val="53391"/>
              </a:srgbClr>
            </a:outerShdw>
          </a:effectLst>
        </p:spPr>
      </p:pic>
      <p:grpSp>
        <p:nvGrpSpPr>
          <p:cNvPr id="119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114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8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116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17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pic>
        <p:nvPicPr>
          <p:cNvPr id="120" name="NHF_Logo_Primær_Negativ_RGB.png" descr="NHF_Logo_Primær_Negativ_RGB.png"/>
          <p:cNvPicPr>
            <a:picLocks noChangeAspect="1"/>
          </p:cNvPicPr>
          <p:nvPr/>
        </p:nvPicPr>
        <p:blipFill>
          <a:blip r:embed="rId3"/>
          <a:srcRect l="91" r="91"/>
          <a:stretch>
            <a:fillRect/>
          </a:stretch>
        </p:blipFill>
        <p:spPr>
          <a:xfrm>
            <a:off x="638172" y="11750416"/>
            <a:ext cx="3180557" cy="159589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og innho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8472484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001E5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129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419726" y="4375446"/>
            <a:ext cx="18472484" cy="71955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</a:lvl1pPr>
            <a:lvl2pPr>
              <a:buClr>
                <a:schemeClr val="accent1"/>
              </a:buClr>
            </a:lvl2pPr>
            <a:lvl3pPr>
              <a:buClr>
                <a:schemeClr val="accent1"/>
              </a:buClr>
            </a:lvl3pPr>
            <a:lvl4pPr>
              <a:buClr>
                <a:schemeClr val="accent1"/>
              </a:buClr>
            </a:lvl4pPr>
            <a:lvl5pPr>
              <a:buClr>
                <a:schemeClr val="accent1"/>
              </a:buCl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130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615236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131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35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133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34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37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3871240" y="12653151"/>
            <a:ext cx="365096" cy="528509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tel og innhold med mønster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teltekst"/>
          <p:cNvSpPr txBox="1">
            <a:spLocks noGrp="1"/>
          </p:cNvSpPr>
          <p:nvPr>
            <p:ph type="title"/>
          </p:nvPr>
        </p:nvSpPr>
        <p:spPr>
          <a:xfrm>
            <a:off x="1419726" y="1365546"/>
            <a:ext cx="18472484" cy="2651126"/>
          </a:xfrm>
          <a:prstGeom prst="rect">
            <a:avLst/>
          </a:prstGeom>
        </p:spPr>
        <p:txBody>
          <a:bodyPr/>
          <a:lstStyle>
            <a:lvl1pPr defTabSz="1828800">
              <a:lnSpc>
                <a:spcPts val="19200"/>
              </a:lnSpc>
              <a:defRPr sz="12000" cap="all" spc="62">
                <a:solidFill>
                  <a:srgbClr val="001E5F"/>
                </a:solidFill>
                <a:latin typeface="+mn-lt"/>
                <a:ea typeface="+mn-ea"/>
                <a:cs typeface="+mn-cs"/>
                <a:sym typeface="Impact"/>
              </a:defRPr>
            </a:lvl1pPr>
          </a:lstStyle>
          <a:p>
            <a:r>
              <a:t>Titteltekst</a:t>
            </a:r>
          </a:p>
        </p:txBody>
      </p:sp>
      <p:sp>
        <p:nvSpPr>
          <p:cNvPr id="145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419726" y="4375446"/>
            <a:ext cx="18472484" cy="71955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</a:lvl1pPr>
            <a:lvl2pPr>
              <a:buClr>
                <a:schemeClr val="accent1"/>
              </a:buClr>
            </a:lvl2pPr>
            <a:lvl3pPr>
              <a:buClr>
                <a:schemeClr val="accent1"/>
              </a:buClr>
            </a:lvl3pPr>
            <a:lvl4pPr>
              <a:buClr>
                <a:schemeClr val="accent1"/>
              </a:buClr>
            </a:lvl4pPr>
            <a:lvl5pPr>
              <a:buClr>
                <a:schemeClr val="accent1"/>
              </a:buClr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pic>
        <p:nvPicPr>
          <p:cNvPr id="146" name="image3.png" descr="image3.png"/>
          <p:cNvPicPr>
            <a:picLocks noChangeAspect="1"/>
          </p:cNvPicPr>
          <p:nvPr/>
        </p:nvPicPr>
        <p:blipFill>
          <a:blip r:embed="rId2"/>
          <a:srcRect l="91" r="91"/>
          <a:stretch>
            <a:fillRect/>
          </a:stretch>
        </p:blipFill>
        <p:spPr>
          <a:xfrm>
            <a:off x="615236" y="11759538"/>
            <a:ext cx="3229450" cy="1620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Artboard 1.svg" descr="Artboard 1.svg"/>
          <p:cNvPicPr>
            <a:picLocks noChangeAspect="1"/>
          </p:cNvPicPr>
          <p:nvPr/>
        </p:nvPicPr>
        <p:blipFill>
          <a:blip r:embed="rId3">
            <a:alphaModFix amt="29720"/>
          </a:blip>
          <a:srcRect l="40946" t="29063"/>
          <a:stretch>
            <a:fillRect/>
          </a:stretch>
        </p:blipFill>
        <p:spPr>
          <a:xfrm>
            <a:off x="13802498" y="6566204"/>
            <a:ext cx="10581502" cy="71497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" name="Gruppér"/>
          <p:cNvGrpSpPr/>
          <p:nvPr/>
        </p:nvGrpSpPr>
        <p:grpSpPr>
          <a:xfrm flipH="1">
            <a:off x="-87085" y="-109226"/>
            <a:ext cx="24572008" cy="13900117"/>
            <a:chOff x="-70100" y="-116307"/>
            <a:chExt cx="24572006" cy="13900116"/>
          </a:xfrm>
        </p:grpSpPr>
        <p:sp>
          <p:nvSpPr>
            <p:cNvPr id="148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E5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52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150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151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5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</p:spPr>
        <p:txBody>
          <a:bodyPr wrap="non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UE_15_SEK045.png" descr="BLUE_15_SEK045.png"/>
          <p:cNvPicPr>
            <a:picLocks noChangeAspect="1"/>
          </p:cNvPicPr>
          <p:nvPr/>
        </p:nvPicPr>
        <p:blipFill>
          <a:blip r:embed="rId44">
            <a:alphaModFix amt="30144"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e 7" descr="Bilde 7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6841339" y="4173215"/>
            <a:ext cx="10701321" cy="53695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uppér"/>
          <p:cNvGrpSpPr/>
          <p:nvPr/>
        </p:nvGrpSpPr>
        <p:grpSpPr>
          <a:xfrm>
            <a:off x="-87084" y="-109226"/>
            <a:ext cx="24572008" cy="13900117"/>
            <a:chOff x="-70100" y="-116307"/>
            <a:chExt cx="24572006" cy="13900116"/>
          </a:xfrm>
        </p:grpSpPr>
        <p:sp>
          <p:nvSpPr>
            <p:cNvPr id="4" name="Figur"/>
            <p:cNvSpPr/>
            <p:nvPr/>
          </p:nvSpPr>
          <p:spPr>
            <a:xfrm rot="16200000">
              <a:off x="10633776" y="2823303"/>
              <a:ext cx="331013" cy="2159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46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Figur"/>
            <p:cNvSpPr/>
            <p:nvPr/>
          </p:nvSpPr>
          <p:spPr>
            <a:xfrm rot="10800000" flipH="1">
              <a:off x="-70100" y="3522950"/>
              <a:ext cx="326221" cy="1016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349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9144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8" name="Gruppér"/>
            <p:cNvGrpSpPr/>
            <p:nvPr/>
          </p:nvGrpSpPr>
          <p:grpSpPr>
            <a:xfrm rot="10800000">
              <a:off x="2805523" y="-116307"/>
              <a:ext cx="21696383" cy="10276875"/>
              <a:chOff x="-114800" y="25400"/>
              <a:chExt cx="21696382" cy="10276874"/>
            </a:xfrm>
          </p:grpSpPr>
          <p:sp>
            <p:nvSpPr>
              <p:cNvPr id="6" name="Figur"/>
              <p:cNvSpPr/>
              <p:nvPr/>
            </p:nvSpPr>
            <p:spPr>
              <a:xfrm rot="16200000">
                <a:off x="10606718" y="-672590"/>
                <a:ext cx="359728" cy="2159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46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  <p:sp>
            <p:nvSpPr>
              <p:cNvPr id="7" name="Figur"/>
              <p:cNvSpPr/>
              <p:nvPr/>
            </p:nvSpPr>
            <p:spPr>
              <a:xfrm rot="10800000" flipH="1">
                <a:off x="-114801" y="25400"/>
                <a:ext cx="345522" cy="1026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349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914400">
                  <a:defRPr sz="2400">
                    <a:solidFill>
                      <a:srgbClr val="000000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0" name="Tittelteks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11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2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2920256" y="12675917"/>
            <a:ext cx="732436" cy="528509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>
            <a:lvl1pPr defTabSz="914400"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1E5F"/>
          </a:solidFill>
          <a:uFillTx/>
          <a:latin typeface="Arial"/>
          <a:ea typeface="Arial"/>
          <a:cs typeface="Arial"/>
          <a:sym typeface="Arial"/>
        </a:defRPr>
      </a:lvl1pPr>
      <a:lvl2pPr marL="965200" marR="0" indent="-5080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1E5F"/>
          </a:solidFill>
          <a:uFillTx/>
          <a:latin typeface="Arial"/>
          <a:ea typeface="Arial"/>
          <a:cs typeface="Arial"/>
          <a:sym typeface="Arial"/>
        </a:defRPr>
      </a:lvl2pPr>
      <a:lvl3pPr marL="1485900" marR="0" indent="-5715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1E5F"/>
          </a:solidFill>
          <a:uFillTx/>
          <a:latin typeface="Arial"/>
          <a:ea typeface="Arial"/>
          <a:cs typeface="Arial"/>
          <a:sym typeface="Arial"/>
        </a:defRPr>
      </a:lvl3pPr>
      <a:lvl4pPr marL="1943100" marR="0" indent="-5715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1E5F"/>
          </a:solidFill>
          <a:uFillTx/>
          <a:latin typeface="Arial"/>
          <a:ea typeface="Arial"/>
          <a:cs typeface="Arial"/>
          <a:sym typeface="Arial"/>
        </a:defRPr>
      </a:lvl4pPr>
      <a:lvl5pPr marL="2400300" marR="0" indent="-5715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1E5F"/>
          </a:solidFill>
          <a:uFillTx/>
          <a:latin typeface="Arial"/>
          <a:ea typeface="Arial"/>
          <a:cs typeface="Arial"/>
          <a:sym typeface="Arial"/>
        </a:defRPr>
      </a:lvl5pPr>
      <a:lvl6pPr marL="2794000" marR="0" indent="-5080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1E5F"/>
          </a:solidFill>
          <a:uFillTx/>
          <a:latin typeface="Arial"/>
          <a:ea typeface="Arial"/>
          <a:cs typeface="Arial"/>
          <a:sym typeface="Arial"/>
        </a:defRPr>
      </a:lvl6pPr>
      <a:lvl7pPr marL="3251200" marR="0" indent="-5080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1E5F"/>
          </a:solidFill>
          <a:uFillTx/>
          <a:latin typeface="Arial"/>
          <a:ea typeface="Arial"/>
          <a:cs typeface="Arial"/>
          <a:sym typeface="Arial"/>
        </a:defRPr>
      </a:lvl7pPr>
      <a:lvl8pPr marL="3708400" marR="0" indent="-5080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1E5F"/>
          </a:solidFill>
          <a:uFillTx/>
          <a:latin typeface="Arial"/>
          <a:ea typeface="Arial"/>
          <a:cs typeface="Arial"/>
          <a:sym typeface="Arial"/>
        </a:defRPr>
      </a:lvl8pPr>
      <a:lvl9pPr marL="4165600" marR="0" indent="-5080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4000" b="0" i="0" u="none" strike="noStrike" cap="none" spc="0" baseline="0">
          <a:solidFill>
            <a:srgbClr val="001E5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3" name="Dobbeltklikk her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6" name="Dobbeltklikk her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9" name="Dobbeltklikk her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2" name="Dobbeltklikk her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5" name="Dobbeltklikk her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8" name="Brødtekst nivå én…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telteks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731" name="Eksempelteks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r>
              <a:t>Eksempeltekst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ssholder for tekst 12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</a:t>
            </a:r>
          </a:p>
        </p:txBody>
      </p:sp>
      <p:sp>
        <p:nvSpPr>
          <p:cNvPr id="734" name="Plassholder for tekst 12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</a:t>
            </a:r>
          </a:p>
        </p:txBody>
      </p:sp>
      <p:sp>
        <p:nvSpPr>
          <p:cNvPr id="735" name="Tekst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00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Impac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Plassholder for tekst 13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Februar 2025</a:t>
            </a:r>
          </a:p>
        </p:txBody>
      </p:sp>
      <p:sp>
        <p:nvSpPr>
          <p:cNvPr id="738" name="Plassholder for tekst 13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Februar 2025</a:t>
            </a:r>
          </a:p>
        </p:txBody>
      </p:sp>
      <p:sp>
        <p:nvSpPr>
          <p:cNvPr id="739" name="Plassholder for tekst 13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Februar 2025</a:t>
            </a:r>
          </a:p>
        </p:txBody>
      </p:sp>
      <p:sp>
        <p:nvSpPr>
          <p:cNvPr id="740" name="Titteltekst"/>
          <p:cNvSpPr txBox="1">
            <a:spLocks noGrp="1"/>
          </p:cNvSpPr>
          <p:nvPr>
            <p:ph type="body" idx="24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741" name="Tittel"/>
          <p:cNvSpPr>
            <a:spLocks noGrp="1"/>
          </p:cNvSpPr>
          <p:nvPr>
            <p:ph type="body" idx="25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t>Tittel</a:t>
            </a:r>
          </a:p>
        </p:txBody>
      </p:sp>
      <p:sp>
        <p:nvSpPr>
          <p:cNvPr id="742" name="Plassholder for tekst 13"/>
          <p:cNvSpPr>
            <a:spLocks noGrp="1"/>
          </p:cNvSpPr>
          <p:nvPr>
            <p:ph type="body" idx="2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Februar 2025</a:t>
            </a:r>
          </a:p>
        </p:txBody>
      </p:sp>
      <p:sp>
        <p:nvSpPr>
          <p:cNvPr id="743" name="150 000+"/>
          <p:cNvSpPr txBox="1">
            <a:spLocks noGrp="1"/>
          </p:cNvSpPr>
          <p:nvPr>
            <p:ph type="body" idx="2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150 000+</a:t>
            </a:r>
          </a:p>
        </p:txBody>
      </p:sp>
      <p:sp>
        <p:nvSpPr>
          <p:cNvPr id="744" name="Plassholder for tekst 13"/>
          <p:cNvSpPr>
            <a:spLocks noGrp="1"/>
          </p:cNvSpPr>
          <p:nvPr>
            <p:ph type="body" idx="28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150 000+</a:t>
            </a:r>
          </a:p>
        </p:txBody>
      </p:sp>
      <p:sp>
        <p:nvSpPr>
          <p:cNvPr id="745" name="150 000+"/>
          <p:cNvSpPr txBox="1">
            <a:spLocks noGrp="1"/>
          </p:cNvSpPr>
          <p:nvPr>
            <p:ph type="body" idx="29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150 000+</a:t>
            </a:r>
          </a:p>
        </p:txBody>
      </p:sp>
      <p:sp>
        <p:nvSpPr>
          <p:cNvPr id="746" name="150 000+"/>
          <p:cNvSpPr txBox="1">
            <a:spLocks noGrp="1"/>
          </p:cNvSpPr>
          <p:nvPr>
            <p:ph type="body" idx="30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150 000+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Rektangel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</a:defRPr>
            </a:pP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</a:defRPr>
            </a:pP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9" name="Tittel"/>
          <p:cNvSpPr>
            <a:spLocks noGrp="1"/>
          </p:cNvSpPr>
          <p:nvPr>
            <p:ph type="body" idx="22"/>
          </p:nvPr>
        </p:nvSpPr>
        <p:spPr>
          <a:prstGeom prst="roundRect">
            <a:avLst>
              <a:gd name="adj" fmla="val 0"/>
            </a:avLst>
          </a:prstGeom>
        </p:spPr>
        <p:txBody>
          <a:bodyPr/>
          <a:lstStyle/>
          <a:p>
            <a:r>
              <a:t>Tittel</a:t>
            </a:r>
          </a:p>
        </p:txBody>
      </p:sp>
      <p:sp>
        <p:nvSpPr>
          <p:cNvPr id="750" name="Avrundet rektangel"/>
          <p:cNvSpPr>
            <a:spLocks noGrp="1"/>
          </p:cNvSpPr>
          <p:nvPr>
            <p:ph type="body" idx="23"/>
          </p:nvPr>
        </p:nvSpPr>
        <p:spPr>
          <a:prstGeom prst="roundRect">
            <a:avLst>
              <a:gd name="adj" fmla="val 6622"/>
            </a:avLst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51" name="Avrundet rektangel"/>
          <p:cNvSpPr>
            <a:spLocks noGrp="1"/>
          </p:cNvSpPr>
          <p:nvPr>
            <p:ph type="body" idx="24"/>
          </p:nvPr>
        </p:nvSpPr>
        <p:spPr>
          <a:prstGeom prst="roundRect">
            <a:avLst>
              <a:gd name="adj" fmla="val 6622"/>
            </a:avLst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52" name="Avrundet rektangel"/>
          <p:cNvSpPr>
            <a:spLocks noGrp="1"/>
          </p:cNvSpPr>
          <p:nvPr>
            <p:ph type="body" idx="25"/>
          </p:nvPr>
        </p:nvSpPr>
        <p:spPr>
          <a:prstGeom prst="roundRect">
            <a:avLst>
              <a:gd name="adj" fmla="val 6622"/>
            </a:avLst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53" name="Avrundet rektangel"/>
          <p:cNvSpPr>
            <a:spLocks noGrp="1"/>
          </p:cNvSpPr>
          <p:nvPr>
            <p:ph type="body" idx="26"/>
          </p:nvPr>
        </p:nvSpPr>
        <p:spPr>
          <a:prstGeom prst="roundRect">
            <a:avLst>
              <a:gd name="adj" fmla="val 6622"/>
            </a:avLst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54" name="Avrundet rektangel"/>
          <p:cNvSpPr>
            <a:spLocks noGrp="1"/>
          </p:cNvSpPr>
          <p:nvPr>
            <p:ph type="body" idx="27"/>
          </p:nvPr>
        </p:nvSpPr>
        <p:spPr>
          <a:prstGeom prst="roundRect">
            <a:avLst>
              <a:gd name="adj" fmla="val 6622"/>
            </a:avLst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55" name="Avrundet rektangel"/>
          <p:cNvSpPr>
            <a:spLocks noGrp="1"/>
          </p:cNvSpPr>
          <p:nvPr>
            <p:ph type="body" idx="28"/>
          </p:nvPr>
        </p:nvSpPr>
        <p:spPr>
          <a:prstGeom prst="roundRect">
            <a:avLst>
              <a:gd name="adj" fmla="val 6622"/>
            </a:avLst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56" name="Avrundet rektangel"/>
          <p:cNvSpPr>
            <a:spLocks noGrp="1"/>
          </p:cNvSpPr>
          <p:nvPr>
            <p:ph type="body" idx="29"/>
          </p:nvPr>
        </p:nvSpPr>
        <p:spPr>
          <a:prstGeom prst="roundRect">
            <a:avLst>
              <a:gd name="adj" fmla="val 6622"/>
            </a:avLst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IT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682495">
              <a:lnSpc>
                <a:spcPts val="17600"/>
              </a:lnSpc>
              <a:defRPr sz="11040" spc="57"/>
            </a:pPr>
            <a:endParaRPr/>
          </a:p>
        </p:txBody>
      </p:sp>
      <p:sp>
        <p:nvSpPr>
          <p:cNvPr id="688" name="Klikk for å redigere undertittel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Plassholder for bilde 3" descr="Plassholder for bilde 3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KLIKK FOR Å REDIGERE TITTELST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61" name="Plassholder for bilde 3" descr="Plassholder for bilde 3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KLIKK FOR Å REDIGERE TITTELST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64" name="Plassholder for bilde 3" descr="Plassholder for bilde 3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65" name="Plassholder for bilde 3" descr="Plassholder for bilde 3"/>
          <p:cNvPicPr>
            <a:picLocks noGrp="1" noChangeAspect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66" name="Plassholder for bilde 3" descr="Plassholder for bilde 3"/>
          <p:cNvPicPr>
            <a:picLocks noGrp="1" noChangeAspect="1"/>
          </p:cNvPicPr>
          <p:nvPr>
            <p:ph type="pic" idx="2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67" name="Plassholder for bilde 3" descr="Plassholder for bilde 3"/>
          <p:cNvPicPr>
            <a:picLocks noGrp="1" noChangeAspect="1"/>
          </p:cNvPicPr>
          <p:nvPr>
            <p:ph type="pic" idx="24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KLIKK FOR Å REDIGERE TITTELST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70" name="Plassholder for bilde 3" descr="Plassholder for bilde 3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71" name="Plassholder for bilde 3" descr="Plassholder for bilde 3"/>
          <p:cNvPicPr>
            <a:picLocks noGrp="1" noChangeAspect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72" name="Plassholder for bilde 3" descr="Plassholder for bilde 3"/>
          <p:cNvPicPr>
            <a:picLocks noGrp="1" noChangeAspect="1"/>
          </p:cNvPicPr>
          <p:nvPr>
            <p:ph type="pic" idx="23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Plassholder for bilde 5" descr="Plassholder for bilde 5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Plassholder for bilde 5" descr="Plassholder for bilde 5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Plassholder for bilde 5" descr="Plassholder for bilde 5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Plassholder for bilde 5" descr="Plassholder for bilde 5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Plassholder for bilde 5" descr="Plassholder for bilde 5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lassholder for bilde 5" descr="Plassholder for bilde 5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KLIKK FOR Å REDIGERE TITTELST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1" name="Klikk for å redigere undertittel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Plassholder for bilde 5" descr="Plassholder for bilde 5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Dobbeltklikk her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4" name="Tittel 1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Dobbeltklikk her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ittel 1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  <p:pic>
        <p:nvPicPr>
          <p:cNvPr id="698" name="Plassholder for bilde 6" descr="Plassholder for bilde 6"/>
          <p:cNvPicPr>
            <a:picLocks noGrp="1" noChangeAspect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01" name="Dobbeltklikk her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4" name="Dobbeltklikk her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7" name="Dobbeltklikk her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Dobbeltklikk h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0" name="Dobbeltklikk her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Intro">
  <a:themeElements>
    <a:clrScheme name="Intro">
      <a:dk1>
        <a:srgbClr val="001E5F"/>
      </a:dk1>
      <a:lt1>
        <a:srgbClr val="000E59"/>
      </a:lt1>
      <a:dk2>
        <a:srgbClr val="A7A7A7"/>
      </a:dk2>
      <a:lt2>
        <a:srgbClr val="535353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0000FF"/>
      </a:hlink>
      <a:folHlink>
        <a:srgbClr val="FF00FF"/>
      </a:folHlink>
    </a:clrScheme>
    <a:fontScheme name="Intro">
      <a:majorFont>
        <a:latin typeface="Impact"/>
        <a:ea typeface="Impact"/>
        <a:cs typeface="Impact"/>
      </a:majorFont>
      <a:minorFont>
        <a:latin typeface="Impact"/>
        <a:ea typeface="Impact"/>
        <a:cs typeface="Impact"/>
      </a:minorFont>
    </a:fontScheme>
    <a:fmtScheme name="Int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1E5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tro">
  <a:themeElements>
    <a:clrScheme name="Intro">
      <a:dk1>
        <a:srgbClr val="001E5F"/>
      </a:dk1>
      <a:lt1>
        <a:srgbClr val="5F5F5F"/>
      </a:lt1>
      <a:dk2>
        <a:srgbClr val="A7A7A7"/>
      </a:dk2>
      <a:lt2>
        <a:srgbClr val="535353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0000FF"/>
      </a:hlink>
      <a:folHlink>
        <a:srgbClr val="FF00FF"/>
      </a:folHlink>
    </a:clrScheme>
    <a:fontScheme name="Intro">
      <a:majorFont>
        <a:latin typeface="Impact"/>
        <a:ea typeface="Impact"/>
        <a:cs typeface="Impact"/>
      </a:majorFont>
      <a:minorFont>
        <a:latin typeface="Impact"/>
        <a:ea typeface="Impact"/>
        <a:cs typeface="Impact"/>
      </a:minorFont>
    </a:fontScheme>
    <a:fmtScheme name="Int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1E5F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18E4958C7886040A5A06E1AC824B009" ma:contentTypeVersion="14" ma:contentTypeDescription="Opprett et nytt dokument." ma:contentTypeScope="" ma:versionID="c1e49f18d2d976a559ba27de4e7a8982">
  <xsd:schema xmlns:xsd="http://www.w3.org/2001/XMLSchema" xmlns:xs="http://www.w3.org/2001/XMLSchema" xmlns:p="http://schemas.microsoft.com/office/2006/metadata/properties" xmlns:ns2="d5ffb7ad-8bb2-4b23-b5be-958b586e77a7" xmlns:ns3="05a80aa1-1912-4731-bc73-aaea67477935" targetNamespace="http://schemas.microsoft.com/office/2006/metadata/properties" ma:root="true" ma:fieldsID="4b9133a7ecf1765694940e393f06e039" ns2:_="" ns3:_="">
    <xsd:import namespace="d5ffb7ad-8bb2-4b23-b5be-958b586e77a7"/>
    <xsd:import namespace="05a80aa1-1912-4731-bc73-aaea674779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fb7ad-8bb2-4b23-b5be-958b586e77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a80aa1-1912-4731-bc73-aaea6747793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13d3fc2-a1d5-406a-817e-9f9c0644383f}" ma:internalName="TaxCatchAll" ma:showField="CatchAllData" ma:web="05a80aa1-1912-4731-bc73-aaea674779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a80aa1-1912-4731-bc73-aaea67477935" xsi:nil="true"/>
    <lcf76f155ced4ddcb4097134ff3c332f xmlns="d5ffb7ad-8bb2-4b23-b5be-958b586e77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586F33-AC0A-42E1-A9AD-7CEC2CE0E7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59B4A5-407A-4695-A536-D0EDBAF57A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ffb7ad-8bb2-4b23-b5be-958b586e77a7"/>
    <ds:schemaRef ds:uri="05a80aa1-1912-4731-bc73-aaea674779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8DF88B-8547-4692-AD9C-EC0ACF955D37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05a80aa1-1912-4731-bc73-aaea67477935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5ffb7ad-8bb2-4b23-b5be-958b586e77a7"/>
  </ds:schemaRefs>
</ds:datastoreItem>
</file>

<file path=docMetadata/LabelInfo.xml><?xml version="1.0" encoding="utf-8"?>
<clbl:labelList xmlns:clbl="http://schemas.microsoft.com/office/2020/mipLabelMetadata">
  <clbl:label id="{5ca93399-1184-430d-88a8-107721ef7b66}" enabled="0" method="" siteId="{5ca93399-1184-430d-88a8-107721ef7b6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Macintosh PowerPoint</Application>
  <PresentationFormat>Egendefinert</PresentationFormat>
  <Paragraphs>33</Paragraphs>
  <Slides>33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35" baseType="lpstr">
      <vt:lpstr>Arial</vt:lpstr>
      <vt:lpstr>Intro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Westheim, Christian</cp:lastModifiedBy>
  <cp:revision>1</cp:revision>
  <dcterms:modified xsi:type="dcterms:W3CDTF">2025-08-13T06:30:01Z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0x010100818E4958C7886040A5A06E1AC824B009</vt:lpwstr>
  </property>
  <property fmtid="{D5CDD505-2E9C-101B-9397-08002B2CF9AE}" pid="3" name="MediaServiceImageTags">
    <vt:lpwstr/>
  </property>
</Properties>
</file>