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ink/ink1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2.xml" ContentType="application/vnd.openxmlformats-officedocument.drawingml.chartshapes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356" r:id="rId2"/>
    <p:sldId id="259" r:id="rId3"/>
    <p:sldId id="260" r:id="rId4"/>
    <p:sldId id="261" r:id="rId5"/>
    <p:sldId id="331" r:id="rId6"/>
    <p:sldId id="357" r:id="rId7"/>
    <p:sldId id="265" r:id="rId8"/>
    <p:sldId id="266" r:id="rId9"/>
    <p:sldId id="358" r:id="rId10"/>
    <p:sldId id="267" r:id="rId11"/>
    <p:sldId id="269" r:id="rId12"/>
    <p:sldId id="285" r:id="rId13"/>
    <p:sldId id="287" r:id="rId14"/>
    <p:sldId id="294" r:id="rId15"/>
    <p:sldId id="292" r:id="rId16"/>
    <p:sldId id="321" r:id="rId17"/>
    <p:sldId id="271" r:id="rId18"/>
    <p:sldId id="272" r:id="rId19"/>
    <p:sldId id="275" r:id="rId20"/>
    <p:sldId id="278" r:id="rId21"/>
    <p:sldId id="339" r:id="rId22"/>
    <p:sldId id="338" r:id="rId23"/>
    <p:sldId id="281" r:id="rId24"/>
    <p:sldId id="280" r:id="rId25"/>
    <p:sldId id="282" r:id="rId26"/>
    <p:sldId id="298" r:id="rId27"/>
    <p:sldId id="299" r:id="rId28"/>
    <p:sldId id="303" r:id="rId29"/>
    <p:sldId id="340" r:id="rId30"/>
    <p:sldId id="341" r:id="rId31"/>
    <p:sldId id="343" r:id="rId32"/>
    <p:sldId id="345" r:id="rId33"/>
    <p:sldId id="352" r:id="rId34"/>
    <p:sldId id="350" r:id="rId35"/>
    <p:sldId id="354" r:id="rId36"/>
    <p:sldId id="347" r:id="rId37"/>
    <p:sldId id="316" r:id="rId38"/>
    <p:sldId id="317" r:id="rId39"/>
    <p:sldId id="333" r:id="rId40"/>
    <p:sldId id="336" r:id="rId41"/>
    <p:sldId id="332" r:id="rId42"/>
    <p:sldId id="323" r:id="rId43"/>
    <p:sldId id="325" r:id="rId44"/>
    <p:sldId id="329" r:id="rId45"/>
    <p:sldId id="33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2" autoAdjust="0"/>
    <p:restoredTop sz="69864" autoAdjust="0"/>
  </p:normalViewPr>
  <p:slideViewPr>
    <p:cSldViewPr snapToGrid="0">
      <p:cViewPr varScale="1">
        <p:scale>
          <a:sx n="83" d="100"/>
          <a:sy n="83" d="100"/>
        </p:scale>
        <p:origin x="2448" y="1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baseline="0" dirty="0">
                <a:effectLst/>
              </a:rPr>
              <a:t>Grafiko pavadinimas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0.20301216531496508"/>
          <c:y val="3.58716917632458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46-4BC5-8162-2CEB506600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46-4BC5-8162-2CEB506600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46-4BC5-8162-2CEB506600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440000"/>
        <c:axId val="105441536"/>
      </c:barChart>
      <c:catAx>
        <c:axId val="105440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05441536"/>
        <c:crosses val="autoZero"/>
        <c:auto val="1"/>
        <c:lblAlgn val="ctr"/>
        <c:lblOffset val="100"/>
        <c:noMultiLvlLbl val="0"/>
      </c:catAx>
      <c:valAx>
        <c:axId val="105441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05440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058897019828031"/>
          <c:y val="0.19199679067953113"/>
          <c:w val="0.21278924983178016"/>
          <c:h val="0.77535260695130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dirty="0"/>
              <a:t>Pavadinimas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C6-B447-812B-09780D87A3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C6-B447-812B-09780D87A3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C6-B447-812B-09780D87A3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2558287"/>
        <c:axId val="1862955343"/>
      </c:barChart>
      <c:catAx>
        <c:axId val="1862558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862955343"/>
        <c:crosses val="autoZero"/>
        <c:auto val="1"/>
        <c:lblAlgn val="ctr"/>
        <c:lblOffset val="100"/>
        <c:noMultiLvlLbl val="0"/>
      </c:catAx>
      <c:valAx>
        <c:axId val="1862955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8625582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FF-8340-9F31-19B967997F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FF-8340-9F31-19B967997F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BFF-8340-9F31-19B967997F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03063663"/>
        <c:axId val="502526639"/>
      </c:barChart>
      <c:catAx>
        <c:axId val="503063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502526639"/>
        <c:crosses val="autoZero"/>
        <c:auto val="1"/>
        <c:lblAlgn val="ctr"/>
        <c:lblOffset val="100"/>
        <c:noMultiLvlLbl val="0"/>
      </c:catAx>
      <c:valAx>
        <c:axId val="5025266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5030636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3F2-419D-9828-AFCA786A3C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6241808"/>
        <c:axId val="786243448"/>
      </c:lineChart>
      <c:catAx>
        <c:axId val="786241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86243448"/>
        <c:crosses val="autoZero"/>
        <c:auto val="1"/>
        <c:lblAlgn val="ctr"/>
        <c:lblOffset val="100"/>
        <c:noMultiLvlLbl val="0"/>
      </c:catAx>
      <c:valAx>
        <c:axId val="786243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8624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dirty="0">
                <a:solidFill>
                  <a:schemeClr val="tx2">
                    <a:lumMod val="50000"/>
                  </a:schemeClr>
                </a:solidFill>
              </a:rPr>
              <a:t>Grafiko</a:t>
            </a:r>
            <a:r>
              <a:rPr lang="lt-LT" baseline="0" dirty="0">
                <a:solidFill>
                  <a:schemeClr val="tx2">
                    <a:lumMod val="50000"/>
                  </a:schemeClr>
                </a:solidFill>
              </a:rPr>
              <a:t> pavadinimas</a:t>
            </a:r>
            <a:endParaRPr lang="lt-LT" dirty="0">
              <a:solidFill>
                <a:schemeClr val="tx2">
                  <a:lumMod val="5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492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265-4D7D-8C78-F6F9BD2A95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4925" cap="sq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265-4D7D-8C78-F6F9BD2A95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4925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chemeClr val="accent5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265-4D7D-8C78-F6F9BD2A95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6950880"/>
        <c:axId val="196949896"/>
      </c:lineChart>
      <c:catAx>
        <c:axId val="19695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96949896"/>
        <c:crosses val="autoZero"/>
        <c:auto val="1"/>
        <c:lblAlgn val="ctr"/>
        <c:lblOffset val="100"/>
        <c:noMultiLvlLbl val="0"/>
      </c:catAx>
      <c:valAx>
        <c:axId val="196949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9695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dirty="0" err="1">
                <a:solidFill>
                  <a:schemeClr val="tx2">
                    <a:lumMod val="50000"/>
                  </a:schemeClr>
                </a:solidFill>
              </a:rPr>
              <a:t>Letelės</a:t>
            </a:r>
            <a:r>
              <a:rPr lang="lt-LT" baseline="0" dirty="0">
                <a:solidFill>
                  <a:schemeClr val="tx2">
                    <a:lumMod val="50000"/>
                  </a:schemeClr>
                </a:solidFill>
              </a:rPr>
              <a:t> pavadinimas</a:t>
            </a:r>
            <a:endParaRPr lang="lt-LT" dirty="0">
              <a:solidFill>
                <a:schemeClr val="tx2">
                  <a:lumMod val="5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99-49A4-B5FC-0EA6BD6436C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99-49A4-B5FC-0EA6BD6436C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99-49A4-B5FC-0EA6BD643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8992936"/>
        <c:axId val="318992608"/>
      </c:barChart>
      <c:catAx>
        <c:axId val="318992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318992608"/>
        <c:crosses val="autoZero"/>
        <c:auto val="1"/>
        <c:lblAlgn val="ctr"/>
        <c:lblOffset val="100"/>
        <c:noMultiLvlLbl val="0"/>
      </c:catAx>
      <c:valAx>
        <c:axId val="31899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318992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53-45CE-B5D6-5F783F3CCC78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D53-45CE-B5D6-5F783F3CCC78}"/>
              </c:ext>
            </c:extLst>
          </c:dPt>
          <c:dPt>
            <c:idx val="2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53-45CE-B5D6-5F783F3CCC78}"/>
              </c:ext>
            </c:extLst>
          </c:dPt>
          <c:dPt>
            <c:idx val="3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D53-45CE-B5D6-5F783F3CCC7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53-45CE-B5D6-5F783F3CCC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dirty="0">
                <a:solidFill>
                  <a:schemeClr val="tx2">
                    <a:lumMod val="50000"/>
                  </a:schemeClr>
                </a:solidFill>
              </a:rPr>
              <a:t>Lentelės</a:t>
            </a:r>
            <a:r>
              <a:rPr lang="lt-LT" baseline="0" dirty="0">
                <a:solidFill>
                  <a:schemeClr val="tx2">
                    <a:lumMod val="50000"/>
                  </a:schemeClr>
                </a:solidFill>
              </a:rPr>
              <a:t> pavadinimas</a:t>
            </a:r>
            <a:endParaRPr lang="lt-LT" dirty="0">
              <a:solidFill>
                <a:schemeClr val="tx2">
                  <a:lumMod val="5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75000"/>
                </a:schemeClr>
              </a:solidFill>
              <a:ln w="9525">
                <a:solidFill>
                  <a:schemeClr val="accent4">
                    <a:lumMod val="7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F99-4EC0-90DC-FDD0F2D8FA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F99-4EC0-90DC-FDD0F2D8FA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F99-4EC0-90DC-FDD0F2D8F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8516632"/>
        <c:axId val="788518272"/>
      </c:lineChart>
      <c:catAx>
        <c:axId val="78851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88518272"/>
        <c:crosses val="autoZero"/>
        <c:auto val="1"/>
        <c:lblAlgn val="ctr"/>
        <c:lblOffset val="100"/>
        <c:noMultiLvlLbl val="0"/>
      </c:catAx>
      <c:valAx>
        <c:axId val="78851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88516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dirty="0">
                <a:solidFill>
                  <a:schemeClr val="tx2">
                    <a:lumMod val="50000"/>
                  </a:schemeClr>
                </a:solidFill>
              </a:rPr>
              <a:t>Lentelės</a:t>
            </a:r>
            <a:r>
              <a:rPr lang="lt-LT" baseline="0" dirty="0">
                <a:solidFill>
                  <a:schemeClr val="tx2">
                    <a:lumMod val="50000"/>
                  </a:schemeClr>
                </a:solidFill>
              </a:rPr>
              <a:t> pavadinimas</a:t>
            </a:r>
            <a:endParaRPr lang="lt-LT" dirty="0">
              <a:solidFill>
                <a:schemeClr val="tx2">
                  <a:lumMod val="5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40-456D-9E23-184D977878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40-456D-9E23-184D977878C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40-456D-9E23-184D977878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8516632"/>
        <c:axId val="788518272"/>
      </c:barChart>
      <c:catAx>
        <c:axId val="788516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88518272"/>
        <c:crosses val="autoZero"/>
        <c:auto val="1"/>
        <c:lblAlgn val="ctr"/>
        <c:lblOffset val="100"/>
        <c:noMultiLvlLbl val="0"/>
      </c:catAx>
      <c:valAx>
        <c:axId val="7885182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88516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dirty="0">
                <a:solidFill>
                  <a:schemeClr val="tx2">
                    <a:lumMod val="50000"/>
                  </a:schemeClr>
                </a:solidFill>
              </a:rPr>
              <a:t>Pavadinimas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BA-3D49-91AD-BD65238EA19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53-4756-A3B7-2040D9EB9A9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A53-4756-A3B7-2040D9EB9A9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A53-4756-A3B7-2040D9EB9A9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BA-3D49-91AD-BD65238EA1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D1-454A-84DD-2F1352863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9584255"/>
        <c:axId val="479585967"/>
      </c:barChart>
      <c:catAx>
        <c:axId val="479584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479585967"/>
        <c:crosses val="autoZero"/>
        <c:auto val="1"/>
        <c:lblAlgn val="ctr"/>
        <c:lblOffset val="100"/>
        <c:noMultiLvlLbl val="0"/>
      </c:catAx>
      <c:valAx>
        <c:axId val="4795859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479584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0.18383</cdr:x>
      <cdr:y>0.18155</cdr:y>
    </cdr:from>
    <cdr:to>
      <cdr:x>0.85183</cdr:x>
      <cdr:y>0.60043</cdr:y>
    </cdr:to>
    <cdr:cxnSp macro="">
      <cdr:nvCxnSpPr>
        <cdr:cNvPr id="2" name="Straight Arrow Connector 1">
          <a:extLst xmlns:a="http://schemas.openxmlformats.org/drawingml/2006/main">
            <a:ext uri="{FF2B5EF4-FFF2-40B4-BE49-F238E27FC236}">
              <a16:creationId xmlns:a16="http://schemas.microsoft.com/office/drawing/2014/main" id="{8721BDC7-1DD4-48A9-FF81-AA76F220F568}"/>
            </a:ext>
          </a:extLst>
        </cdr:cNvPr>
        <cdr:cNvCxnSpPr/>
      </cdr:nvCxnSpPr>
      <cdr:spPr>
        <a:xfrm xmlns:a="http://schemas.openxmlformats.org/drawingml/2006/main">
          <a:off x="940904" y="792657"/>
          <a:ext cx="3419061" cy="1828800"/>
        </a:xfrm>
        <a:prstGeom xmlns:a="http://schemas.openxmlformats.org/drawingml/2006/main" prst="straightConnector1">
          <a:avLst/>
        </a:prstGeom>
        <a:ln xmlns:a="http://schemas.openxmlformats.org/drawingml/2006/main" w="31750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0.79569</cdr:x>
      <cdr:y>0.24364</cdr:y>
    </cdr:from>
    <cdr:to>
      <cdr:x>0.79569</cdr:x>
      <cdr:y>0.84419</cdr:y>
    </cdr:to>
    <cdr:cxnSp macro="">
      <cdr:nvCxnSpPr>
        <cdr:cNvPr id="2" name="Straight Arrow Connector 1">
          <a:extLst xmlns:a="http://schemas.openxmlformats.org/drawingml/2006/main">
            <a:ext uri="{FF2B5EF4-FFF2-40B4-BE49-F238E27FC236}">
              <a16:creationId xmlns:a16="http://schemas.microsoft.com/office/drawing/2014/main" id="{DB84DC1A-7527-C367-EEAB-40E82E7E5D53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 flipV="1">
          <a:off x="6967378" y="1077548"/>
          <a:ext cx="0" cy="2656114"/>
        </a:xfrm>
        <a:prstGeom xmlns:a="http://schemas.openxmlformats.org/drawingml/2006/main" prst="straightConnector1">
          <a:avLst/>
        </a:prstGeom>
        <a:ln xmlns:a="http://schemas.openxmlformats.org/drawingml/2006/main" w="31750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18T21:28:34.762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1 764 24575,'11'9'0,"1"-1"0,2 6 0,3 2 0,0 0 0,4 5 0,0 0 0,-1 0 0,-1 0 0,-2-6 0,-4-3 0,-1-2 0,-1 1 0,0-3 0,0 1 0,-2-3 0,-3-3 0,-3-1 0,0 0 0,-1 1 0,2 0 0,-1-1 0,0-2 0,0-6 0,3-6 0,6-14 0,26-44 0,-11 20 0,2-4 0,5-9 0,0-3-676,2-3 0,0 1 676,-5 8 0,0 1 0,-2 2 0,0 0-282,-1 4 0,-1 2 282,-1 2 0,-1 5 0,1-6 0,-7 18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19T07:22:42.730"/>
    </inkml:context>
    <inkml:brush xml:id="br0">
      <inkml:brushProperty name="width" value="0.1" units="cm"/>
      <inkml:brushProperty name="height" value="0.1" units="cm"/>
      <inkml:brushProperty name="color" value="#492782"/>
    </inkml:brush>
  </inkml:definitions>
  <inkml:trace contextRef="#ctx0" brushRef="#br0">1 539 24575,'8'6'0,"0"0"0,2 4 0,2 1 0,0 1 0,3 2 0,-1 1 0,1-1 0,-2 1 0,-1-4 0,-3-2 0,-1-2 0,1 0 0,-2-1 0,1 0 0,-2-2 0,-2-1 0,-1-2 0,-2 1 0,1 0 0,1 0 0,-1-1 0,0-1 0,0-4 0,3-5 0,3-9 0,19-31 0,-8 14 0,1-3 0,4-7 0,0-1-676,2-3 0,-1 1 676,-3 5 0,-1 2 0,0 0 0,0 1-282,-2 3 0,0 1 282,0 2 0,-2 2 0,2-2 0,-6 10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19T07:23:11.620"/>
    </inkml:context>
    <inkml:brush xml:id="br0">
      <inkml:brushProperty name="width" value="0.1" units="cm"/>
      <inkml:brushProperty name="height" value="0.1" units="cm"/>
      <inkml:brushProperty name="color" value="#492782"/>
    </inkml:brush>
  </inkml:definitions>
  <inkml:trace contextRef="#ctx0" brushRef="#br0">1 539 24575,'8'6'0,"0"0"0,2 4 0,2 1 0,0 1 0,3 2 0,-1 1 0,1-1 0,-2 1 0,-1-4 0,-3-2 0,-1-2 0,1 0 0,-2-1 0,1 0 0,-2-2 0,-2-1 0,-1-2 0,-2 1 0,1 0 0,1 0 0,-1-1 0,0-1 0,0-4 0,3-5 0,3-9 0,19-31 0,-8 14 0,1-3 0,4-7 0,0-1-676,2-3 0,-1 1 676,-3 5 0,-1 2 0,0 0 0,0 1-282,-2 3 0,0 1 282,0 2 0,-2 2 0,2-2 0,-6 10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19T07:23:14.798"/>
    </inkml:context>
    <inkml:brush xml:id="br0">
      <inkml:brushProperty name="width" value="0.1" units="cm"/>
      <inkml:brushProperty name="height" value="0.1" units="cm"/>
      <inkml:brushProperty name="color" value="#492782"/>
    </inkml:brush>
  </inkml:definitions>
  <inkml:trace contextRef="#ctx0" brushRef="#br0">1 539 24575,'8'6'0,"0"0"0,2 4 0,2 1 0,0 1 0,3 2 0,-1 1 0,1-1 0,-2 1 0,-1-4 0,-3-2 0,-1-2 0,1 0 0,-2-1 0,1 0 0,-2-2 0,-2-1 0,-1-2 0,-2 1 0,1 0 0,1 0 0,-1-1 0,0-1 0,0-4 0,3-5 0,3-9 0,19-31 0,-8 14 0,1-3 0,4-7 0,0-1-676,2-3 0,-1 1 676,-3 5 0,-1 2 0,0 0 0,0 1-282,-2 3 0,0 1 282,0 2 0,-2 2 0,2-2 0,-6 10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19T07:23:17.798"/>
    </inkml:context>
    <inkml:brush xml:id="br0">
      <inkml:brushProperty name="width" value="0.1" units="cm"/>
      <inkml:brushProperty name="height" value="0.1" units="cm"/>
      <inkml:brushProperty name="color" value="#492782"/>
    </inkml:brush>
  </inkml:definitions>
  <inkml:trace contextRef="#ctx0" brushRef="#br0">1 539 24575,'8'6'0,"0"0"0,2 4 0,2 1 0,0 1 0,3 2 0,-1 1 0,1-1 0,-2 1 0,-1-4 0,-3-2 0,-1-2 0,1 0 0,-2-1 0,1 0 0,-2-2 0,-2-1 0,-1-2 0,-2 1 0,1 0 0,1 0 0,-1-1 0,0-1 0,0-4 0,3-5 0,3-9 0,19-31 0,-8 14 0,1-3 0,4-7 0,0-1-676,2-3 0,-1 1 676,-3 5 0,-1 2 0,0 0 0,0 1-282,-2 3 0,0 1 282,0 2 0,-2 2 0,2-2 0,-6 10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19T07:23:23.363"/>
    </inkml:context>
    <inkml:brush xml:id="br0">
      <inkml:brushProperty name="width" value="0.1" units="cm"/>
      <inkml:brushProperty name="height" value="0.1" units="cm"/>
      <inkml:brushProperty name="color" value="#492782"/>
    </inkml:brush>
  </inkml:definitions>
  <inkml:trace contextRef="#ctx0" brushRef="#br0">1 539 24575,'8'6'0,"0"0"0,2 4 0,2 1 0,0 1 0,3 2 0,-1 1 0,1-1 0,-2 1 0,-1-4 0,-3-2 0,-1-2 0,1 0 0,-2-1 0,1 0 0,-2-2 0,-2-1 0,-1-2 0,-2 1 0,1 0 0,1 0 0,-1-1 0,0-1 0,0-4 0,3-5 0,3-9 0,19-31 0,-8 14 0,1-3 0,4-7 0,0-1-676,2-3 0,-1 1 676,-3 5 0,-1 2 0,0 0 0,0 1-282,-2 3 0,0 1 282,0 2 0,-2 2 0,2-2 0,-6 10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19T07:23:26.283"/>
    </inkml:context>
    <inkml:brush xml:id="br0">
      <inkml:brushProperty name="width" value="0.1" units="cm"/>
      <inkml:brushProperty name="height" value="0.1" units="cm"/>
      <inkml:brushProperty name="color" value="#492782"/>
    </inkml:brush>
  </inkml:definitions>
  <inkml:trace contextRef="#ctx0" brushRef="#br0">1 539 24575,'8'6'0,"0"0"0,2 4 0,2 1 0,0 1 0,3 2 0,-1 1 0,1-1 0,-2 1 0,-1-4 0,-3-2 0,-1-2 0,1 0 0,-2-1 0,1 0 0,-2-2 0,-2-1 0,-1-2 0,-2 1 0,1 0 0,1 0 0,-1-1 0,0-1 0,0-4 0,3-5 0,3-9 0,19-31 0,-8 14 0,1-3 0,4-7 0,0-1-676,2-3 0,-1 1 676,-3 5 0,-1 2 0,0 0 0,0 1-282,-2 3 0,0 1 282,0 2 0,-2 2 0,2-2 0,-6 10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CECC5-E9FA-9741-9035-9924C0C450A5}" type="datetimeFigureOut">
              <a:rPr lang="en-US" smtClean="0"/>
              <a:t>5/12/25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6A375D-C7A8-6B43-BB51-E56F836A2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849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/>
              <a:t>1</a:t>
            </a:r>
            <a:r>
              <a:rPr lang="lt-LT" baseline="0" dirty="0"/>
              <a:t> variantas:</a:t>
            </a:r>
            <a:endParaRPr lang="lt-L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lt-LT" dirty="0"/>
              <a:t>Nuotrauką</a:t>
            </a:r>
            <a:r>
              <a:rPr lang="lt-LT" baseline="0" dirty="0"/>
              <a:t> įdedame tiesiai užvilkus ant puslankio arba pasirinkus įkėlimo mygtuką (</a:t>
            </a:r>
            <a:r>
              <a:rPr lang="lt-LT" baseline="0" dirty="0" err="1"/>
              <a:t>insert</a:t>
            </a:r>
            <a:r>
              <a:rPr lang="lt-LT" baseline="0" dirty="0"/>
              <a:t> -&gt; </a:t>
            </a:r>
            <a:r>
              <a:rPr lang="lt-LT" baseline="0" dirty="0" err="1"/>
              <a:t>pictures</a:t>
            </a:r>
            <a:r>
              <a:rPr lang="lt-LT" baseline="0" dirty="0"/>
              <a:t>). Nuotrauka turi būti formoje.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lt-LT" baseline="0" dirty="0"/>
              <a:t>Tekstas baltas, šrifto dydis pritaikomas pagal poreikį. </a:t>
            </a:r>
            <a:endParaRPr lang="lt-LT" dirty="0"/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639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836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baseline="0" dirty="0"/>
              <a:t>2 variantas:</a:t>
            </a:r>
            <a:endParaRPr lang="lt-L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lt-LT" dirty="0"/>
              <a:t>Ikoną</a:t>
            </a:r>
            <a:r>
              <a:rPr lang="lt-LT" baseline="0" dirty="0"/>
              <a:t> įdedame tiesiai užvilkus ant puslankio arba pasirinkus įkėlimo mygtuką. </a:t>
            </a:r>
            <a:r>
              <a:rPr lang="lt-LT" baseline="0" dirty="0" err="1"/>
              <a:t>Įkoną</a:t>
            </a:r>
            <a:r>
              <a:rPr lang="lt-LT" baseline="0" dirty="0"/>
              <a:t> renkamės be fono (.</a:t>
            </a:r>
            <a:r>
              <a:rPr lang="lt-LT" baseline="0" dirty="0" err="1"/>
              <a:t>png</a:t>
            </a:r>
            <a:r>
              <a:rPr lang="lt-LT" baseline="0" dirty="0"/>
              <a:t> formatu). Ikona turi būti centruota, apskritimo viduje.</a:t>
            </a:r>
            <a:r>
              <a:rPr lang="en-US" baseline="0" dirty="0"/>
              <a:t> </a:t>
            </a:r>
            <a:r>
              <a:rPr lang="en-US" baseline="0" dirty="0" err="1"/>
              <a:t>Naudojame</a:t>
            </a:r>
            <a:r>
              <a:rPr lang="en-US" baseline="0" dirty="0"/>
              <a:t> </a:t>
            </a:r>
            <a:r>
              <a:rPr lang="en-US" baseline="0" dirty="0" err="1"/>
              <a:t>tik</a:t>
            </a:r>
            <a:r>
              <a:rPr lang="en-US" baseline="0" dirty="0"/>
              <a:t> LD </a:t>
            </a:r>
            <a:r>
              <a:rPr lang="en-US" baseline="0" dirty="0" err="1"/>
              <a:t>ikonas</a:t>
            </a:r>
            <a:r>
              <a:rPr lang="en-US" baseline="0" dirty="0"/>
              <a:t>. </a:t>
            </a:r>
            <a:endParaRPr lang="lt-LT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lt-LT" baseline="0" dirty="0"/>
              <a:t>Tekstas baltas, šrifto dydis pritaikomas pagal poreikį. </a:t>
            </a:r>
            <a:endParaRPr lang="lt-LT" dirty="0"/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53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baseline="0" dirty="0"/>
              <a:t>3 variantas (jei darome prezentaciją su partnerio </a:t>
            </a:r>
            <a:r>
              <a:rPr lang="lt-LT" baseline="0" dirty="0" err="1"/>
              <a:t>logo</a:t>
            </a:r>
            <a:r>
              <a:rPr lang="lt-LT" baseline="0" dirty="0"/>
              <a:t>):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lt-LT" baseline="0" dirty="0"/>
              <a:t>Partnerio logotipą be fono įdedame šalia LD logotipo į jam skirtą blokelį. </a:t>
            </a:r>
            <a:r>
              <a:rPr lang="en-US" baseline="0" dirty="0" err="1"/>
              <a:t>Lygiuojame</a:t>
            </a:r>
            <a:r>
              <a:rPr lang="en-US" baseline="0" dirty="0"/>
              <a:t> </a:t>
            </a:r>
            <a:r>
              <a:rPr lang="en-US" baseline="0" dirty="0" err="1"/>
              <a:t>kartu</a:t>
            </a:r>
            <a:r>
              <a:rPr lang="en-US" baseline="0" dirty="0"/>
              <a:t> </a:t>
            </a:r>
            <a:r>
              <a:rPr lang="en-US" baseline="0" dirty="0" err="1"/>
              <a:t>su</a:t>
            </a:r>
            <a:r>
              <a:rPr lang="en-US" baseline="0" dirty="0"/>
              <a:t> LD </a:t>
            </a:r>
            <a:r>
              <a:rPr lang="en-US" baseline="0" dirty="0" err="1"/>
              <a:t>logotipu</a:t>
            </a:r>
            <a:r>
              <a:rPr lang="en-US" baseline="0" dirty="0"/>
              <a:t>. </a:t>
            </a:r>
            <a:endParaRPr lang="lt-LT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lt-LT" dirty="0"/>
              <a:t>Ikoną</a:t>
            </a:r>
            <a:r>
              <a:rPr lang="lt-LT" baseline="0" dirty="0"/>
              <a:t> įdedame tiesiai užvilkus ant puslankio arba pasirinkus įkėlimo mygtuką. </a:t>
            </a:r>
            <a:r>
              <a:rPr lang="lt-LT" baseline="0" dirty="0" err="1"/>
              <a:t>Įkoną</a:t>
            </a:r>
            <a:r>
              <a:rPr lang="lt-LT" baseline="0" dirty="0"/>
              <a:t> renkamės be fono (.</a:t>
            </a:r>
            <a:r>
              <a:rPr lang="lt-LT" baseline="0" dirty="0" err="1"/>
              <a:t>png</a:t>
            </a:r>
            <a:r>
              <a:rPr lang="lt-LT" baseline="0" dirty="0"/>
              <a:t> formatu). Ikona turi būti centruota, apskritimo viduje.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lt-LT" baseline="0" dirty="0"/>
              <a:t>Tekstas baltas, šrifto dydis pritaikomas pagal poreikį. </a:t>
            </a:r>
            <a:endParaRPr lang="lt-LT" dirty="0"/>
          </a:p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457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/>
              <a:t>Turinį gali sudaryti 3</a:t>
            </a:r>
            <a:r>
              <a:rPr lang="lt-LT" baseline="0" dirty="0"/>
              <a:t> - 6 </a:t>
            </a:r>
            <a:r>
              <a:rPr lang="lt-LT" dirty="0"/>
              <a:t>temos. Norint temų pridėti daugiau, pasirinkite skaidrę</a:t>
            </a:r>
            <a:r>
              <a:rPr lang="lt-LT" baseline="0" dirty="0"/>
              <a:t> be iš anksto numatytų vietų skaičiams.</a:t>
            </a:r>
          </a:p>
          <a:p>
            <a:r>
              <a:rPr lang="lt-LT" baseline="0" dirty="0"/>
              <a:t>Turinio skaidrė neturi puslapio skaičiaus dešiniame apatiniame kampe.</a:t>
            </a:r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547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34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220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674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/>
              <a:t>Skirtukuose nuotrauka įdedama kaip fonas.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28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/>
              <a:t>Skirtukuose</a:t>
            </a:r>
            <a:r>
              <a:rPr lang="lt-LT" baseline="0" dirty="0"/>
              <a:t> nuotrauka įdedama kaip fonas. </a:t>
            </a:r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A375D-C7A8-6B43-BB51-E56F836A26E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94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with photo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F13DB2B-85B2-CE02-524B-12F4B461C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601119"/>
            <a:ext cx="5655365" cy="1655762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0735219-9381-3B89-2AC4-42BBAC219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496181"/>
            <a:ext cx="5655365" cy="8713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6B421D-978E-267E-86FD-A7BE7FF58C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1" y="1098784"/>
            <a:ext cx="1408042" cy="806173"/>
          </a:xfrm>
          <a:prstGeom prst="rect">
            <a:avLst/>
          </a:prstGeom>
        </p:spPr>
      </p:pic>
      <p:sp>
        <p:nvSpPr>
          <p:cNvPr id="12" name="Picture Placeholder 16">
            <a:extLst>
              <a:ext uri="{FF2B5EF4-FFF2-40B4-BE49-F238E27FC236}">
                <a16:creationId xmlns:a16="http://schemas.microsoft.com/office/drawing/2014/main" id="{F04ABE76-98E4-68AE-F26B-54E88A3356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64202" y="835141"/>
            <a:ext cx="5327798" cy="5187717"/>
          </a:xfrm>
          <a:custGeom>
            <a:avLst/>
            <a:gdLst>
              <a:gd name="connsiteX0" fmla="*/ 0 w 5466796"/>
              <a:gd name="connsiteY0" fmla="*/ 2212182 h 4424364"/>
              <a:gd name="connsiteX1" fmla="*/ 2212182 w 5466796"/>
              <a:gd name="connsiteY1" fmla="*/ 0 h 4424364"/>
              <a:gd name="connsiteX2" fmla="*/ 3254614 w 5466796"/>
              <a:gd name="connsiteY2" fmla="*/ 0 h 4424364"/>
              <a:gd name="connsiteX3" fmla="*/ 5466796 w 5466796"/>
              <a:gd name="connsiteY3" fmla="*/ 2212182 h 4424364"/>
              <a:gd name="connsiteX4" fmla="*/ 5466796 w 5466796"/>
              <a:gd name="connsiteY4" fmla="*/ 2212182 h 4424364"/>
              <a:gd name="connsiteX5" fmla="*/ 3254614 w 5466796"/>
              <a:gd name="connsiteY5" fmla="*/ 4424364 h 4424364"/>
              <a:gd name="connsiteX6" fmla="*/ 2212182 w 5466796"/>
              <a:gd name="connsiteY6" fmla="*/ 4424364 h 4424364"/>
              <a:gd name="connsiteX7" fmla="*/ 0 w 5466796"/>
              <a:gd name="connsiteY7" fmla="*/ 2212182 h 4424364"/>
              <a:gd name="connsiteX0" fmla="*/ 0 w 5751001"/>
              <a:gd name="connsiteY0" fmla="*/ 2212182 h 4424364"/>
              <a:gd name="connsiteX1" fmla="*/ 2212182 w 5751001"/>
              <a:gd name="connsiteY1" fmla="*/ 0 h 4424364"/>
              <a:gd name="connsiteX2" fmla="*/ 3254614 w 5751001"/>
              <a:gd name="connsiteY2" fmla="*/ 0 h 4424364"/>
              <a:gd name="connsiteX3" fmla="*/ 5466796 w 5751001"/>
              <a:gd name="connsiteY3" fmla="*/ 2212182 h 4424364"/>
              <a:gd name="connsiteX4" fmla="*/ 5751001 w 5751001"/>
              <a:gd name="connsiteY4" fmla="*/ 2286323 h 4424364"/>
              <a:gd name="connsiteX5" fmla="*/ 3254614 w 5751001"/>
              <a:gd name="connsiteY5" fmla="*/ 4424364 h 4424364"/>
              <a:gd name="connsiteX6" fmla="*/ 2212182 w 5751001"/>
              <a:gd name="connsiteY6" fmla="*/ 4424364 h 4424364"/>
              <a:gd name="connsiteX7" fmla="*/ 0 w 5751001"/>
              <a:gd name="connsiteY7" fmla="*/ 2212182 h 4424364"/>
              <a:gd name="connsiteX0" fmla="*/ 0 w 5751001"/>
              <a:gd name="connsiteY0" fmla="*/ 2212182 h 4424364"/>
              <a:gd name="connsiteX1" fmla="*/ 2212182 w 5751001"/>
              <a:gd name="connsiteY1" fmla="*/ 0 h 4424364"/>
              <a:gd name="connsiteX2" fmla="*/ 3254614 w 5751001"/>
              <a:gd name="connsiteY2" fmla="*/ 0 h 4424364"/>
              <a:gd name="connsiteX3" fmla="*/ 5466796 w 5751001"/>
              <a:gd name="connsiteY3" fmla="*/ 2212182 h 4424364"/>
              <a:gd name="connsiteX4" fmla="*/ 5751001 w 5751001"/>
              <a:gd name="connsiteY4" fmla="*/ 2286323 h 4424364"/>
              <a:gd name="connsiteX5" fmla="*/ 3254614 w 5751001"/>
              <a:gd name="connsiteY5" fmla="*/ 4424364 h 4424364"/>
              <a:gd name="connsiteX6" fmla="*/ 2212182 w 5751001"/>
              <a:gd name="connsiteY6" fmla="*/ 4424364 h 4424364"/>
              <a:gd name="connsiteX7" fmla="*/ 0 w 5751001"/>
              <a:gd name="connsiteY7" fmla="*/ 2212182 h 4424364"/>
              <a:gd name="connsiteX0" fmla="*/ 0 w 5478004"/>
              <a:gd name="connsiteY0" fmla="*/ 2212182 h 4424364"/>
              <a:gd name="connsiteX1" fmla="*/ 2212182 w 5478004"/>
              <a:gd name="connsiteY1" fmla="*/ 0 h 4424364"/>
              <a:gd name="connsiteX2" fmla="*/ 3254614 w 5478004"/>
              <a:gd name="connsiteY2" fmla="*/ 0 h 4424364"/>
              <a:gd name="connsiteX3" fmla="*/ 5466796 w 5478004"/>
              <a:gd name="connsiteY3" fmla="*/ 2212182 h 4424364"/>
              <a:gd name="connsiteX4" fmla="*/ 5392655 w 5478004"/>
              <a:gd name="connsiteY4" fmla="*/ 2335750 h 4424364"/>
              <a:gd name="connsiteX5" fmla="*/ 3254614 w 5478004"/>
              <a:gd name="connsiteY5" fmla="*/ 4424364 h 4424364"/>
              <a:gd name="connsiteX6" fmla="*/ 2212182 w 5478004"/>
              <a:gd name="connsiteY6" fmla="*/ 4424364 h 4424364"/>
              <a:gd name="connsiteX7" fmla="*/ 0 w 5478004"/>
              <a:gd name="connsiteY7" fmla="*/ 2212182 h 4424364"/>
              <a:gd name="connsiteX0" fmla="*/ 0 w 5466796"/>
              <a:gd name="connsiteY0" fmla="*/ 2212182 h 4424364"/>
              <a:gd name="connsiteX1" fmla="*/ 2212182 w 5466796"/>
              <a:gd name="connsiteY1" fmla="*/ 0 h 4424364"/>
              <a:gd name="connsiteX2" fmla="*/ 3254614 w 5466796"/>
              <a:gd name="connsiteY2" fmla="*/ 0 h 4424364"/>
              <a:gd name="connsiteX3" fmla="*/ 5466796 w 5466796"/>
              <a:gd name="connsiteY3" fmla="*/ 2212182 h 4424364"/>
              <a:gd name="connsiteX4" fmla="*/ 3254614 w 5466796"/>
              <a:gd name="connsiteY4" fmla="*/ 4424364 h 4424364"/>
              <a:gd name="connsiteX5" fmla="*/ 2212182 w 5466796"/>
              <a:gd name="connsiteY5" fmla="*/ 4424364 h 4424364"/>
              <a:gd name="connsiteX6" fmla="*/ 0 w 5466796"/>
              <a:gd name="connsiteY6" fmla="*/ 2212182 h 4424364"/>
              <a:gd name="connsiteX0" fmla="*/ 0 w 3384918"/>
              <a:gd name="connsiteY0" fmla="*/ 2212182 h 4424364"/>
              <a:gd name="connsiteX1" fmla="*/ 2212182 w 3384918"/>
              <a:gd name="connsiteY1" fmla="*/ 0 h 4424364"/>
              <a:gd name="connsiteX2" fmla="*/ 3254614 w 3384918"/>
              <a:gd name="connsiteY2" fmla="*/ 0 h 4424364"/>
              <a:gd name="connsiteX3" fmla="*/ 3254614 w 3384918"/>
              <a:gd name="connsiteY3" fmla="*/ 4424364 h 4424364"/>
              <a:gd name="connsiteX4" fmla="*/ 2212182 w 3384918"/>
              <a:gd name="connsiteY4" fmla="*/ 4424364 h 4424364"/>
              <a:gd name="connsiteX5" fmla="*/ 0 w 3384918"/>
              <a:gd name="connsiteY5" fmla="*/ 2212182 h 4424364"/>
              <a:gd name="connsiteX0" fmla="*/ 0 w 3337806"/>
              <a:gd name="connsiteY0" fmla="*/ 2212182 h 4424364"/>
              <a:gd name="connsiteX1" fmla="*/ 2212182 w 3337806"/>
              <a:gd name="connsiteY1" fmla="*/ 0 h 4424364"/>
              <a:gd name="connsiteX2" fmla="*/ 3254614 w 3337806"/>
              <a:gd name="connsiteY2" fmla="*/ 0 h 4424364"/>
              <a:gd name="connsiteX3" fmla="*/ 3254614 w 3337806"/>
              <a:gd name="connsiteY3" fmla="*/ 4424364 h 4424364"/>
              <a:gd name="connsiteX4" fmla="*/ 2212182 w 3337806"/>
              <a:gd name="connsiteY4" fmla="*/ 4424364 h 4424364"/>
              <a:gd name="connsiteX5" fmla="*/ 0 w 3337806"/>
              <a:gd name="connsiteY5" fmla="*/ 2212182 h 4424364"/>
              <a:gd name="connsiteX0" fmla="*/ 0 w 3266095"/>
              <a:gd name="connsiteY0" fmla="*/ 2212182 h 4424364"/>
              <a:gd name="connsiteX1" fmla="*/ 2212182 w 3266095"/>
              <a:gd name="connsiteY1" fmla="*/ 0 h 4424364"/>
              <a:gd name="connsiteX2" fmla="*/ 3254614 w 3266095"/>
              <a:gd name="connsiteY2" fmla="*/ 0 h 4424364"/>
              <a:gd name="connsiteX3" fmla="*/ 3254614 w 3266095"/>
              <a:gd name="connsiteY3" fmla="*/ 4424364 h 4424364"/>
              <a:gd name="connsiteX4" fmla="*/ 2212182 w 3266095"/>
              <a:gd name="connsiteY4" fmla="*/ 4424364 h 4424364"/>
              <a:gd name="connsiteX5" fmla="*/ 0 w 3266095"/>
              <a:gd name="connsiteY5" fmla="*/ 2212182 h 4424364"/>
              <a:gd name="connsiteX0" fmla="*/ 0 w 3255172"/>
              <a:gd name="connsiteY0" fmla="*/ 2212182 h 4424364"/>
              <a:gd name="connsiteX1" fmla="*/ 2212182 w 3255172"/>
              <a:gd name="connsiteY1" fmla="*/ 0 h 4424364"/>
              <a:gd name="connsiteX2" fmla="*/ 3254614 w 3255172"/>
              <a:gd name="connsiteY2" fmla="*/ 0 h 4424364"/>
              <a:gd name="connsiteX3" fmla="*/ 3254614 w 3255172"/>
              <a:gd name="connsiteY3" fmla="*/ 4424364 h 4424364"/>
              <a:gd name="connsiteX4" fmla="*/ 2212182 w 3255172"/>
              <a:gd name="connsiteY4" fmla="*/ 4424364 h 4424364"/>
              <a:gd name="connsiteX5" fmla="*/ 0 w 3255172"/>
              <a:gd name="connsiteY5" fmla="*/ 2212182 h 4424364"/>
              <a:gd name="connsiteX0" fmla="*/ 0 w 4181371"/>
              <a:gd name="connsiteY0" fmla="*/ 2224539 h 4436721"/>
              <a:gd name="connsiteX1" fmla="*/ 2212182 w 4181371"/>
              <a:gd name="connsiteY1" fmla="*/ 12357 h 4436721"/>
              <a:gd name="connsiteX2" fmla="*/ 4181371 w 4181371"/>
              <a:gd name="connsiteY2" fmla="*/ 0 h 4436721"/>
              <a:gd name="connsiteX3" fmla="*/ 3254614 w 4181371"/>
              <a:gd name="connsiteY3" fmla="*/ 4436721 h 4436721"/>
              <a:gd name="connsiteX4" fmla="*/ 2212182 w 4181371"/>
              <a:gd name="connsiteY4" fmla="*/ 4436721 h 4436721"/>
              <a:gd name="connsiteX5" fmla="*/ 0 w 4181371"/>
              <a:gd name="connsiteY5" fmla="*/ 2224539 h 4436721"/>
              <a:gd name="connsiteX0" fmla="*/ 0 w 4181382"/>
              <a:gd name="connsiteY0" fmla="*/ 2224539 h 4436721"/>
              <a:gd name="connsiteX1" fmla="*/ 2212182 w 4181382"/>
              <a:gd name="connsiteY1" fmla="*/ 12357 h 4436721"/>
              <a:gd name="connsiteX2" fmla="*/ 4181371 w 4181382"/>
              <a:gd name="connsiteY2" fmla="*/ 0 h 4436721"/>
              <a:gd name="connsiteX3" fmla="*/ 4144301 w 4181382"/>
              <a:gd name="connsiteY3" fmla="*/ 4436721 h 4436721"/>
              <a:gd name="connsiteX4" fmla="*/ 2212182 w 4181382"/>
              <a:gd name="connsiteY4" fmla="*/ 4436721 h 4436721"/>
              <a:gd name="connsiteX5" fmla="*/ 0 w 4181382"/>
              <a:gd name="connsiteY5" fmla="*/ 2224539 h 4436721"/>
              <a:gd name="connsiteX0" fmla="*/ 0 w 4186645"/>
              <a:gd name="connsiteY0" fmla="*/ 2224539 h 4436721"/>
              <a:gd name="connsiteX1" fmla="*/ 2212182 w 4186645"/>
              <a:gd name="connsiteY1" fmla="*/ 12357 h 4436721"/>
              <a:gd name="connsiteX2" fmla="*/ 4181371 w 4186645"/>
              <a:gd name="connsiteY2" fmla="*/ 0 h 4436721"/>
              <a:gd name="connsiteX3" fmla="*/ 4186573 w 4186645"/>
              <a:gd name="connsiteY3" fmla="*/ 4426154 h 4436721"/>
              <a:gd name="connsiteX4" fmla="*/ 2212182 w 4186645"/>
              <a:gd name="connsiteY4" fmla="*/ 4436721 h 4436721"/>
              <a:gd name="connsiteX5" fmla="*/ 0 w 4186645"/>
              <a:gd name="connsiteY5" fmla="*/ 2224539 h 4436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86645" h="4436721">
                <a:moveTo>
                  <a:pt x="0" y="2224539"/>
                </a:moveTo>
                <a:cubicBezTo>
                  <a:pt x="0" y="1002785"/>
                  <a:pt x="990428" y="12357"/>
                  <a:pt x="2212182" y="12357"/>
                </a:cubicBezTo>
                <a:lnTo>
                  <a:pt x="4181371" y="0"/>
                </a:lnTo>
                <a:cubicBezTo>
                  <a:pt x="4182115" y="749751"/>
                  <a:pt x="4187317" y="3602263"/>
                  <a:pt x="4186573" y="4426154"/>
                </a:cubicBezTo>
                <a:lnTo>
                  <a:pt x="2212182" y="4436721"/>
                </a:lnTo>
                <a:cubicBezTo>
                  <a:pt x="990428" y="4436721"/>
                  <a:pt x="0" y="3446293"/>
                  <a:pt x="0" y="2224539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44111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&amp; text box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8185879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081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&amp; text box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36576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8365761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151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&amp; empt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710534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028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Exclusive_Content with photo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bg1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A2D1434-16DF-8640-ACEB-BEBB42344C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757128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5257799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2405C3C0-A3C2-93E8-A77F-5B10DCF0A6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45522" y="1314168"/>
            <a:ext cx="4641850" cy="464185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46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Exclusive_Content with icon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D0538955-7471-3047-7806-92649130CB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38079" y="1314168"/>
            <a:ext cx="4641850" cy="4641850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bg1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A2D1434-16DF-8640-ACEB-BEBB42344C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757128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5257799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348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&amp; text box &amp; chart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275820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A726597B-4D37-D063-E303-CDCEC554B3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1" y="1816100"/>
            <a:ext cx="4326923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hart Placeholder 3">
            <a:extLst>
              <a:ext uri="{FF2B5EF4-FFF2-40B4-BE49-F238E27FC236}">
                <a16:creationId xmlns:a16="http://schemas.microsoft.com/office/drawing/2014/main" id="{FF9932E3-EF64-0BFC-A066-A725827762B9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096000" y="1816100"/>
            <a:ext cx="4654550" cy="3971131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639311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&amp; chart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230850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hart Placeholder 3">
            <a:extLst>
              <a:ext uri="{FF2B5EF4-FFF2-40B4-BE49-F238E27FC236}">
                <a16:creationId xmlns:a16="http://schemas.microsoft.com/office/drawing/2014/main" id="{FF9932E3-EF64-0BFC-A066-A725827762B9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38200" y="1558978"/>
            <a:ext cx="8230849" cy="4422098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700267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&amp; tabl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62099"/>
            <a:ext cx="8359775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able Placeholder 5">
            <a:extLst>
              <a:ext uri="{FF2B5EF4-FFF2-40B4-BE49-F238E27FC236}">
                <a16:creationId xmlns:a16="http://schemas.microsoft.com/office/drawing/2014/main" id="{995CBEB1-6CAC-3967-6E2B-3EC6CDC98EC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570038"/>
            <a:ext cx="8359775" cy="4313237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456549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&amp; chart &amp;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62099"/>
            <a:ext cx="8359775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able Placeholder 5">
            <a:extLst>
              <a:ext uri="{FF2B5EF4-FFF2-40B4-BE49-F238E27FC236}">
                <a16:creationId xmlns:a16="http://schemas.microsoft.com/office/drawing/2014/main" id="{5C41F041-DFEC-817A-BA7F-0DACB6A89078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570038"/>
            <a:ext cx="5442679" cy="4313237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4E3FB83E-180D-BBA9-E135-786821D768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45522" y="1314168"/>
            <a:ext cx="4641850" cy="464185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527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&amp; chart &amp; 2-highligh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62099"/>
            <a:ext cx="8359775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able Placeholder 5">
            <a:extLst>
              <a:ext uri="{FF2B5EF4-FFF2-40B4-BE49-F238E27FC236}">
                <a16:creationId xmlns:a16="http://schemas.microsoft.com/office/drawing/2014/main" id="{8487E810-67D5-1D8D-2950-0A04644C3B8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570039"/>
            <a:ext cx="5542721" cy="210744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7" name="Table Placeholder 5">
            <a:extLst>
              <a:ext uri="{FF2B5EF4-FFF2-40B4-BE49-F238E27FC236}">
                <a16:creationId xmlns:a16="http://schemas.microsoft.com/office/drawing/2014/main" id="{289497D6-BF83-C879-1E37-F731ED434F3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8200" y="3826221"/>
            <a:ext cx="5542721" cy="210744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DDDDF29-7F41-9662-F516-1B386F34C529}"/>
              </a:ext>
            </a:extLst>
          </p:cNvPr>
          <p:cNvGrpSpPr/>
          <p:nvPr userDrawn="1"/>
        </p:nvGrpSpPr>
        <p:grpSpPr>
          <a:xfrm rot="10800000">
            <a:off x="6910848" y="1642555"/>
            <a:ext cx="5281151" cy="1997992"/>
            <a:chOff x="2230261" y="553322"/>
            <a:chExt cx="4238425" cy="1603503"/>
          </a:xfrm>
        </p:grpSpPr>
        <p:sp>
          <p:nvSpPr>
            <p:cNvPr id="9" name="Delay 8">
              <a:extLst>
                <a:ext uri="{FF2B5EF4-FFF2-40B4-BE49-F238E27FC236}">
                  <a16:creationId xmlns:a16="http://schemas.microsoft.com/office/drawing/2014/main" id="{208ADB23-18FF-EBFB-5705-B82B23700C9F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rgbClr val="ECE7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40A05BB-6C7D-6FEC-7089-B92C82DDF5A4}"/>
                </a:ext>
              </a:extLst>
            </p:cNvPr>
            <p:cNvSpPr/>
            <p:nvPr userDrawn="1"/>
          </p:nvSpPr>
          <p:spPr>
            <a:xfrm>
              <a:off x="2230261" y="553323"/>
              <a:ext cx="3552701" cy="1603502"/>
            </a:xfrm>
            <a:prstGeom prst="rect">
              <a:avLst/>
            </a:prstGeom>
            <a:solidFill>
              <a:srgbClr val="EC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74D376-D9BF-7FF5-4DEE-48A3166B8401}"/>
              </a:ext>
            </a:extLst>
          </p:cNvPr>
          <p:cNvGrpSpPr/>
          <p:nvPr userDrawn="1"/>
        </p:nvGrpSpPr>
        <p:grpSpPr>
          <a:xfrm rot="10800000">
            <a:off x="6910848" y="3895101"/>
            <a:ext cx="5281151" cy="1997992"/>
            <a:chOff x="2230261" y="553322"/>
            <a:chExt cx="4238425" cy="1603503"/>
          </a:xfrm>
        </p:grpSpPr>
        <p:sp>
          <p:nvSpPr>
            <p:cNvPr id="12" name="Delay 11">
              <a:extLst>
                <a:ext uri="{FF2B5EF4-FFF2-40B4-BE49-F238E27FC236}">
                  <a16:creationId xmlns:a16="http://schemas.microsoft.com/office/drawing/2014/main" id="{F5129436-3585-5ED1-2AE3-4E93ADC28138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rgbClr val="ECE7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1ECAB92-FF52-5CC3-7B0A-DD2B88849601}"/>
                </a:ext>
              </a:extLst>
            </p:cNvPr>
            <p:cNvSpPr/>
            <p:nvPr userDrawn="1"/>
          </p:nvSpPr>
          <p:spPr>
            <a:xfrm>
              <a:off x="2230261" y="553323"/>
              <a:ext cx="3552701" cy="1603502"/>
            </a:xfrm>
            <a:prstGeom prst="rect">
              <a:avLst/>
            </a:prstGeom>
            <a:solidFill>
              <a:srgbClr val="EC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Picture Placeholder 22">
            <a:extLst>
              <a:ext uri="{FF2B5EF4-FFF2-40B4-BE49-F238E27FC236}">
                <a16:creationId xmlns:a16="http://schemas.microsoft.com/office/drawing/2014/main" id="{2FB1A606-BC4D-42BE-0E86-A8DE7930AE3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458748" y="2039388"/>
            <a:ext cx="1168742" cy="1168742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22">
            <a:extLst>
              <a:ext uri="{FF2B5EF4-FFF2-40B4-BE49-F238E27FC236}">
                <a16:creationId xmlns:a16="http://schemas.microsoft.com/office/drawing/2014/main" id="{11D9DB46-A39B-94D6-116B-88F8BEF010D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432622" y="4312325"/>
            <a:ext cx="1168742" cy="1168742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4DF3608E-0B19-FDB2-0324-6E449E1CEAC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934014" y="2039388"/>
            <a:ext cx="2726310" cy="1151885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2ED151B0-C88C-0304-D4A6-0372CA388E0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934014" y="4299262"/>
            <a:ext cx="2726310" cy="1151885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6297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_with large photo 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F13DB2B-85B2-CE02-524B-12F4B461C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1" y="2601119"/>
            <a:ext cx="5257800" cy="1655762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0735219-9381-3B89-2AC4-42BBAC219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4496181"/>
            <a:ext cx="5257800" cy="8713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6B421D-978E-267E-86FD-A7BE7FF58C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1" y="1098784"/>
            <a:ext cx="1408042" cy="806173"/>
          </a:xfrm>
          <a:prstGeom prst="rect">
            <a:avLst/>
          </a:prstGeom>
        </p:spPr>
      </p:pic>
      <p:sp>
        <p:nvSpPr>
          <p:cNvPr id="2" name="Picture Placeholder 16">
            <a:extLst>
              <a:ext uri="{FF2B5EF4-FFF2-40B4-BE49-F238E27FC236}">
                <a16:creationId xmlns:a16="http://schemas.microsoft.com/office/drawing/2014/main" id="{1194D185-5083-216B-7BC0-4B0AC1EF51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93565" y="-16570"/>
            <a:ext cx="5746156" cy="6891139"/>
          </a:xfrm>
          <a:custGeom>
            <a:avLst/>
            <a:gdLst>
              <a:gd name="connsiteX0" fmla="*/ 0 w 5466796"/>
              <a:gd name="connsiteY0" fmla="*/ 2212182 h 4424364"/>
              <a:gd name="connsiteX1" fmla="*/ 2212182 w 5466796"/>
              <a:gd name="connsiteY1" fmla="*/ 0 h 4424364"/>
              <a:gd name="connsiteX2" fmla="*/ 3254614 w 5466796"/>
              <a:gd name="connsiteY2" fmla="*/ 0 h 4424364"/>
              <a:gd name="connsiteX3" fmla="*/ 5466796 w 5466796"/>
              <a:gd name="connsiteY3" fmla="*/ 2212182 h 4424364"/>
              <a:gd name="connsiteX4" fmla="*/ 5466796 w 5466796"/>
              <a:gd name="connsiteY4" fmla="*/ 2212182 h 4424364"/>
              <a:gd name="connsiteX5" fmla="*/ 3254614 w 5466796"/>
              <a:gd name="connsiteY5" fmla="*/ 4424364 h 4424364"/>
              <a:gd name="connsiteX6" fmla="*/ 2212182 w 5466796"/>
              <a:gd name="connsiteY6" fmla="*/ 4424364 h 4424364"/>
              <a:gd name="connsiteX7" fmla="*/ 0 w 5466796"/>
              <a:gd name="connsiteY7" fmla="*/ 2212182 h 4424364"/>
              <a:gd name="connsiteX0" fmla="*/ 0 w 5751001"/>
              <a:gd name="connsiteY0" fmla="*/ 2212182 h 4424364"/>
              <a:gd name="connsiteX1" fmla="*/ 2212182 w 5751001"/>
              <a:gd name="connsiteY1" fmla="*/ 0 h 4424364"/>
              <a:gd name="connsiteX2" fmla="*/ 3254614 w 5751001"/>
              <a:gd name="connsiteY2" fmla="*/ 0 h 4424364"/>
              <a:gd name="connsiteX3" fmla="*/ 5466796 w 5751001"/>
              <a:gd name="connsiteY3" fmla="*/ 2212182 h 4424364"/>
              <a:gd name="connsiteX4" fmla="*/ 5751001 w 5751001"/>
              <a:gd name="connsiteY4" fmla="*/ 2286323 h 4424364"/>
              <a:gd name="connsiteX5" fmla="*/ 3254614 w 5751001"/>
              <a:gd name="connsiteY5" fmla="*/ 4424364 h 4424364"/>
              <a:gd name="connsiteX6" fmla="*/ 2212182 w 5751001"/>
              <a:gd name="connsiteY6" fmla="*/ 4424364 h 4424364"/>
              <a:gd name="connsiteX7" fmla="*/ 0 w 5751001"/>
              <a:gd name="connsiteY7" fmla="*/ 2212182 h 4424364"/>
              <a:gd name="connsiteX0" fmla="*/ 0 w 5751001"/>
              <a:gd name="connsiteY0" fmla="*/ 2212182 h 4424364"/>
              <a:gd name="connsiteX1" fmla="*/ 2212182 w 5751001"/>
              <a:gd name="connsiteY1" fmla="*/ 0 h 4424364"/>
              <a:gd name="connsiteX2" fmla="*/ 3254614 w 5751001"/>
              <a:gd name="connsiteY2" fmla="*/ 0 h 4424364"/>
              <a:gd name="connsiteX3" fmla="*/ 5466796 w 5751001"/>
              <a:gd name="connsiteY3" fmla="*/ 2212182 h 4424364"/>
              <a:gd name="connsiteX4" fmla="*/ 5751001 w 5751001"/>
              <a:gd name="connsiteY4" fmla="*/ 2286323 h 4424364"/>
              <a:gd name="connsiteX5" fmla="*/ 3254614 w 5751001"/>
              <a:gd name="connsiteY5" fmla="*/ 4424364 h 4424364"/>
              <a:gd name="connsiteX6" fmla="*/ 2212182 w 5751001"/>
              <a:gd name="connsiteY6" fmla="*/ 4424364 h 4424364"/>
              <a:gd name="connsiteX7" fmla="*/ 0 w 5751001"/>
              <a:gd name="connsiteY7" fmla="*/ 2212182 h 4424364"/>
              <a:gd name="connsiteX0" fmla="*/ 0 w 5478004"/>
              <a:gd name="connsiteY0" fmla="*/ 2212182 h 4424364"/>
              <a:gd name="connsiteX1" fmla="*/ 2212182 w 5478004"/>
              <a:gd name="connsiteY1" fmla="*/ 0 h 4424364"/>
              <a:gd name="connsiteX2" fmla="*/ 3254614 w 5478004"/>
              <a:gd name="connsiteY2" fmla="*/ 0 h 4424364"/>
              <a:gd name="connsiteX3" fmla="*/ 5466796 w 5478004"/>
              <a:gd name="connsiteY3" fmla="*/ 2212182 h 4424364"/>
              <a:gd name="connsiteX4" fmla="*/ 5392655 w 5478004"/>
              <a:gd name="connsiteY4" fmla="*/ 2335750 h 4424364"/>
              <a:gd name="connsiteX5" fmla="*/ 3254614 w 5478004"/>
              <a:gd name="connsiteY5" fmla="*/ 4424364 h 4424364"/>
              <a:gd name="connsiteX6" fmla="*/ 2212182 w 5478004"/>
              <a:gd name="connsiteY6" fmla="*/ 4424364 h 4424364"/>
              <a:gd name="connsiteX7" fmla="*/ 0 w 5478004"/>
              <a:gd name="connsiteY7" fmla="*/ 2212182 h 4424364"/>
              <a:gd name="connsiteX0" fmla="*/ 0 w 5466796"/>
              <a:gd name="connsiteY0" fmla="*/ 2212182 h 4424364"/>
              <a:gd name="connsiteX1" fmla="*/ 2212182 w 5466796"/>
              <a:gd name="connsiteY1" fmla="*/ 0 h 4424364"/>
              <a:gd name="connsiteX2" fmla="*/ 3254614 w 5466796"/>
              <a:gd name="connsiteY2" fmla="*/ 0 h 4424364"/>
              <a:gd name="connsiteX3" fmla="*/ 5466796 w 5466796"/>
              <a:gd name="connsiteY3" fmla="*/ 2212182 h 4424364"/>
              <a:gd name="connsiteX4" fmla="*/ 3254614 w 5466796"/>
              <a:gd name="connsiteY4" fmla="*/ 4424364 h 4424364"/>
              <a:gd name="connsiteX5" fmla="*/ 2212182 w 5466796"/>
              <a:gd name="connsiteY5" fmla="*/ 4424364 h 4424364"/>
              <a:gd name="connsiteX6" fmla="*/ 0 w 5466796"/>
              <a:gd name="connsiteY6" fmla="*/ 2212182 h 4424364"/>
              <a:gd name="connsiteX0" fmla="*/ 0 w 3384918"/>
              <a:gd name="connsiteY0" fmla="*/ 2212182 h 4424364"/>
              <a:gd name="connsiteX1" fmla="*/ 2212182 w 3384918"/>
              <a:gd name="connsiteY1" fmla="*/ 0 h 4424364"/>
              <a:gd name="connsiteX2" fmla="*/ 3254614 w 3384918"/>
              <a:gd name="connsiteY2" fmla="*/ 0 h 4424364"/>
              <a:gd name="connsiteX3" fmla="*/ 3254614 w 3384918"/>
              <a:gd name="connsiteY3" fmla="*/ 4424364 h 4424364"/>
              <a:gd name="connsiteX4" fmla="*/ 2212182 w 3384918"/>
              <a:gd name="connsiteY4" fmla="*/ 4424364 h 4424364"/>
              <a:gd name="connsiteX5" fmla="*/ 0 w 3384918"/>
              <a:gd name="connsiteY5" fmla="*/ 2212182 h 4424364"/>
              <a:gd name="connsiteX0" fmla="*/ 0 w 3337806"/>
              <a:gd name="connsiteY0" fmla="*/ 2212182 h 4424364"/>
              <a:gd name="connsiteX1" fmla="*/ 2212182 w 3337806"/>
              <a:gd name="connsiteY1" fmla="*/ 0 h 4424364"/>
              <a:gd name="connsiteX2" fmla="*/ 3254614 w 3337806"/>
              <a:gd name="connsiteY2" fmla="*/ 0 h 4424364"/>
              <a:gd name="connsiteX3" fmla="*/ 3254614 w 3337806"/>
              <a:gd name="connsiteY3" fmla="*/ 4424364 h 4424364"/>
              <a:gd name="connsiteX4" fmla="*/ 2212182 w 3337806"/>
              <a:gd name="connsiteY4" fmla="*/ 4424364 h 4424364"/>
              <a:gd name="connsiteX5" fmla="*/ 0 w 3337806"/>
              <a:gd name="connsiteY5" fmla="*/ 2212182 h 4424364"/>
              <a:gd name="connsiteX0" fmla="*/ 0 w 3266095"/>
              <a:gd name="connsiteY0" fmla="*/ 2212182 h 4424364"/>
              <a:gd name="connsiteX1" fmla="*/ 2212182 w 3266095"/>
              <a:gd name="connsiteY1" fmla="*/ 0 h 4424364"/>
              <a:gd name="connsiteX2" fmla="*/ 3254614 w 3266095"/>
              <a:gd name="connsiteY2" fmla="*/ 0 h 4424364"/>
              <a:gd name="connsiteX3" fmla="*/ 3254614 w 3266095"/>
              <a:gd name="connsiteY3" fmla="*/ 4424364 h 4424364"/>
              <a:gd name="connsiteX4" fmla="*/ 2212182 w 3266095"/>
              <a:gd name="connsiteY4" fmla="*/ 4424364 h 4424364"/>
              <a:gd name="connsiteX5" fmla="*/ 0 w 3266095"/>
              <a:gd name="connsiteY5" fmla="*/ 2212182 h 4424364"/>
              <a:gd name="connsiteX0" fmla="*/ 0 w 3255172"/>
              <a:gd name="connsiteY0" fmla="*/ 2212182 h 4424364"/>
              <a:gd name="connsiteX1" fmla="*/ 2212182 w 3255172"/>
              <a:gd name="connsiteY1" fmla="*/ 0 h 4424364"/>
              <a:gd name="connsiteX2" fmla="*/ 3254614 w 3255172"/>
              <a:gd name="connsiteY2" fmla="*/ 0 h 4424364"/>
              <a:gd name="connsiteX3" fmla="*/ 3254614 w 3255172"/>
              <a:gd name="connsiteY3" fmla="*/ 4424364 h 4424364"/>
              <a:gd name="connsiteX4" fmla="*/ 2212182 w 3255172"/>
              <a:gd name="connsiteY4" fmla="*/ 4424364 h 4424364"/>
              <a:gd name="connsiteX5" fmla="*/ 0 w 3255172"/>
              <a:gd name="connsiteY5" fmla="*/ 2212182 h 4424364"/>
              <a:gd name="connsiteX0" fmla="*/ 0 w 4181371"/>
              <a:gd name="connsiteY0" fmla="*/ 2224539 h 4436721"/>
              <a:gd name="connsiteX1" fmla="*/ 2212182 w 4181371"/>
              <a:gd name="connsiteY1" fmla="*/ 12357 h 4436721"/>
              <a:gd name="connsiteX2" fmla="*/ 4181371 w 4181371"/>
              <a:gd name="connsiteY2" fmla="*/ 0 h 4436721"/>
              <a:gd name="connsiteX3" fmla="*/ 3254614 w 4181371"/>
              <a:gd name="connsiteY3" fmla="*/ 4436721 h 4436721"/>
              <a:gd name="connsiteX4" fmla="*/ 2212182 w 4181371"/>
              <a:gd name="connsiteY4" fmla="*/ 4436721 h 4436721"/>
              <a:gd name="connsiteX5" fmla="*/ 0 w 4181371"/>
              <a:gd name="connsiteY5" fmla="*/ 2224539 h 4436721"/>
              <a:gd name="connsiteX0" fmla="*/ 0 w 4181382"/>
              <a:gd name="connsiteY0" fmla="*/ 2224539 h 4436721"/>
              <a:gd name="connsiteX1" fmla="*/ 2212182 w 4181382"/>
              <a:gd name="connsiteY1" fmla="*/ 12357 h 4436721"/>
              <a:gd name="connsiteX2" fmla="*/ 4181371 w 4181382"/>
              <a:gd name="connsiteY2" fmla="*/ 0 h 4436721"/>
              <a:gd name="connsiteX3" fmla="*/ 4144301 w 4181382"/>
              <a:gd name="connsiteY3" fmla="*/ 4436721 h 4436721"/>
              <a:gd name="connsiteX4" fmla="*/ 2212182 w 4181382"/>
              <a:gd name="connsiteY4" fmla="*/ 4436721 h 4436721"/>
              <a:gd name="connsiteX5" fmla="*/ 0 w 4181382"/>
              <a:gd name="connsiteY5" fmla="*/ 2224539 h 4436721"/>
              <a:gd name="connsiteX0" fmla="*/ 0 w 4186645"/>
              <a:gd name="connsiteY0" fmla="*/ 2224539 h 4436721"/>
              <a:gd name="connsiteX1" fmla="*/ 2212182 w 4186645"/>
              <a:gd name="connsiteY1" fmla="*/ 12357 h 4436721"/>
              <a:gd name="connsiteX2" fmla="*/ 4181371 w 4186645"/>
              <a:gd name="connsiteY2" fmla="*/ 0 h 4436721"/>
              <a:gd name="connsiteX3" fmla="*/ 4186573 w 4186645"/>
              <a:gd name="connsiteY3" fmla="*/ 4426154 h 4436721"/>
              <a:gd name="connsiteX4" fmla="*/ 2212182 w 4186645"/>
              <a:gd name="connsiteY4" fmla="*/ 4436721 h 4436721"/>
              <a:gd name="connsiteX5" fmla="*/ 0 w 4186645"/>
              <a:gd name="connsiteY5" fmla="*/ 2224539 h 4436721"/>
              <a:gd name="connsiteX0" fmla="*/ 0 w 4186573"/>
              <a:gd name="connsiteY0" fmla="*/ 2216559 h 4428741"/>
              <a:gd name="connsiteX1" fmla="*/ 2212182 w 4186573"/>
              <a:gd name="connsiteY1" fmla="*/ 4377 h 4428741"/>
              <a:gd name="connsiteX2" fmla="*/ 3694614 w 4186573"/>
              <a:gd name="connsiteY2" fmla="*/ 0 h 4428741"/>
              <a:gd name="connsiteX3" fmla="*/ 4186573 w 4186573"/>
              <a:gd name="connsiteY3" fmla="*/ 4418174 h 4428741"/>
              <a:gd name="connsiteX4" fmla="*/ 2212182 w 4186573"/>
              <a:gd name="connsiteY4" fmla="*/ 4428741 h 4428741"/>
              <a:gd name="connsiteX5" fmla="*/ 0 w 4186573"/>
              <a:gd name="connsiteY5" fmla="*/ 2216559 h 4428741"/>
              <a:gd name="connsiteX0" fmla="*/ 0 w 3694615"/>
              <a:gd name="connsiteY0" fmla="*/ 2216559 h 4442114"/>
              <a:gd name="connsiteX1" fmla="*/ 2212182 w 3694615"/>
              <a:gd name="connsiteY1" fmla="*/ 4377 h 4442114"/>
              <a:gd name="connsiteX2" fmla="*/ 3694614 w 3694615"/>
              <a:gd name="connsiteY2" fmla="*/ 0 h 4442114"/>
              <a:gd name="connsiteX3" fmla="*/ 3436487 w 3694615"/>
              <a:gd name="connsiteY3" fmla="*/ 4442114 h 4442114"/>
              <a:gd name="connsiteX4" fmla="*/ 2212182 w 3694615"/>
              <a:gd name="connsiteY4" fmla="*/ 4428741 h 4442114"/>
              <a:gd name="connsiteX5" fmla="*/ 0 w 3694615"/>
              <a:gd name="connsiteY5" fmla="*/ 2216559 h 4442114"/>
              <a:gd name="connsiteX0" fmla="*/ 0 w 3694650"/>
              <a:gd name="connsiteY0" fmla="*/ 2216559 h 4442114"/>
              <a:gd name="connsiteX1" fmla="*/ 2212182 w 3694650"/>
              <a:gd name="connsiteY1" fmla="*/ 4377 h 4442114"/>
              <a:gd name="connsiteX2" fmla="*/ 3694614 w 3694650"/>
              <a:gd name="connsiteY2" fmla="*/ 0 h 4442114"/>
              <a:gd name="connsiteX3" fmla="*/ 3683856 w 3694650"/>
              <a:gd name="connsiteY3" fmla="*/ 4442114 h 4442114"/>
              <a:gd name="connsiteX4" fmla="*/ 2212182 w 3694650"/>
              <a:gd name="connsiteY4" fmla="*/ 4428741 h 4442114"/>
              <a:gd name="connsiteX5" fmla="*/ 0 w 3694650"/>
              <a:gd name="connsiteY5" fmla="*/ 2216559 h 4442114"/>
              <a:gd name="connsiteX0" fmla="*/ 0 w 3694650"/>
              <a:gd name="connsiteY0" fmla="*/ 2216559 h 4442114"/>
              <a:gd name="connsiteX1" fmla="*/ 2212182 w 3694650"/>
              <a:gd name="connsiteY1" fmla="*/ 4377 h 4442114"/>
              <a:gd name="connsiteX2" fmla="*/ 3694614 w 3694650"/>
              <a:gd name="connsiteY2" fmla="*/ 0 h 4442114"/>
              <a:gd name="connsiteX3" fmla="*/ 3683856 w 3694650"/>
              <a:gd name="connsiteY3" fmla="*/ 4442114 h 4442114"/>
              <a:gd name="connsiteX4" fmla="*/ 2212182 w 3694650"/>
              <a:gd name="connsiteY4" fmla="*/ 4428741 h 4442114"/>
              <a:gd name="connsiteX5" fmla="*/ 0 w 3694650"/>
              <a:gd name="connsiteY5" fmla="*/ 2216559 h 4442114"/>
              <a:gd name="connsiteX0" fmla="*/ 0 w 3694650"/>
              <a:gd name="connsiteY0" fmla="*/ 2216559 h 4442114"/>
              <a:gd name="connsiteX1" fmla="*/ 2212182 w 3694650"/>
              <a:gd name="connsiteY1" fmla="*/ 4377 h 4442114"/>
              <a:gd name="connsiteX2" fmla="*/ 3694614 w 3694650"/>
              <a:gd name="connsiteY2" fmla="*/ 0 h 4442114"/>
              <a:gd name="connsiteX3" fmla="*/ 3683856 w 3694650"/>
              <a:gd name="connsiteY3" fmla="*/ 4442114 h 4442114"/>
              <a:gd name="connsiteX4" fmla="*/ 2212182 w 3694650"/>
              <a:gd name="connsiteY4" fmla="*/ 4428741 h 4442114"/>
              <a:gd name="connsiteX5" fmla="*/ 0 w 3694650"/>
              <a:gd name="connsiteY5" fmla="*/ 2216559 h 4442114"/>
              <a:gd name="connsiteX0" fmla="*/ 0 w 3694650"/>
              <a:gd name="connsiteY0" fmla="*/ 2216559 h 4442114"/>
              <a:gd name="connsiteX1" fmla="*/ 2212182 w 3694650"/>
              <a:gd name="connsiteY1" fmla="*/ 4377 h 4442114"/>
              <a:gd name="connsiteX2" fmla="*/ 3694614 w 3694650"/>
              <a:gd name="connsiteY2" fmla="*/ 0 h 4442114"/>
              <a:gd name="connsiteX3" fmla="*/ 3683856 w 3694650"/>
              <a:gd name="connsiteY3" fmla="*/ 4442114 h 4442114"/>
              <a:gd name="connsiteX4" fmla="*/ 2212182 w 3694650"/>
              <a:gd name="connsiteY4" fmla="*/ 4428741 h 4442114"/>
              <a:gd name="connsiteX5" fmla="*/ 0 w 3694650"/>
              <a:gd name="connsiteY5" fmla="*/ 2216559 h 4442114"/>
              <a:gd name="connsiteX0" fmla="*/ 0 w 3710588"/>
              <a:gd name="connsiteY0" fmla="*/ 2216559 h 4442114"/>
              <a:gd name="connsiteX1" fmla="*/ 2212182 w 3710588"/>
              <a:gd name="connsiteY1" fmla="*/ 4377 h 4442114"/>
              <a:gd name="connsiteX2" fmla="*/ 3710573 w 3710588"/>
              <a:gd name="connsiteY2" fmla="*/ 0 h 4442114"/>
              <a:gd name="connsiteX3" fmla="*/ 3683856 w 3710588"/>
              <a:gd name="connsiteY3" fmla="*/ 4442114 h 4442114"/>
              <a:gd name="connsiteX4" fmla="*/ 2212182 w 3710588"/>
              <a:gd name="connsiteY4" fmla="*/ 4428741 h 4442114"/>
              <a:gd name="connsiteX5" fmla="*/ 0 w 3710588"/>
              <a:gd name="connsiteY5" fmla="*/ 2216559 h 4442114"/>
              <a:gd name="connsiteX0" fmla="*/ 0 w 3710698"/>
              <a:gd name="connsiteY0" fmla="*/ 2216559 h 4450093"/>
              <a:gd name="connsiteX1" fmla="*/ 2212182 w 3710698"/>
              <a:gd name="connsiteY1" fmla="*/ 4377 h 4450093"/>
              <a:gd name="connsiteX2" fmla="*/ 3710573 w 3710698"/>
              <a:gd name="connsiteY2" fmla="*/ 0 h 4450093"/>
              <a:gd name="connsiteX3" fmla="*/ 3707796 w 3710698"/>
              <a:gd name="connsiteY3" fmla="*/ 4450093 h 4450093"/>
              <a:gd name="connsiteX4" fmla="*/ 2212182 w 3710698"/>
              <a:gd name="connsiteY4" fmla="*/ 4428741 h 4450093"/>
              <a:gd name="connsiteX5" fmla="*/ 0 w 3710698"/>
              <a:gd name="connsiteY5" fmla="*/ 2216559 h 4450093"/>
              <a:gd name="connsiteX0" fmla="*/ 0 w 3710698"/>
              <a:gd name="connsiteY0" fmla="*/ 2216559 h 4450093"/>
              <a:gd name="connsiteX1" fmla="*/ 2212182 w 3710698"/>
              <a:gd name="connsiteY1" fmla="*/ 4377 h 4450093"/>
              <a:gd name="connsiteX2" fmla="*/ 3710573 w 3710698"/>
              <a:gd name="connsiteY2" fmla="*/ 0 h 4450093"/>
              <a:gd name="connsiteX3" fmla="*/ 3707796 w 3710698"/>
              <a:gd name="connsiteY3" fmla="*/ 4450093 h 4450093"/>
              <a:gd name="connsiteX4" fmla="*/ 2212182 w 3710698"/>
              <a:gd name="connsiteY4" fmla="*/ 4428741 h 4450093"/>
              <a:gd name="connsiteX5" fmla="*/ 0 w 3710698"/>
              <a:gd name="connsiteY5" fmla="*/ 2216559 h 445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698" h="4450093">
                <a:moveTo>
                  <a:pt x="0" y="2216559"/>
                </a:moveTo>
                <a:cubicBezTo>
                  <a:pt x="0" y="994805"/>
                  <a:pt x="990428" y="4377"/>
                  <a:pt x="2212182" y="4377"/>
                </a:cubicBezTo>
                <a:lnTo>
                  <a:pt x="3710573" y="0"/>
                </a:lnTo>
                <a:cubicBezTo>
                  <a:pt x="3711317" y="741772"/>
                  <a:pt x="3708540" y="3809734"/>
                  <a:pt x="3707796" y="4450093"/>
                </a:cubicBezTo>
                <a:lnTo>
                  <a:pt x="2212182" y="4428741"/>
                </a:lnTo>
                <a:cubicBezTo>
                  <a:pt x="990428" y="4428741"/>
                  <a:pt x="0" y="3438313"/>
                  <a:pt x="0" y="2216559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31675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&amp; chart &amp; 3-highligh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62099"/>
            <a:ext cx="8359775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able Placeholder 5">
            <a:extLst>
              <a:ext uri="{FF2B5EF4-FFF2-40B4-BE49-F238E27FC236}">
                <a16:creationId xmlns:a16="http://schemas.microsoft.com/office/drawing/2014/main" id="{200AA128-D8B8-D16D-E7B9-9E4A1DB6F72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8200" y="1662544"/>
            <a:ext cx="5874327" cy="4301837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4D68E90-35CC-5D5D-3F2F-450544BAA562}"/>
              </a:ext>
            </a:extLst>
          </p:cNvPr>
          <p:cNvGrpSpPr/>
          <p:nvPr userDrawn="1"/>
        </p:nvGrpSpPr>
        <p:grpSpPr>
          <a:xfrm rot="10800000">
            <a:off x="7345736" y="1576409"/>
            <a:ext cx="4846264" cy="1408830"/>
            <a:chOff x="952760" y="553322"/>
            <a:chExt cx="5515926" cy="1603505"/>
          </a:xfrm>
        </p:grpSpPr>
        <p:sp>
          <p:nvSpPr>
            <p:cNvPr id="4" name="Delay 3">
              <a:extLst>
                <a:ext uri="{FF2B5EF4-FFF2-40B4-BE49-F238E27FC236}">
                  <a16:creationId xmlns:a16="http://schemas.microsoft.com/office/drawing/2014/main" id="{88ACC6E3-6EC8-F923-0D4B-51F595A14C3C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rgbClr val="ECE7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EFB1F59-F9BD-08D2-B04A-E0A6F8706163}"/>
                </a:ext>
              </a:extLst>
            </p:cNvPr>
            <p:cNvSpPr/>
            <p:nvPr userDrawn="1"/>
          </p:nvSpPr>
          <p:spPr>
            <a:xfrm>
              <a:off x="952760" y="553325"/>
              <a:ext cx="4830201" cy="1603502"/>
            </a:xfrm>
            <a:prstGeom prst="rect">
              <a:avLst/>
            </a:prstGeom>
            <a:solidFill>
              <a:srgbClr val="EC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B85405E-900A-7D77-B4AA-823F01A5C0B4}"/>
              </a:ext>
            </a:extLst>
          </p:cNvPr>
          <p:cNvGrpSpPr/>
          <p:nvPr userDrawn="1"/>
        </p:nvGrpSpPr>
        <p:grpSpPr>
          <a:xfrm rot="10800000">
            <a:off x="7345736" y="3064681"/>
            <a:ext cx="4846264" cy="1408830"/>
            <a:chOff x="952760" y="553322"/>
            <a:chExt cx="5515926" cy="1603505"/>
          </a:xfrm>
        </p:grpSpPr>
        <p:sp>
          <p:nvSpPr>
            <p:cNvPr id="16" name="Delay 15">
              <a:extLst>
                <a:ext uri="{FF2B5EF4-FFF2-40B4-BE49-F238E27FC236}">
                  <a16:creationId xmlns:a16="http://schemas.microsoft.com/office/drawing/2014/main" id="{1B75D082-A2C4-FAFB-63F1-AEDDBFBE3DF3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rgbClr val="ECE7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050E19-BB61-917F-80CA-D77042AABE8D}"/>
                </a:ext>
              </a:extLst>
            </p:cNvPr>
            <p:cNvSpPr/>
            <p:nvPr userDrawn="1"/>
          </p:nvSpPr>
          <p:spPr>
            <a:xfrm>
              <a:off x="952760" y="553325"/>
              <a:ext cx="4830201" cy="1603502"/>
            </a:xfrm>
            <a:prstGeom prst="rect">
              <a:avLst/>
            </a:prstGeom>
            <a:solidFill>
              <a:srgbClr val="EC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5A05C94-AA54-921C-49DF-31733E7157CB}"/>
              </a:ext>
            </a:extLst>
          </p:cNvPr>
          <p:cNvGrpSpPr/>
          <p:nvPr userDrawn="1"/>
        </p:nvGrpSpPr>
        <p:grpSpPr>
          <a:xfrm rot="10800000">
            <a:off x="7345736" y="4555551"/>
            <a:ext cx="4846264" cy="1408830"/>
            <a:chOff x="952760" y="553322"/>
            <a:chExt cx="5515926" cy="1603505"/>
          </a:xfrm>
        </p:grpSpPr>
        <p:sp>
          <p:nvSpPr>
            <p:cNvPr id="19" name="Delay 18">
              <a:extLst>
                <a:ext uri="{FF2B5EF4-FFF2-40B4-BE49-F238E27FC236}">
                  <a16:creationId xmlns:a16="http://schemas.microsoft.com/office/drawing/2014/main" id="{9355B13D-9419-C24A-DE53-2CFCE66BF083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rgbClr val="ECE7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6917C8F-16BC-243B-E5C0-A51DD475AC4F}"/>
                </a:ext>
              </a:extLst>
            </p:cNvPr>
            <p:cNvSpPr/>
            <p:nvPr userDrawn="1"/>
          </p:nvSpPr>
          <p:spPr>
            <a:xfrm>
              <a:off x="952760" y="553325"/>
              <a:ext cx="4830201" cy="1603502"/>
            </a:xfrm>
            <a:prstGeom prst="rect">
              <a:avLst/>
            </a:prstGeom>
            <a:solidFill>
              <a:srgbClr val="EC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Picture Placeholder 22">
            <a:extLst>
              <a:ext uri="{FF2B5EF4-FFF2-40B4-BE49-F238E27FC236}">
                <a16:creationId xmlns:a16="http://schemas.microsoft.com/office/drawing/2014/main" id="{BAC2107C-6441-DACB-E244-AF544F23FA3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772257" y="1815738"/>
            <a:ext cx="924804" cy="924804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22">
            <a:extLst>
              <a:ext uri="{FF2B5EF4-FFF2-40B4-BE49-F238E27FC236}">
                <a16:creationId xmlns:a16="http://schemas.microsoft.com/office/drawing/2014/main" id="{328C5CF1-13CF-B3B8-C08A-B1B009D57F0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59194" y="3304904"/>
            <a:ext cx="924804" cy="924804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87181ADE-76AB-F7DF-C344-5CD16F1A76E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759194" y="4807133"/>
            <a:ext cx="924804" cy="924804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87A6F667-E47E-6D60-F1E6-FA7919E6AB9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47025" y="4693592"/>
            <a:ext cx="2726310" cy="1151885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FEF21A13-2678-83DA-2FFA-42D112ED18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47025" y="3204426"/>
            <a:ext cx="2726310" cy="1151885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6F2F389C-824E-F4DD-2E57-F58DD1E86FD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947025" y="1702198"/>
            <a:ext cx="2726310" cy="1151885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6952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&amp; 4 tables or char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62099"/>
            <a:ext cx="8359775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able Placeholder 5">
            <a:extLst>
              <a:ext uri="{FF2B5EF4-FFF2-40B4-BE49-F238E27FC236}">
                <a16:creationId xmlns:a16="http://schemas.microsoft.com/office/drawing/2014/main" id="{8487E810-67D5-1D8D-2950-0A04644C3B8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506350"/>
            <a:ext cx="5127885" cy="217113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7" name="Table Placeholder 5">
            <a:extLst>
              <a:ext uri="{FF2B5EF4-FFF2-40B4-BE49-F238E27FC236}">
                <a16:creationId xmlns:a16="http://schemas.microsoft.com/office/drawing/2014/main" id="{289497D6-BF83-C879-1E37-F731ED434F3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8200" y="3762532"/>
            <a:ext cx="5127885" cy="217113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2" name="Table Placeholder 5">
            <a:extLst>
              <a:ext uri="{FF2B5EF4-FFF2-40B4-BE49-F238E27FC236}">
                <a16:creationId xmlns:a16="http://schemas.microsoft.com/office/drawing/2014/main" id="{D574179B-2C58-881D-F260-A167B54B1194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6114738" y="1506350"/>
            <a:ext cx="5127885" cy="217113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3" name="Table Placeholder 5">
            <a:extLst>
              <a:ext uri="{FF2B5EF4-FFF2-40B4-BE49-F238E27FC236}">
                <a16:creationId xmlns:a16="http://schemas.microsoft.com/office/drawing/2014/main" id="{147993A7-4A64-877B-37FA-C490B770F2BA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14738" y="3762532"/>
            <a:ext cx="5127885" cy="217113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71221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&amp; 2 charts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230850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4E24A46-80E1-F56C-297E-88AFA76678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4027990"/>
            <a:ext cx="4654550" cy="161904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B53F40D-C709-DA4F-3C05-05C4FCF8D055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910805" y="1816100"/>
            <a:ext cx="4654550" cy="2026695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5" name="Chart Placeholder 3">
            <a:extLst>
              <a:ext uri="{FF2B5EF4-FFF2-40B4-BE49-F238E27FC236}">
                <a16:creationId xmlns:a16="http://schemas.microsoft.com/office/drawing/2014/main" id="{3AD4138C-990F-D239-6771-7CD65FE7D6B3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841094" y="1816100"/>
            <a:ext cx="4654550" cy="2026695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4DDC2689-18F4-487B-0526-AF0B0F581F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07912" y="4027990"/>
            <a:ext cx="4654550" cy="161904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47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Section Header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D43BD57-4731-9AF8-0605-9138EE9A165E}"/>
              </a:ext>
            </a:extLst>
          </p:cNvPr>
          <p:cNvGrpSpPr/>
          <p:nvPr userDrawn="1"/>
        </p:nvGrpSpPr>
        <p:grpSpPr>
          <a:xfrm>
            <a:off x="0" y="584218"/>
            <a:ext cx="7849036" cy="1603502"/>
            <a:chOff x="-1380350" y="553322"/>
            <a:chExt cx="7849036" cy="1603502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4804FA07-C6B5-F4F5-05B3-7D81A68797FD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rgbClr val="ECE7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4E03D77-743F-B796-2901-449FE08BA88A}"/>
                </a:ext>
              </a:extLst>
            </p:cNvPr>
            <p:cNvSpPr/>
            <p:nvPr userDrawn="1"/>
          </p:nvSpPr>
          <p:spPr>
            <a:xfrm>
              <a:off x="-1380350" y="553322"/>
              <a:ext cx="7163311" cy="1603502"/>
            </a:xfrm>
            <a:prstGeom prst="rect">
              <a:avLst/>
            </a:prstGeom>
            <a:solidFill>
              <a:srgbClr val="EC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D568DA-6726-8D01-55A7-6FD608656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4002" y="574343"/>
            <a:ext cx="5614646" cy="1603502"/>
          </a:xfrm>
        </p:spPr>
        <p:txBody>
          <a:bodyPr anchor="ctr">
            <a:normAutofit/>
          </a:bodyPr>
          <a:lstStyle>
            <a:lvl1pPr marL="0" indent="0">
              <a:buNone/>
              <a:defRPr sz="3200" b="0" i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11C2CD5-8204-37E8-56F7-AE5CFA6E8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0380" y="1057927"/>
            <a:ext cx="595794" cy="594293"/>
          </a:xfrm>
          <a:prstGeom prst="ellips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10789782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Section Head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BC05A4A-BFF3-524B-D491-709D5BD21113}"/>
              </a:ext>
            </a:extLst>
          </p:cNvPr>
          <p:cNvGrpSpPr/>
          <p:nvPr userDrawn="1"/>
        </p:nvGrpSpPr>
        <p:grpSpPr>
          <a:xfrm>
            <a:off x="0" y="4641997"/>
            <a:ext cx="7849036" cy="1603502"/>
            <a:chOff x="-1380350" y="553322"/>
            <a:chExt cx="7849036" cy="1603502"/>
          </a:xfrm>
        </p:grpSpPr>
        <p:sp>
          <p:nvSpPr>
            <p:cNvPr id="3" name="Delay 2">
              <a:extLst>
                <a:ext uri="{FF2B5EF4-FFF2-40B4-BE49-F238E27FC236}">
                  <a16:creationId xmlns:a16="http://schemas.microsoft.com/office/drawing/2014/main" id="{94004EAB-8F9F-52B7-C2AD-362D7878CC0A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rgbClr val="EC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E053717-E0D4-20D9-C32F-6A004EDE8525}"/>
                </a:ext>
              </a:extLst>
            </p:cNvPr>
            <p:cNvSpPr/>
            <p:nvPr userDrawn="1"/>
          </p:nvSpPr>
          <p:spPr>
            <a:xfrm>
              <a:off x="-1380350" y="553322"/>
              <a:ext cx="7163311" cy="1603502"/>
            </a:xfrm>
            <a:prstGeom prst="rect">
              <a:avLst/>
            </a:prstGeom>
            <a:solidFill>
              <a:srgbClr val="EC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D5AC44F-ADDC-AF35-777F-781F36F1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4001" y="4641998"/>
            <a:ext cx="5628093" cy="1603502"/>
          </a:xfrm>
        </p:spPr>
        <p:txBody>
          <a:bodyPr anchor="ctr">
            <a:normAutofit/>
          </a:bodyPr>
          <a:lstStyle>
            <a:lvl1pPr marL="0" indent="0">
              <a:buNone/>
              <a:defRPr sz="3200" b="0" i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A124DEF-AA9C-A3F5-ED0A-8C28B9D20B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0379" y="5146601"/>
            <a:ext cx="595794" cy="594293"/>
          </a:xfrm>
          <a:prstGeom prst="ellips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40330874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Section Header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7A929E-F17A-A347-874F-B58A42DEF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4002" y="2627249"/>
            <a:ext cx="5614646" cy="1603502"/>
          </a:xfrm>
        </p:spPr>
        <p:txBody>
          <a:bodyPr anchor="ctr">
            <a:normAutofit/>
          </a:bodyPr>
          <a:lstStyle>
            <a:lvl1pPr marL="0" indent="0">
              <a:buNone/>
              <a:defRPr sz="3200" b="0" i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62064A5-DB9E-C2CB-4E09-761A6A9C75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98849" y="3131853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22697354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Section Header_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8D3FB45-E49A-C6BF-2ACE-D7BB64261AAE}"/>
              </a:ext>
            </a:extLst>
          </p:cNvPr>
          <p:cNvGrpSpPr/>
          <p:nvPr userDrawn="1"/>
        </p:nvGrpSpPr>
        <p:grpSpPr>
          <a:xfrm>
            <a:off x="0" y="553322"/>
            <a:ext cx="7849036" cy="1603502"/>
            <a:chOff x="-1380350" y="553322"/>
            <a:chExt cx="7849036" cy="1603502"/>
          </a:xfrm>
        </p:grpSpPr>
        <p:sp>
          <p:nvSpPr>
            <p:cNvPr id="3" name="Delay 2">
              <a:extLst>
                <a:ext uri="{FF2B5EF4-FFF2-40B4-BE49-F238E27FC236}">
                  <a16:creationId xmlns:a16="http://schemas.microsoft.com/office/drawing/2014/main" id="{83873EC6-FD99-1E34-0633-2A330B09D630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B3D57CD-8B1E-EDD7-D5F4-2DD0C8CD77EC}"/>
                </a:ext>
              </a:extLst>
            </p:cNvPr>
            <p:cNvSpPr/>
            <p:nvPr userDrawn="1"/>
          </p:nvSpPr>
          <p:spPr>
            <a:xfrm>
              <a:off x="-1380350" y="553322"/>
              <a:ext cx="7163311" cy="160350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06FAE22-BF95-DFDD-5848-7E0C89CF2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4001" y="553323"/>
            <a:ext cx="5574305" cy="1603502"/>
          </a:xfrm>
        </p:spPr>
        <p:txBody>
          <a:bodyPr anchor="ctr">
            <a:normAutofit/>
          </a:bodyPr>
          <a:lstStyle>
            <a:lvl1pPr marL="0" indent="0">
              <a:buNone/>
              <a:defRPr sz="32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C004FAC-846B-3D9B-EE2D-B0183DB2B71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0380" y="1057927"/>
            <a:ext cx="595794" cy="59429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1610593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Section Header_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604DDEF-7E37-B891-3CE3-38BB3C2E4F67}"/>
              </a:ext>
            </a:extLst>
          </p:cNvPr>
          <p:cNvGrpSpPr/>
          <p:nvPr userDrawn="1"/>
        </p:nvGrpSpPr>
        <p:grpSpPr>
          <a:xfrm>
            <a:off x="0" y="4641997"/>
            <a:ext cx="7849036" cy="1603502"/>
            <a:chOff x="-1380350" y="553322"/>
            <a:chExt cx="7849036" cy="1603502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BD1A5DAF-6656-38D2-2CCD-B5566A4AD2C7}"/>
                </a:ext>
              </a:extLst>
            </p:cNvPr>
            <p:cNvSpPr/>
            <p:nvPr userDrawn="1"/>
          </p:nvSpPr>
          <p:spPr>
            <a:xfrm>
              <a:off x="5090983" y="553322"/>
              <a:ext cx="1377703" cy="1603502"/>
            </a:xfrm>
            <a:prstGeom prst="flowChartDelay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7986830-D588-9950-0CA8-59827551AE22}"/>
                </a:ext>
              </a:extLst>
            </p:cNvPr>
            <p:cNvSpPr/>
            <p:nvPr userDrawn="1"/>
          </p:nvSpPr>
          <p:spPr>
            <a:xfrm>
              <a:off x="-1380350" y="553322"/>
              <a:ext cx="7163311" cy="160350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CFD311D-30C4-65C5-0A26-8241953C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4001" y="4641998"/>
            <a:ext cx="6135035" cy="1603502"/>
          </a:xfrm>
        </p:spPr>
        <p:txBody>
          <a:bodyPr anchor="ctr">
            <a:normAutofit/>
          </a:bodyPr>
          <a:lstStyle>
            <a:lvl1pPr marL="0" indent="0">
              <a:buNone/>
              <a:defRPr sz="32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2105F0F-5246-8AE9-5039-AD3BDC7F13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0379" y="5146601"/>
            <a:ext cx="595794" cy="594293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32510748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wo column_title-photo-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25D112D4-1711-E9CA-7732-389F3DB3920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3802" y="165473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C52CCC94-7A9D-E3C9-5E6D-E8DEF19CE5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3401" y="3897966"/>
            <a:ext cx="4090225" cy="193833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2406C739-42F8-6944-66D3-9DF85391727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948083" y="165473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4952A67-E6A0-80AA-686A-10EC8EB94F61}"/>
              </a:ext>
            </a:extLst>
          </p:cNvPr>
          <p:cNvCxnSpPr>
            <a:cxnSpLocks/>
          </p:cNvCxnSpPr>
          <p:nvPr userDrawn="1"/>
        </p:nvCxnSpPr>
        <p:spPr>
          <a:xfrm>
            <a:off x="5420520" y="1654735"/>
            <a:ext cx="0" cy="4179888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3D4AEFA5-E8CB-F590-6930-EA79B55CCB7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8083" y="3896285"/>
            <a:ext cx="4293348" cy="193833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8584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wo column_title-photo-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C52CCC94-7A9D-E3C9-5E6D-E8DEF19CE5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3401" y="2847371"/>
            <a:ext cx="4090225" cy="298893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4952A67-E6A0-80AA-686A-10EC8EB94F61}"/>
              </a:ext>
            </a:extLst>
          </p:cNvPr>
          <p:cNvCxnSpPr>
            <a:cxnSpLocks/>
          </p:cNvCxnSpPr>
          <p:nvPr userDrawn="1"/>
        </p:nvCxnSpPr>
        <p:spPr>
          <a:xfrm>
            <a:off x="5420520" y="1654735"/>
            <a:ext cx="0" cy="4179888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3D4AEFA5-E8CB-F590-6930-EA79B55CCB7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8083" y="2847371"/>
            <a:ext cx="4293348" cy="2987252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BE063734-B4B5-6BC0-78C3-655883DC9EF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126532" y="1654735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8102AC3A-E052-64C7-5E73-862DA75B310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196073" y="1654735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565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_with icon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EF43E305-366F-7C13-03A4-8B5308DE3CFA}"/>
              </a:ext>
            </a:extLst>
          </p:cNvPr>
          <p:cNvSpPr/>
          <p:nvPr userDrawn="1"/>
        </p:nvSpPr>
        <p:spPr>
          <a:xfrm>
            <a:off x="4003590" y="407773"/>
            <a:ext cx="6042454" cy="604245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F13DB2B-85B2-CE02-524B-12F4B461C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1" y="2601119"/>
            <a:ext cx="5257800" cy="1655762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0735219-9381-3B89-2AC4-42BBAC219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4496181"/>
            <a:ext cx="5257800" cy="8713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6B421D-978E-267E-86FD-A7BE7FF58C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1" y="1098784"/>
            <a:ext cx="1408042" cy="806173"/>
          </a:xfrm>
          <a:prstGeom prst="rect">
            <a:avLst/>
          </a:prstGeom>
        </p:spPr>
      </p:pic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2A87591-6EE6-E735-AD35-662D79F6A0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75524" y="1439862"/>
            <a:ext cx="3978275" cy="397827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3755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wo column_Photo-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F659B915-DF74-41A5-F89D-4A8E5C1B538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9300" y="889934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58CAECBE-EBD4-1786-3B4A-5D4B7C2AE6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300" y="3131484"/>
            <a:ext cx="4293348" cy="293314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Picture Placeholder 22">
            <a:extLst>
              <a:ext uri="{FF2B5EF4-FFF2-40B4-BE49-F238E27FC236}">
                <a16:creationId xmlns:a16="http://schemas.microsoft.com/office/drawing/2014/main" id="{C517D93F-0D6C-50DA-4E3D-67D985ADD67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948083" y="888253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27341B-47CC-24FB-7EB4-5EFEF90D986E}"/>
              </a:ext>
            </a:extLst>
          </p:cNvPr>
          <p:cNvCxnSpPr>
            <a:cxnSpLocks/>
          </p:cNvCxnSpPr>
          <p:nvPr userDrawn="1"/>
        </p:nvCxnSpPr>
        <p:spPr>
          <a:xfrm>
            <a:off x="5460861" y="-239843"/>
            <a:ext cx="0" cy="7172793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7C5FA2FE-1EEF-1A64-CFE8-070BAC85F93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8083" y="3129803"/>
            <a:ext cx="4293348" cy="293314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210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wo column_Photo-bold text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27341B-47CC-24FB-7EB4-5EFEF90D986E}"/>
              </a:ext>
            </a:extLst>
          </p:cNvPr>
          <p:cNvCxnSpPr>
            <a:cxnSpLocks/>
          </p:cNvCxnSpPr>
          <p:nvPr userDrawn="1"/>
        </p:nvCxnSpPr>
        <p:spPr>
          <a:xfrm>
            <a:off x="5460861" y="-239843"/>
            <a:ext cx="0" cy="7172793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Picture Placeholder 22">
            <a:extLst>
              <a:ext uri="{FF2B5EF4-FFF2-40B4-BE49-F238E27FC236}">
                <a16:creationId xmlns:a16="http://schemas.microsoft.com/office/drawing/2014/main" id="{87451186-B988-6FB5-1491-A25EB84992F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9300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B81D6E93-614C-594C-F142-4E0E10FD74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300" y="3621700"/>
            <a:ext cx="4293348" cy="2281559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22">
            <a:extLst>
              <a:ext uri="{FF2B5EF4-FFF2-40B4-BE49-F238E27FC236}">
                <a16:creationId xmlns:a16="http://schemas.microsoft.com/office/drawing/2014/main" id="{0D885224-BC75-7620-828F-E15A81C0E96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948083" y="699994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3BB3A1CF-DBE1-3486-12A8-D20E8CF1F23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8083" y="3620019"/>
            <a:ext cx="4293348" cy="228324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1">
            <a:extLst>
              <a:ext uri="{FF2B5EF4-FFF2-40B4-BE49-F238E27FC236}">
                <a16:creationId xmlns:a16="http://schemas.microsoft.com/office/drawing/2014/main" id="{72623A8D-3FB0-0FE9-09CA-AFAFCBCB3F1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49300" y="2877669"/>
            <a:ext cx="4293329" cy="6588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31">
            <a:extLst>
              <a:ext uri="{FF2B5EF4-FFF2-40B4-BE49-F238E27FC236}">
                <a16:creationId xmlns:a16="http://schemas.microsoft.com/office/drawing/2014/main" id="{1DAD4E92-4AA7-48F9-818E-D2346CC2E2B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953311" y="2877669"/>
            <a:ext cx="4293329" cy="6588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7732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hree column_title &amp; photo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7524B04E-CC12-CB96-9548-FAF85B6B530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136684" y="1575219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A24A0B5-8CC0-1CDD-03B3-4987795E5A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66681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59429BD0-5B06-1A67-1E0B-BDEA1389EDA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3401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1BAF0D-C37E-5FDC-662B-9C6D82E63883}"/>
              </a:ext>
            </a:extLst>
          </p:cNvPr>
          <p:cNvCxnSpPr>
            <a:cxnSpLocks/>
          </p:cNvCxnSpPr>
          <p:nvPr userDrawn="1"/>
        </p:nvCxnSpPr>
        <p:spPr>
          <a:xfrm>
            <a:off x="3794060" y="1766807"/>
            <a:ext cx="0" cy="413804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1A5BA743-6701-CC0B-2E9C-C18E9FAD1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97710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Picture Placeholder 22">
            <a:extLst>
              <a:ext uri="{FF2B5EF4-FFF2-40B4-BE49-F238E27FC236}">
                <a16:creationId xmlns:a16="http://schemas.microsoft.com/office/drawing/2014/main" id="{2FFC6B50-005E-2321-BBE3-B41F51B21BA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854091" y="1575219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2">
            <a:extLst>
              <a:ext uri="{FF2B5EF4-FFF2-40B4-BE49-F238E27FC236}">
                <a16:creationId xmlns:a16="http://schemas.microsoft.com/office/drawing/2014/main" id="{095A89D7-5D82-3E09-942E-0F0A78AD9C1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454139" y="1575219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25E77F-225A-3DB2-AFE9-ABE6565A5241}"/>
              </a:ext>
            </a:extLst>
          </p:cNvPr>
          <p:cNvCxnSpPr>
            <a:cxnSpLocks/>
          </p:cNvCxnSpPr>
          <p:nvPr userDrawn="1"/>
        </p:nvCxnSpPr>
        <p:spPr>
          <a:xfrm>
            <a:off x="7141694" y="1766807"/>
            <a:ext cx="0" cy="413804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4202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hree column_title &amp; icon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A24A0B5-8CC0-1CDD-03B3-4987795E5A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66681" y="2893103"/>
            <a:ext cx="2451100" cy="3011752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59429BD0-5B06-1A67-1E0B-BDEA1389EDA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3401" y="2893103"/>
            <a:ext cx="2451100" cy="3011752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1BAF0D-C37E-5FDC-662B-9C6D82E63883}"/>
              </a:ext>
            </a:extLst>
          </p:cNvPr>
          <p:cNvCxnSpPr>
            <a:cxnSpLocks/>
          </p:cNvCxnSpPr>
          <p:nvPr userDrawn="1"/>
        </p:nvCxnSpPr>
        <p:spPr>
          <a:xfrm>
            <a:off x="3794060" y="1766807"/>
            <a:ext cx="0" cy="413804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1A5BA743-6701-CC0B-2E9C-C18E9FAD1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97710" y="2893103"/>
            <a:ext cx="2451100" cy="3011752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25E77F-225A-3DB2-AFE9-ABE6565A5241}"/>
              </a:ext>
            </a:extLst>
          </p:cNvPr>
          <p:cNvCxnSpPr>
            <a:cxnSpLocks/>
          </p:cNvCxnSpPr>
          <p:nvPr userDrawn="1"/>
        </p:nvCxnSpPr>
        <p:spPr>
          <a:xfrm>
            <a:off x="7141694" y="1766807"/>
            <a:ext cx="0" cy="413804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465FBD44-2354-D1F1-BED3-86797498F81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83401" y="1766807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22">
            <a:extLst>
              <a:ext uri="{FF2B5EF4-FFF2-40B4-BE49-F238E27FC236}">
                <a16:creationId xmlns:a16="http://schemas.microsoft.com/office/drawing/2014/main" id="{8C696CDF-0BA2-4679-82BB-B11DB979B7A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227103" y="1766807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22">
            <a:extLst>
              <a:ext uri="{FF2B5EF4-FFF2-40B4-BE49-F238E27FC236}">
                <a16:creationId xmlns:a16="http://schemas.microsoft.com/office/drawing/2014/main" id="{9325B276-1AF3-050C-4AEA-43F1300EF7A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570804" y="1766807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3478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hree column_title &amp; highlights &amp; text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A24A0B5-8CC0-1CDD-03B3-4987795E5A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66681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59429BD0-5B06-1A67-1E0B-BDEA1389EDA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3401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1BAF0D-C37E-5FDC-662B-9C6D82E63883}"/>
              </a:ext>
            </a:extLst>
          </p:cNvPr>
          <p:cNvCxnSpPr>
            <a:cxnSpLocks/>
          </p:cNvCxnSpPr>
          <p:nvPr userDrawn="1"/>
        </p:nvCxnSpPr>
        <p:spPr>
          <a:xfrm>
            <a:off x="3794060" y="1766807"/>
            <a:ext cx="0" cy="413804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1A5BA743-6701-CC0B-2E9C-C18E9FAD1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97710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25E77F-225A-3DB2-AFE9-ABE6565A5241}"/>
              </a:ext>
            </a:extLst>
          </p:cNvPr>
          <p:cNvCxnSpPr>
            <a:cxnSpLocks/>
          </p:cNvCxnSpPr>
          <p:nvPr userDrawn="1"/>
        </p:nvCxnSpPr>
        <p:spPr>
          <a:xfrm>
            <a:off x="7141694" y="1766807"/>
            <a:ext cx="0" cy="413804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20596A-0676-4EE8-6581-9DCF2FD179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17193" y="1575940"/>
            <a:ext cx="1977321" cy="1972340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2240560-AC14-4496-3DF9-FC373A441F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59483" y="1575940"/>
            <a:ext cx="1977321" cy="1972340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820E5D4-7A81-3569-93D1-A342070B5FE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801773" y="1575940"/>
            <a:ext cx="1977321" cy="1972340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25104361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hree column_title &amp; highlights &amp; text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1A24A0B5-8CC0-1CDD-03B3-4987795E5A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66681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59429BD0-5B06-1A67-1E0B-BDEA1389EDA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3401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1BAF0D-C37E-5FDC-662B-9C6D82E63883}"/>
              </a:ext>
            </a:extLst>
          </p:cNvPr>
          <p:cNvCxnSpPr>
            <a:cxnSpLocks/>
          </p:cNvCxnSpPr>
          <p:nvPr userDrawn="1"/>
        </p:nvCxnSpPr>
        <p:spPr>
          <a:xfrm>
            <a:off x="3794060" y="1766807"/>
            <a:ext cx="0" cy="413804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1A5BA743-6701-CC0B-2E9C-C18E9FAD16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97710" y="3766087"/>
            <a:ext cx="2451100" cy="213876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25E77F-225A-3DB2-AFE9-ABE6565A5241}"/>
              </a:ext>
            </a:extLst>
          </p:cNvPr>
          <p:cNvCxnSpPr>
            <a:cxnSpLocks/>
          </p:cNvCxnSpPr>
          <p:nvPr userDrawn="1"/>
        </p:nvCxnSpPr>
        <p:spPr>
          <a:xfrm>
            <a:off x="7141694" y="1766807"/>
            <a:ext cx="0" cy="413804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20596A-0676-4EE8-6581-9DCF2FD179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17193" y="1575940"/>
            <a:ext cx="1977321" cy="1972340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2240560-AC14-4496-3DF9-FC373A441F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59483" y="1575940"/>
            <a:ext cx="1977321" cy="1972340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820E5D4-7A81-3569-93D1-A342070B5FE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801773" y="1575940"/>
            <a:ext cx="1977321" cy="1972340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2177978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hree column_photo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307207FF-9460-F7CC-F34E-E6EDBA48A6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9300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1B7F6863-9FB9-C61C-CD23-D4BD650BB0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32580" y="2943225"/>
            <a:ext cx="2451100" cy="32131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2984AF79-59B3-8BF6-FDBC-4DE182D932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300" y="2943225"/>
            <a:ext cx="2451100" cy="32131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C5EBE7-9E95-E60E-C306-9C1D05905CCA}"/>
              </a:ext>
            </a:extLst>
          </p:cNvPr>
          <p:cNvCxnSpPr>
            <a:cxnSpLocks/>
          </p:cNvCxnSpPr>
          <p:nvPr userDrawn="1"/>
        </p:nvCxnSpPr>
        <p:spPr>
          <a:xfrm>
            <a:off x="3659959" y="0"/>
            <a:ext cx="0" cy="685800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5AC03F1F-03B3-606F-9B97-A2E5A36AB3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3609" y="2943225"/>
            <a:ext cx="2451100" cy="32131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Picture Placeholder 22">
            <a:extLst>
              <a:ext uri="{FF2B5EF4-FFF2-40B4-BE49-F238E27FC236}">
                <a16:creationId xmlns:a16="http://schemas.microsoft.com/office/drawing/2014/main" id="{13700098-8851-B116-BAD7-2F993DC5D43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63609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39A4AA0-F96B-13C9-A60A-5CCB748BF4EE}"/>
              </a:ext>
            </a:extLst>
          </p:cNvPr>
          <p:cNvCxnSpPr>
            <a:cxnSpLocks/>
          </p:cNvCxnSpPr>
          <p:nvPr userDrawn="1"/>
        </p:nvCxnSpPr>
        <p:spPr>
          <a:xfrm>
            <a:off x="7017112" y="-12311"/>
            <a:ext cx="0" cy="687031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18440D67-697F-A844-8C92-A3B06C60BA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132580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34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hree column_photo &amp; bold text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C5EBE7-9E95-E60E-C306-9C1D05905CCA}"/>
              </a:ext>
            </a:extLst>
          </p:cNvPr>
          <p:cNvCxnSpPr>
            <a:cxnSpLocks/>
          </p:cNvCxnSpPr>
          <p:nvPr userDrawn="1"/>
        </p:nvCxnSpPr>
        <p:spPr>
          <a:xfrm>
            <a:off x="3659959" y="0"/>
            <a:ext cx="0" cy="685800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39A4AA0-F96B-13C9-A60A-5CCB748BF4EE}"/>
              </a:ext>
            </a:extLst>
          </p:cNvPr>
          <p:cNvCxnSpPr>
            <a:cxnSpLocks/>
          </p:cNvCxnSpPr>
          <p:nvPr userDrawn="1"/>
        </p:nvCxnSpPr>
        <p:spPr>
          <a:xfrm>
            <a:off x="7017112" y="-12311"/>
            <a:ext cx="0" cy="687031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Picture Placeholder 22">
            <a:extLst>
              <a:ext uri="{FF2B5EF4-FFF2-40B4-BE49-F238E27FC236}">
                <a16:creationId xmlns:a16="http://schemas.microsoft.com/office/drawing/2014/main" id="{E6FB6B3E-0E52-045C-AED6-7B023DE14AA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9300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835FDD7E-2089-2310-8C5C-E72BB8FB12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300" y="3559175"/>
            <a:ext cx="2451100" cy="2597149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035AFF3D-2E60-8914-A947-183DE09F949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63609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22">
            <a:extLst>
              <a:ext uri="{FF2B5EF4-FFF2-40B4-BE49-F238E27FC236}">
                <a16:creationId xmlns:a16="http://schemas.microsoft.com/office/drawing/2014/main" id="{F1408CE7-9AFD-077B-E01F-0F9AEFD15B7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132580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31">
            <a:extLst>
              <a:ext uri="{FF2B5EF4-FFF2-40B4-BE49-F238E27FC236}">
                <a16:creationId xmlns:a16="http://schemas.microsoft.com/office/drawing/2014/main" id="{DBCEC728-84AF-FC0F-DECA-C683F065075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49301" y="2770188"/>
            <a:ext cx="2438038" cy="658812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954483F4-187D-02EC-A68E-3227BE7D000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111064" y="3559175"/>
            <a:ext cx="2451100" cy="2597149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ext Placeholder 31">
            <a:extLst>
              <a:ext uri="{FF2B5EF4-FFF2-40B4-BE49-F238E27FC236}">
                <a16:creationId xmlns:a16="http://schemas.microsoft.com/office/drawing/2014/main" id="{37CB91A4-0CA5-8C44-36B3-C0F3BB4D391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111065" y="2770188"/>
            <a:ext cx="2438038" cy="658812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B5EE6174-C0FF-0D13-FF0B-EC6A539C0B4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459382" y="3559175"/>
            <a:ext cx="2451100" cy="2597149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Text Placeholder 31">
            <a:extLst>
              <a:ext uri="{FF2B5EF4-FFF2-40B4-BE49-F238E27FC236}">
                <a16:creationId xmlns:a16="http://schemas.microsoft.com/office/drawing/2014/main" id="{569AEFC3-7B2F-9C7D-D2C5-003FC05C9D0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459383" y="2770188"/>
            <a:ext cx="2438038" cy="658812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65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Four column_title &amp; icons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D80CD9CC-A297-5175-3EB3-609E44E65B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7968" y="2847371"/>
            <a:ext cx="1938338" cy="293486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6EBD83F-CB32-2EBE-5B9F-CD909FFC56C2}"/>
              </a:ext>
            </a:extLst>
          </p:cNvPr>
          <p:cNvCxnSpPr>
            <a:cxnSpLocks/>
          </p:cNvCxnSpPr>
          <p:nvPr userDrawn="1"/>
        </p:nvCxnSpPr>
        <p:spPr>
          <a:xfrm>
            <a:off x="5575140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D8C78465-F0DA-BB11-9E42-1BE9021661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82701" y="2847371"/>
            <a:ext cx="1938338" cy="293486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0FD41B10-964E-04CA-7B40-80E496C2A1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53338" y="2847371"/>
            <a:ext cx="1938338" cy="293486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9186A150-AE4B-AEF7-B739-D7F13EBE20F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38322" y="2847371"/>
            <a:ext cx="1938338" cy="293486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C181B61-33D1-38DD-6383-C779AD2A459E}"/>
              </a:ext>
            </a:extLst>
          </p:cNvPr>
          <p:cNvCxnSpPr>
            <a:cxnSpLocks/>
          </p:cNvCxnSpPr>
          <p:nvPr userDrawn="1"/>
        </p:nvCxnSpPr>
        <p:spPr>
          <a:xfrm>
            <a:off x="8251105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F8F39D5-26F6-1E00-CBE3-AD4E4C1EF284}"/>
              </a:ext>
            </a:extLst>
          </p:cNvPr>
          <p:cNvCxnSpPr>
            <a:cxnSpLocks/>
          </p:cNvCxnSpPr>
          <p:nvPr userDrawn="1"/>
        </p:nvCxnSpPr>
        <p:spPr>
          <a:xfrm>
            <a:off x="2899176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Picture Placeholder 22">
            <a:extLst>
              <a:ext uri="{FF2B5EF4-FFF2-40B4-BE49-F238E27FC236}">
                <a16:creationId xmlns:a16="http://schemas.microsoft.com/office/drawing/2014/main" id="{226102A0-1311-678D-43BC-6C86085F1B2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7968" y="1634973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22">
            <a:extLst>
              <a:ext uri="{FF2B5EF4-FFF2-40B4-BE49-F238E27FC236}">
                <a16:creationId xmlns:a16="http://schemas.microsoft.com/office/drawing/2014/main" id="{95048E53-746B-EFA2-7109-508C6C1CEF5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53278" y="1654735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22">
            <a:extLst>
              <a:ext uri="{FF2B5EF4-FFF2-40B4-BE49-F238E27FC236}">
                <a16:creationId xmlns:a16="http://schemas.microsoft.com/office/drawing/2014/main" id="{19539EEB-9ACA-90BE-DCB2-BC99F5A22BB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929242" y="1654735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22">
            <a:extLst>
              <a:ext uri="{FF2B5EF4-FFF2-40B4-BE49-F238E27FC236}">
                <a16:creationId xmlns:a16="http://schemas.microsoft.com/office/drawing/2014/main" id="{CD0A6B5A-A250-6117-021E-9B83C4A374E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549611" y="1654735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00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Four column_title &amp; highlights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6EBD83F-CB32-2EBE-5B9F-CD909FFC56C2}"/>
              </a:ext>
            </a:extLst>
          </p:cNvPr>
          <p:cNvCxnSpPr>
            <a:cxnSpLocks/>
          </p:cNvCxnSpPr>
          <p:nvPr userDrawn="1"/>
        </p:nvCxnSpPr>
        <p:spPr>
          <a:xfrm>
            <a:off x="5575140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C181B61-33D1-38DD-6383-C779AD2A459E}"/>
              </a:ext>
            </a:extLst>
          </p:cNvPr>
          <p:cNvCxnSpPr>
            <a:cxnSpLocks/>
          </p:cNvCxnSpPr>
          <p:nvPr userDrawn="1"/>
        </p:nvCxnSpPr>
        <p:spPr>
          <a:xfrm>
            <a:off x="8251105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F8F39D5-26F6-1E00-CBE3-AD4E4C1EF284}"/>
              </a:ext>
            </a:extLst>
          </p:cNvPr>
          <p:cNvCxnSpPr>
            <a:cxnSpLocks/>
          </p:cNvCxnSpPr>
          <p:nvPr userDrawn="1"/>
        </p:nvCxnSpPr>
        <p:spPr>
          <a:xfrm>
            <a:off x="2899176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8E7BA5-85D9-0E52-57B5-54C1BC557E0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8841" y="1586370"/>
            <a:ext cx="1977321" cy="1972340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A8B0A62A-3462-829D-05AD-EC571AE6079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7968" y="3843895"/>
            <a:ext cx="19383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BCBD5720-7520-51D6-4EF6-001BA9A63FF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82701" y="3843895"/>
            <a:ext cx="19383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C97199C4-2830-CD4A-1996-5B4BDE99061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53338" y="3843895"/>
            <a:ext cx="19383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53340719-51FE-1E96-2B8C-1111AE827E4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92914" y="3843895"/>
            <a:ext cx="19383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6B822F5-A1BA-77F3-1A90-4EC74033E8A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50000" y="1586370"/>
            <a:ext cx="1977321" cy="1972340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53EA4E3-836B-B362-B20F-B3A34109070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30138" y="1586370"/>
            <a:ext cx="1977321" cy="1972340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41622CA-9964-03F1-51BB-73C9BF948CE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83849" y="1586370"/>
            <a:ext cx="1977321" cy="1972340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1101250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_with icon &amp; partner logo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EF43E305-366F-7C13-03A4-8B5308DE3CFA}"/>
              </a:ext>
            </a:extLst>
          </p:cNvPr>
          <p:cNvSpPr/>
          <p:nvPr userDrawn="1"/>
        </p:nvSpPr>
        <p:spPr>
          <a:xfrm>
            <a:off x="4003590" y="407773"/>
            <a:ext cx="6042454" cy="604245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F13DB2B-85B2-CE02-524B-12F4B461C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1" y="2601119"/>
            <a:ext cx="5257800" cy="1655762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0735219-9381-3B89-2AC4-42BBAC219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4496181"/>
            <a:ext cx="5257800" cy="8713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6B421D-978E-267E-86FD-A7BE7FF58C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1" y="1098784"/>
            <a:ext cx="1408042" cy="806173"/>
          </a:xfrm>
          <a:prstGeom prst="rect">
            <a:avLst/>
          </a:prstGeom>
        </p:spPr>
      </p:pic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2A87591-6EE6-E735-AD35-662D79F6A0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75524" y="1439862"/>
            <a:ext cx="3978275" cy="397827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639BBBA-E68F-DAC0-322E-5A6C1802B998}"/>
              </a:ext>
            </a:extLst>
          </p:cNvPr>
          <p:cNvCxnSpPr/>
          <p:nvPr userDrawn="1"/>
        </p:nvCxnSpPr>
        <p:spPr>
          <a:xfrm>
            <a:off x="2704011" y="1136110"/>
            <a:ext cx="0" cy="7315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81A328E-F22F-BEA9-6AD4-FA486256727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1780" y="1098550"/>
            <a:ext cx="2145233" cy="8064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Placeholder for partner logo</a:t>
            </a:r>
          </a:p>
        </p:txBody>
      </p:sp>
    </p:spTree>
    <p:extLst>
      <p:ext uri="{BB962C8B-B14F-4D97-AF65-F5344CB8AC3E}">
        <p14:creationId xmlns:p14="http://schemas.microsoft.com/office/powerpoint/2010/main" val="13958857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Four column_title &amp; photo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C8953F8E-0FB4-CFEF-148B-CFCC3C23AF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7968" y="1634973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F915BAE5-1C8A-F38A-5E9B-B40C7BA2B5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7968" y="3843895"/>
            <a:ext cx="19383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Picture Placeholder 22">
            <a:extLst>
              <a:ext uri="{FF2B5EF4-FFF2-40B4-BE49-F238E27FC236}">
                <a16:creationId xmlns:a16="http://schemas.microsoft.com/office/drawing/2014/main" id="{6DFD2089-00C5-2D19-C929-36E695B14C6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953338" y="1634973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22">
            <a:extLst>
              <a:ext uri="{FF2B5EF4-FFF2-40B4-BE49-F238E27FC236}">
                <a16:creationId xmlns:a16="http://schemas.microsoft.com/office/drawing/2014/main" id="{30A9B1D4-2C6B-0CD6-F2C8-6DBC071F75A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270653" y="1634973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59FA4F0-5F73-E28C-08ED-28F869AA4747}"/>
              </a:ext>
            </a:extLst>
          </p:cNvPr>
          <p:cNvCxnSpPr>
            <a:cxnSpLocks/>
          </p:cNvCxnSpPr>
          <p:nvPr userDrawn="1"/>
        </p:nvCxnSpPr>
        <p:spPr>
          <a:xfrm>
            <a:off x="5575140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Picture Placeholder 22">
            <a:extLst>
              <a:ext uri="{FF2B5EF4-FFF2-40B4-BE49-F238E27FC236}">
                <a16:creationId xmlns:a16="http://schemas.microsoft.com/office/drawing/2014/main" id="{B1323161-C0ED-2FBE-5E0F-3A0242B4366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642750" y="1634973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AAB1351-7A60-2222-1225-98CB69E37ED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82701" y="3843895"/>
            <a:ext cx="19383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EF5152A9-1710-91A7-FE46-1C415D2CA4D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53338" y="3843895"/>
            <a:ext cx="19383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0D5EBA05-36A9-4054-6AE6-94CB573BCF3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92914" y="3843895"/>
            <a:ext cx="19383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D92657D-0B90-944C-7641-0C8A739934AF}"/>
              </a:ext>
            </a:extLst>
          </p:cNvPr>
          <p:cNvCxnSpPr>
            <a:cxnSpLocks/>
          </p:cNvCxnSpPr>
          <p:nvPr userDrawn="1"/>
        </p:nvCxnSpPr>
        <p:spPr>
          <a:xfrm>
            <a:off x="8251105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FD066BA-8C5B-3516-6B79-330554BC7DA1}"/>
              </a:ext>
            </a:extLst>
          </p:cNvPr>
          <p:cNvCxnSpPr>
            <a:cxnSpLocks/>
          </p:cNvCxnSpPr>
          <p:nvPr userDrawn="1"/>
        </p:nvCxnSpPr>
        <p:spPr>
          <a:xfrm>
            <a:off x="2899176" y="1634973"/>
            <a:ext cx="0" cy="414726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24738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Four column_photo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3DCCED51-1412-C6D0-E26B-1F9B11C0ABA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7968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84EAED3F-0C4B-77C8-5613-723BD8E7AB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7968" y="2961487"/>
            <a:ext cx="1938338" cy="282074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8EF4C067-9D85-49BD-88C4-DFBAD6EB6AA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953338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22">
            <a:extLst>
              <a:ext uri="{FF2B5EF4-FFF2-40B4-BE49-F238E27FC236}">
                <a16:creationId xmlns:a16="http://schemas.microsoft.com/office/drawing/2014/main" id="{E4A5D8DF-200A-5050-F947-C866AD1F94F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270653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084DD84-DD13-F384-602D-BB854A75A49B}"/>
              </a:ext>
            </a:extLst>
          </p:cNvPr>
          <p:cNvCxnSpPr>
            <a:cxnSpLocks/>
          </p:cNvCxnSpPr>
          <p:nvPr userDrawn="1"/>
        </p:nvCxnSpPr>
        <p:spPr>
          <a:xfrm>
            <a:off x="5575140" y="0"/>
            <a:ext cx="0" cy="688548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93987B-2804-6135-060D-EF2C4B578C67}"/>
              </a:ext>
            </a:extLst>
          </p:cNvPr>
          <p:cNvCxnSpPr>
            <a:cxnSpLocks/>
          </p:cNvCxnSpPr>
          <p:nvPr userDrawn="1"/>
        </p:nvCxnSpPr>
        <p:spPr>
          <a:xfrm>
            <a:off x="8269874" y="-20678"/>
            <a:ext cx="0" cy="6906158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31A4CE7-1231-023D-5E6F-856A2F145EF3}"/>
              </a:ext>
            </a:extLst>
          </p:cNvPr>
          <p:cNvCxnSpPr>
            <a:cxnSpLocks/>
          </p:cNvCxnSpPr>
          <p:nvPr userDrawn="1"/>
        </p:nvCxnSpPr>
        <p:spPr>
          <a:xfrm>
            <a:off x="2904504" y="0"/>
            <a:ext cx="0" cy="6872939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Picture Placeholder 22">
            <a:extLst>
              <a:ext uri="{FF2B5EF4-FFF2-40B4-BE49-F238E27FC236}">
                <a16:creationId xmlns:a16="http://schemas.microsoft.com/office/drawing/2014/main" id="{ABCF96F5-439E-A3E3-6C34-8091B43B7C5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642750" y="70167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5892F5A3-E1A7-E727-41BE-1031911CDF6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82701" y="2961487"/>
            <a:ext cx="1938338" cy="282074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89601EB6-913D-B987-8A4E-E83BA415634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53338" y="2961487"/>
            <a:ext cx="1938338" cy="282074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38638CAE-7B79-A08F-BEBA-5E54D071DB2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92914" y="2961487"/>
            <a:ext cx="1938338" cy="282074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4466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Four column_photo &amp; bold text &amp;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084DD84-DD13-F384-602D-BB854A75A49B}"/>
              </a:ext>
            </a:extLst>
          </p:cNvPr>
          <p:cNvCxnSpPr>
            <a:cxnSpLocks/>
          </p:cNvCxnSpPr>
          <p:nvPr userDrawn="1"/>
        </p:nvCxnSpPr>
        <p:spPr>
          <a:xfrm>
            <a:off x="5575140" y="0"/>
            <a:ext cx="0" cy="688548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93987B-2804-6135-060D-EF2C4B578C67}"/>
              </a:ext>
            </a:extLst>
          </p:cNvPr>
          <p:cNvCxnSpPr>
            <a:cxnSpLocks/>
          </p:cNvCxnSpPr>
          <p:nvPr userDrawn="1"/>
        </p:nvCxnSpPr>
        <p:spPr>
          <a:xfrm>
            <a:off x="8269874" y="-20678"/>
            <a:ext cx="0" cy="6906158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31A4CE7-1231-023D-5E6F-856A2F145EF3}"/>
              </a:ext>
            </a:extLst>
          </p:cNvPr>
          <p:cNvCxnSpPr>
            <a:cxnSpLocks/>
          </p:cNvCxnSpPr>
          <p:nvPr userDrawn="1"/>
        </p:nvCxnSpPr>
        <p:spPr>
          <a:xfrm>
            <a:off x="2904504" y="0"/>
            <a:ext cx="0" cy="6872939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Picture Placeholder 22">
            <a:extLst>
              <a:ext uri="{FF2B5EF4-FFF2-40B4-BE49-F238E27FC236}">
                <a16:creationId xmlns:a16="http://schemas.microsoft.com/office/drawing/2014/main" id="{F222ECA4-C2B0-05DB-FAAA-45946A0D44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7968" y="82159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7D44906C-5AA7-4423-0A81-DBF4A7EBEC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7968" y="3843896"/>
            <a:ext cx="1938338" cy="193833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D30CD2F6-CCBB-3486-B318-2818E047ACE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953338" y="82159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22">
            <a:extLst>
              <a:ext uri="{FF2B5EF4-FFF2-40B4-BE49-F238E27FC236}">
                <a16:creationId xmlns:a16="http://schemas.microsoft.com/office/drawing/2014/main" id="{1A5B8809-399E-13CB-89BF-14FCFC1D683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270653" y="82159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2">
            <a:extLst>
              <a:ext uri="{FF2B5EF4-FFF2-40B4-BE49-F238E27FC236}">
                <a16:creationId xmlns:a16="http://schemas.microsoft.com/office/drawing/2014/main" id="{64825D70-96D5-4D6E-8DDC-27261A2F8B7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642750" y="821595"/>
            <a:ext cx="1938338" cy="1938338"/>
          </a:xfrm>
          <a:prstGeom prst="ellipse">
            <a:avLst/>
          </a:prstGeom>
          <a:solidFill>
            <a:srgbClr val="ECE7F9"/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9D360E00-5A53-B067-961F-2AEC763DF20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82701" y="3843896"/>
            <a:ext cx="1938338" cy="193833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22934D11-6D91-88D1-9C63-571F03B1C3E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53338" y="3843896"/>
            <a:ext cx="1938338" cy="193833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485C4DFA-5EAA-F7A8-B457-3F58F821524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92914" y="3843896"/>
            <a:ext cx="1938338" cy="1938338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F9FB1677-55FD-35B7-D5CC-27592D82353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70717" y="2912548"/>
            <a:ext cx="1955589" cy="658812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B496BFCF-AC9E-B020-E1E3-51852B75328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287023" y="2912548"/>
            <a:ext cx="1955589" cy="658812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Text Placeholder 31">
            <a:extLst>
              <a:ext uri="{FF2B5EF4-FFF2-40B4-BE49-F238E27FC236}">
                <a16:creationId xmlns:a16="http://schemas.microsoft.com/office/drawing/2014/main" id="{04E2F499-BC8E-164E-0127-5DFDF37619D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949541" y="2912548"/>
            <a:ext cx="1955589" cy="658812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8F52ECDF-CD56-C5EA-BD86-289FF508B6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679294" y="2912548"/>
            <a:ext cx="1955589" cy="658812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999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Section Header_cen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55BE705-05FF-715C-6838-205036B4C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060" y="3002965"/>
            <a:ext cx="8185879" cy="852069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9885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Section Header_highligh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55BE705-05FF-715C-6838-205036B4C3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03060" y="3002965"/>
            <a:ext cx="8185879" cy="852069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34503791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Emp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7741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heme-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1FDC845-0CC8-5D58-5777-119E068C86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1272" y="3160057"/>
            <a:ext cx="6135035" cy="1600201"/>
          </a:xfrm>
        </p:spPr>
        <p:txBody>
          <a:bodyPr anchor="t">
            <a:normAutofit/>
          </a:bodyPr>
          <a:lstStyle>
            <a:lvl1pPr marL="0" indent="0">
              <a:buNone/>
              <a:defRPr sz="3200" b="0" i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022CAB-734B-C374-7043-E5CC43BF963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391272" y="2339787"/>
            <a:ext cx="6135035" cy="801751"/>
          </a:xfrm>
        </p:spPr>
        <p:txBody>
          <a:bodyPr anchor="ctr">
            <a:normAutofit/>
          </a:bodyPr>
          <a:lstStyle>
            <a:lvl1pPr marL="0" indent="0">
              <a:buNone/>
              <a:defRPr sz="2400" b="1" i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Theme 1</a:t>
            </a:r>
          </a:p>
        </p:txBody>
      </p:sp>
    </p:spTree>
    <p:extLst>
      <p:ext uri="{BB962C8B-B14F-4D97-AF65-F5344CB8AC3E}">
        <p14:creationId xmlns:p14="http://schemas.microsoft.com/office/powerpoint/2010/main" val="37224291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heme-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E61A2FB-E30F-1751-8120-11E586B5F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1272" y="3160057"/>
            <a:ext cx="6135035" cy="1600201"/>
          </a:xfrm>
        </p:spPr>
        <p:txBody>
          <a:bodyPr anchor="t">
            <a:normAutofit/>
          </a:bodyPr>
          <a:lstStyle>
            <a:lvl1pPr marL="0" indent="0">
              <a:buNone/>
              <a:defRPr sz="3200" b="0" i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E89B46-085C-EC26-D023-D3188CDB69C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391272" y="2339787"/>
            <a:ext cx="6135035" cy="801751"/>
          </a:xfrm>
        </p:spPr>
        <p:txBody>
          <a:bodyPr anchor="ctr">
            <a:normAutofit/>
          </a:bodyPr>
          <a:lstStyle>
            <a:lvl1pPr marL="0" indent="0">
              <a:buNone/>
              <a:defRPr sz="2400" b="1" i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Theme 1</a:t>
            </a:r>
          </a:p>
        </p:txBody>
      </p:sp>
    </p:spTree>
    <p:extLst>
      <p:ext uri="{BB962C8B-B14F-4D97-AF65-F5344CB8AC3E}">
        <p14:creationId xmlns:p14="http://schemas.microsoft.com/office/powerpoint/2010/main" val="21726509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heme-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5323607-C6F8-363F-A57E-C9B24E6AB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1272" y="3160057"/>
            <a:ext cx="6135035" cy="1600201"/>
          </a:xfrm>
        </p:spPr>
        <p:txBody>
          <a:bodyPr anchor="t">
            <a:normAutofit/>
          </a:bodyPr>
          <a:lstStyle>
            <a:lvl1pPr marL="0" indent="0">
              <a:buNone/>
              <a:defRPr sz="3200" b="0" i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136BA-F0BD-581E-3837-5139A80A6379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391272" y="2339787"/>
            <a:ext cx="6135035" cy="801751"/>
          </a:xfrm>
        </p:spPr>
        <p:txBody>
          <a:bodyPr anchor="ctr">
            <a:normAutofit/>
          </a:bodyPr>
          <a:lstStyle>
            <a:lvl1pPr marL="0" indent="0">
              <a:buNone/>
              <a:defRPr sz="2400" b="1" i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Theme 1</a:t>
            </a:r>
          </a:p>
        </p:txBody>
      </p:sp>
    </p:spTree>
    <p:extLst>
      <p:ext uri="{BB962C8B-B14F-4D97-AF65-F5344CB8AC3E}">
        <p14:creationId xmlns:p14="http://schemas.microsoft.com/office/powerpoint/2010/main" val="14641255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heme-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00A5A19-77A8-5ED0-F5E1-1F00528A1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1272" y="3160057"/>
            <a:ext cx="6135035" cy="1600201"/>
          </a:xfrm>
        </p:spPr>
        <p:txBody>
          <a:bodyPr anchor="t">
            <a:normAutofit/>
          </a:bodyPr>
          <a:lstStyle>
            <a:lvl1pPr marL="0" indent="0">
              <a:buNone/>
              <a:defRPr sz="3200" b="0" i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0C944B-C498-785D-F56F-7244BBAFD85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391272" y="2339787"/>
            <a:ext cx="6135035" cy="801751"/>
          </a:xfrm>
        </p:spPr>
        <p:txBody>
          <a:bodyPr anchor="ctr">
            <a:normAutofit/>
          </a:bodyPr>
          <a:lstStyle>
            <a:lvl1pPr marL="0" indent="0">
              <a:buNone/>
              <a:defRPr sz="2400" b="1" i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Theme 1</a:t>
            </a:r>
          </a:p>
        </p:txBody>
      </p:sp>
    </p:spTree>
    <p:extLst>
      <p:ext uri="{BB962C8B-B14F-4D97-AF65-F5344CB8AC3E}">
        <p14:creationId xmlns:p14="http://schemas.microsoft.com/office/powerpoint/2010/main" val="4229267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or Agenda list_fo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5D1569-2956-9C90-FE69-7CFE7B3EB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546" y="462099"/>
            <a:ext cx="7006382" cy="852069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3AB02482-ACBD-A847-4DCA-2DF1FA0EF8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74546" y="2402172"/>
            <a:ext cx="7477030" cy="716728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0544419B-CA3B-29E0-1931-E61B9E11F6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74546" y="1978298"/>
            <a:ext cx="7477030" cy="407444"/>
          </a:xfrm>
        </p:spPr>
        <p:txBody>
          <a:bodyPr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CBBF951F-D98F-6BBF-7B74-9E221151A4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74546" y="3852600"/>
            <a:ext cx="7477030" cy="716728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35F3240B-A4EF-3EBC-8E35-A7876252093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774546" y="3428726"/>
            <a:ext cx="7477030" cy="407444"/>
          </a:xfrm>
        </p:spPr>
        <p:txBody>
          <a:bodyPr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A8291422-8EE8-2F0A-EAEA-FE4483181F1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774546" y="5303027"/>
            <a:ext cx="7477030" cy="716728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17">
            <a:extLst>
              <a:ext uri="{FF2B5EF4-FFF2-40B4-BE49-F238E27FC236}">
                <a16:creationId xmlns:a16="http://schemas.microsoft.com/office/drawing/2014/main" id="{3EFF3898-5188-6670-D1D3-78B4D757572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774546" y="4879153"/>
            <a:ext cx="7477030" cy="407444"/>
          </a:xfrm>
        </p:spPr>
        <p:txBody>
          <a:bodyPr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57530C8-BB70-A1B0-E76E-71818BEA91A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3401" y="2124903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72DA868-454F-0911-BFCF-91C9E557BB7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83401" y="3554310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F781BEFC-25C9-74E1-89A0-D895052B03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3401" y="5004738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8315586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hart_four parts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5EF524AF-3CF4-816A-012F-FC76A7D098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1038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9CBEA6F7-2AE2-1A1D-7552-FC9DB874B4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1037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A8DDE126-482B-C0CC-FF06-A8E8659A4B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84803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C331DB1-028D-6782-6B59-9B33472F7B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84802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98099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hart_four parts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5EF524AF-3CF4-816A-012F-FC76A7D098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1038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9CBEA6F7-2AE2-1A1D-7552-FC9DB874B4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1037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A8DDE126-482B-C0CC-FF06-A8E8659A4B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84803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C331DB1-028D-6782-6B59-9B33472F7B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84802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9589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hart_four parts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5EF524AF-3CF4-816A-012F-FC76A7D098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1038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9CBEA6F7-2AE2-1A1D-7552-FC9DB874B4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1037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A8DDE126-482B-C0CC-FF06-A8E8659A4B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84803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C331DB1-028D-6782-6B59-9B33472F7B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84802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31150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Chart_four parts_pistacij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5EF524AF-3CF4-816A-012F-FC76A7D098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1038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9CBEA6F7-2AE2-1A1D-7552-FC9DB874B4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1037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A8DDE126-482B-C0CC-FF06-A8E8659A4B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84803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C331DB1-028D-6782-6B59-9B33472F7B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84802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93943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hart_four parts_met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5EF524AF-3CF4-816A-012F-FC76A7D098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1038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9CBEA6F7-2AE2-1A1D-7552-FC9DB874B4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1037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A8DDE126-482B-C0CC-FF06-A8E8659A4B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84803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C331DB1-028D-6782-6B59-9B33472F7B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84802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41597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hart_four parts_purpur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5EF524AF-3CF4-816A-012F-FC76A7D098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1038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9CBEA6F7-2AE2-1A1D-7552-FC9DB874B4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1037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A8DDE126-482B-C0CC-FF06-A8E8659A4B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84803" y="1488697"/>
            <a:ext cx="2356938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7C331DB1-028D-6782-6B59-9B33472F7B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84802" y="3951472"/>
            <a:ext cx="2356937" cy="1938339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84995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hart_four parts_text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6738257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5021424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2944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hart_four parts_text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6738257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5021424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6436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hart_four parts_text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6738257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5021424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3821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hart_four parts_text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6738257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5021424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16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or Agenda list_for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D507305-84E6-00A0-62FB-D0A6CC67C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546" y="462099"/>
            <a:ext cx="7006382" cy="852069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622A80B5-AA7B-0D63-0B02-D296CD7426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546" y="2401030"/>
            <a:ext cx="7477030" cy="350412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1E3C7550-9783-311A-E308-27C45B1533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4546" y="1978298"/>
            <a:ext cx="7477030" cy="407444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2D51968-4E25-292B-76F0-17FC027E609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3401" y="2088595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273DF870-8608-2799-1A95-A817CCE5775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774546" y="3410023"/>
            <a:ext cx="7477030" cy="350412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D53EAB04-2108-6CC5-6571-6970403B02C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774546" y="2987291"/>
            <a:ext cx="7477030" cy="407444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82AB03-A9CC-2D58-3783-B7810E9331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83401" y="3097588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334E9735-6C1B-77AC-90FB-5730EE97DC1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774546" y="4419016"/>
            <a:ext cx="7477030" cy="350412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7174DAA0-1F40-08D8-7053-8BE3324B8EB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774546" y="3996284"/>
            <a:ext cx="7477030" cy="407444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1071AE5-7883-5300-5743-A29CD44371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3401" y="4106581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E3C2EDC6-FC80-8DA6-563E-DFD7112C62B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774546" y="5428009"/>
            <a:ext cx="7477030" cy="350412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772506B-3F08-0ABF-72C5-C37711E77C9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774546" y="5005277"/>
            <a:ext cx="7477030" cy="407444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0D7129A-6C32-E4FF-E87C-ECC98229F17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83401" y="5115574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8000199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hart_extra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1F75A63C-C659-AA4C-75D3-0A34F23912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76358" y="3814108"/>
            <a:ext cx="2089365" cy="153008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31">
            <a:extLst>
              <a:ext uri="{FF2B5EF4-FFF2-40B4-BE49-F238E27FC236}">
                <a16:creationId xmlns:a16="http://schemas.microsoft.com/office/drawing/2014/main" id="{08F04A65-FF6A-3E36-BBE3-7E894E65D21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89420" y="2872336"/>
            <a:ext cx="2078231" cy="852069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8">
            <a:extLst>
              <a:ext uri="{FF2B5EF4-FFF2-40B4-BE49-F238E27FC236}">
                <a16:creationId xmlns:a16="http://schemas.microsoft.com/office/drawing/2014/main" id="{19512610-EB13-3CBA-C85C-1FD2FF70CC8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24519" y="3814109"/>
            <a:ext cx="2089365" cy="1530086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1">
            <a:extLst>
              <a:ext uri="{FF2B5EF4-FFF2-40B4-BE49-F238E27FC236}">
                <a16:creationId xmlns:a16="http://schemas.microsoft.com/office/drawing/2014/main" id="{1F3AFB40-1BE8-5422-719C-E535FADC8F2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37581" y="2872336"/>
            <a:ext cx="2078231" cy="852069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ECBB8B10-A968-767F-50E4-FBD0B5986F2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848484" y="3814109"/>
            <a:ext cx="2089365" cy="1530086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B4BFB3C7-7A3F-8FA8-C2F9-0358581E527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861546" y="2872336"/>
            <a:ext cx="2078231" cy="852069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A6DA533-7B05-DA31-97F6-F4AB5266CBC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283583" y="3814109"/>
            <a:ext cx="2089365" cy="1530086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AF826E63-C86D-4FE2-A581-FB4A35DF976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296645" y="2872336"/>
            <a:ext cx="2078231" cy="852069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63FFF53-1AB9-6798-2F45-C270823B70D1}"/>
              </a:ext>
            </a:extLst>
          </p:cNvPr>
          <p:cNvSpPr/>
          <p:nvPr userDrawn="1"/>
        </p:nvSpPr>
        <p:spPr>
          <a:xfrm>
            <a:off x="849269" y="1915426"/>
            <a:ext cx="2400985" cy="6744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D1AFDF79-A270-E18A-4A26-5C9570B2558F}"/>
              </a:ext>
            </a:extLst>
          </p:cNvPr>
          <p:cNvSpPr/>
          <p:nvPr userDrawn="1"/>
        </p:nvSpPr>
        <p:spPr>
          <a:xfrm>
            <a:off x="3289234" y="1915426"/>
            <a:ext cx="2400985" cy="67447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B96185D-E74B-EDDD-8B21-B4EDF3FECF1A}"/>
              </a:ext>
            </a:extLst>
          </p:cNvPr>
          <p:cNvSpPr/>
          <p:nvPr userDrawn="1"/>
        </p:nvSpPr>
        <p:spPr>
          <a:xfrm>
            <a:off x="5729199" y="1915426"/>
            <a:ext cx="2400985" cy="674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0C6434AC-4F3B-46EF-D3AB-70AB99423742}"/>
              </a:ext>
            </a:extLst>
          </p:cNvPr>
          <p:cNvSpPr/>
          <p:nvPr userDrawn="1"/>
        </p:nvSpPr>
        <p:spPr>
          <a:xfrm>
            <a:off x="8169163" y="1922995"/>
            <a:ext cx="2400985" cy="6744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553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Chart_extra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1F75A63C-C659-AA4C-75D3-0A34F23912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7577" y="3123028"/>
            <a:ext cx="2089365" cy="23633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8">
            <a:extLst>
              <a:ext uri="{FF2B5EF4-FFF2-40B4-BE49-F238E27FC236}">
                <a16:creationId xmlns:a16="http://schemas.microsoft.com/office/drawing/2014/main" id="{19512610-EB13-3CBA-C85C-1FD2FF70CC8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57956" y="3123028"/>
            <a:ext cx="2089365" cy="23633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ECBB8B10-A968-767F-50E4-FBD0B5986F2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900034" y="3123028"/>
            <a:ext cx="2089365" cy="23633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A6DA533-7B05-DA31-97F6-F4AB5266CBC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330745" y="3123028"/>
            <a:ext cx="2089365" cy="2363372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1">
            <a:extLst>
              <a:ext uri="{FF2B5EF4-FFF2-40B4-BE49-F238E27FC236}">
                <a16:creationId xmlns:a16="http://schemas.microsoft.com/office/drawing/2014/main" id="{AA365D68-4D8C-6FB1-6D89-B33EA3875CE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76358" y="2068524"/>
            <a:ext cx="2191802" cy="852069"/>
          </a:xfrm>
          <a:prstGeom prst="roundRect">
            <a:avLst>
              <a:gd name="adj" fmla="val 50000"/>
            </a:avLst>
          </a:prstGeom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6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31">
            <a:extLst>
              <a:ext uri="{FF2B5EF4-FFF2-40B4-BE49-F238E27FC236}">
                <a16:creationId xmlns:a16="http://schemas.microsoft.com/office/drawing/2014/main" id="{8237C513-DBC4-F35A-1F85-C875FC9C1AC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06737" y="2068524"/>
            <a:ext cx="2191802" cy="852069"/>
          </a:xfrm>
          <a:prstGeom prst="roundRect">
            <a:avLst>
              <a:gd name="adj" fmla="val 50000"/>
            </a:avLst>
          </a:prstGeom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6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ext Placeholder 31">
            <a:extLst>
              <a:ext uri="{FF2B5EF4-FFF2-40B4-BE49-F238E27FC236}">
                <a16:creationId xmlns:a16="http://schemas.microsoft.com/office/drawing/2014/main" id="{AA0B2CBA-7734-3081-7083-F26A5981A0C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848815" y="2068524"/>
            <a:ext cx="2191802" cy="852069"/>
          </a:xfrm>
          <a:prstGeom prst="roundRect">
            <a:avLst>
              <a:gd name="adj" fmla="val 50000"/>
            </a:avLst>
          </a:prstGeom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6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7" name="Text Placeholder 31">
            <a:extLst>
              <a:ext uri="{FF2B5EF4-FFF2-40B4-BE49-F238E27FC236}">
                <a16:creationId xmlns:a16="http://schemas.microsoft.com/office/drawing/2014/main" id="{8E0ED215-9A07-B531-7406-76800090641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279526" y="2068524"/>
            <a:ext cx="2191802" cy="852069"/>
          </a:xfrm>
          <a:prstGeom prst="roundRect">
            <a:avLst>
              <a:gd name="adj" fmla="val 50000"/>
            </a:avLst>
          </a:prstGeom>
          <a:ln w="12700">
            <a:solidFill>
              <a:schemeClr val="accent5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6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696564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melin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03E27DD4-A86D-A838-326A-D1DF8170371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3401" y="3036977"/>
            <a:ext cx="2089365" cy="153008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31">
            <a:extLst>
              <a:ext uri="{FF2B5EF4-FFF2-40B4-BE49-F238E27FC236}">
                <a16:creationId xmlns:a16="http://schemas.microsoft.com/office/drawing/2014/main" id="{7B8155D2-ADFC-962C-601E-82A5B35DEA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96463" y="2095205"/>
            <a:ext cx="2078231" cy="852069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D7DEB51C-153B-723E-E167-ECE1919A57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191274" y="3036978"/>
            <a:ext cx="2089365" cy="1530086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31">
            <a:extLst>
              <a:ext uri="{FF2B5EF4-FFF2-40B4-BE49-F238E27FC236}">
                <a16:creationId xmlns:a16="http://schemas.microsoft.com/office/drawing/2014/main" id="{11A16D4B-87FC-82A8-6DD8-28FE5469E1D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204336" y="2095205"/>
            <a:ext cx="2078231" cy="852069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AF1DB00B-6536-7107-829E-CFED45149DF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489941" y="3036978"/>
            <a:ext cx="2089365" cy="1530086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31">
            <a:extLst>
              <a:ext uri="{FF2B5EF4-FFF2-40B4-BE49-F238E27FC236}">
                <a16:creationId xmlns:a16="http://schemas.microsoft.com/office/drawing/2014/main" id="{AE1D3052-3F32-3FC5-6ACF-EC7046B6915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503003" y="2095205"/>
            <a:ext cx="2078231" cy="852069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21E2A430-9B74-47EB-3EFF-130926862BE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758579" y="3036978"/>
            <a:ext cx="2089365" cy="1530086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31">
            <a:extLst>
              <a:ext uri="{FF2B5EF4-FFF2-40B4-BE49-F238E27FC236}">
                <a16:creationId xmlns:a16="http://schemas.microsoft.com/office/drawing/2014/main" id="{7822D675-879F-4D08-E6D7-023D2F4DA35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771641" y="2095205"/>
            <a:ext cx="2078231" cy="852069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4A8A8684-23F8-159D-8956-7BA2B5FD1FC3}"/>
              </a:ext>
            </a:extLst>
          </p:cNvPr>
          <p:cNvSpPr/>
          <p:nvPr userDrawn="1"/>
        </p:nvSpPr>
        <p:spPr>
          <a:xfrm rot="5400000">
            <a:off x="885710" y="5221326"/>
            <a:ext cx="192250" cy="197639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5B6550C-E446-36E8-16AB-C025141D4A61}"/>
              </a:ext>
            </a:extLst>
          </p:cNvPr>
          <p:cNvSpPr/>
          <p:nvPr userDrawn="1"/>
        </p:nvSpPr>
        <p:spPr>
          <a:xfrm rot="5400000">
            <a:off x="3349625" y="5221325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080AE34-3037-EFB4-B5D0-78961E2503D4}"/>
              </a:ext>
            </a:extLst>
          </p:cNvPr>
          <p:cNvSpPr/>
          <p:nvPr userDrawn="1"/>
        </p:nvSpPr>
        <p:spPr>
          <a:xfrm rot="5400000">
            <a:off x="5813542" y="5221327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4B555F4-8745-2040-525F-DC7256A0882B}"/>
              </a:ext>
            </a:extLst>
          </p:cNvPr>
          <p:cNvSpPr/>
          <p:nvPr userDrawn="1"/>
        </p:nvSpPr>
        <p:spPr>
          <a:xfrm rot="5400000">
            <a:off x="8010078" y="5221327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>
            <a:extLst>
              <a:ext uri="{FF2B5EF4-FFF2-40B4-BE49-F238E27FC236}">
                <a16:creationId xmlns:a16="http://schemas.microsoft.com/office/drawing/2014/main" id="{3FB2D5B2-9C67-9496-E8AD-0061B9BD33F3}"/>
              </a:ext>
            </a:extLst>
          </p:cNvPr>
          <p:cNvSpPr/>
          <p:nvPr userDrawn="1"/>
        </p:nvSpPr>
        <p:spPr>
          <a:xfrm rot="5400000">
            <a:off x="9993186" y="5237278"/>
            <a:ext cx="192252" cy="165735"/>
          </a:xfrm>
          <a:prstGeom prst="triangle">
            <a:avLst/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ED9FC39-B2CD-7FD6-C5A5-FD157B709CB9}"/>
              </a:ext>
            </a:extLst>
          </p:cNvPr>
          <p:cNvCxnSpPr>
            <a:cxnSpLocks/>
            <a:stCxn id="16" idx="0"/>
          </p:cNvCxnSpPr>
          <p:nvPr userDrawn="1"/>
        </p:nvCxnSpPr>
        <p:spPr>
          <a:xfrm>
            <a:off x="1080655" y="5320146"/>
            <a:ext cx="8925789" cy="1396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2345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Season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185879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523E314-53F4-D1B4-4395-486068818DF0}"/>
              </a:ext>
            </a:extLst>
          </p:cNvPr>
          <p:cNvSpPr/>
          <p:nvPr userDrawn="1"/>
        </p:nvSpPr>
        <p:spPr>
          <a:xfrm rot="5400000">
            <a:off x="891523" y="2321816"/>
            <a:ext cx="579550" cy="59579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7">
            <a:extLst>
              <a:ext uri="{FF2B5EF4-FFF2-40B4-BE49-F238E27FC236}">
                <a16:creationId xmlns:a16="http://schemas.microsoft.com/office/drawing/2014/main" id="{7D752242-4274-34DE-A394-FA39C32471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546" y="2664097"/>
            <a:ext cx="3375678" cy="716728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4DCFBAA5-9377-419A-B991-7372D6ACF1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4546" y="2220345"/>
            <a:ext cx="3375678" cy="407444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accent4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 err="1"/>
              <a:t>Žiema</a:t>
            </a:r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2B2F2C-E78A-FA6B-1E37-A66CC1013469}"/>
              </a:ext>
            </a:extLst>
          </p:cNvPr>
          <p:cNvSpPr/>
          <p:nvPr userDrawn="1"/>
        </p:nvSpPr>
        <p:spPr>
          <a:xfrm rot="5400000">
            <a:off x="891523" y="4330356"/>
            <a:ext cx="579550" cy="5957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8C8E8D4-9F62-3535-1DD2-22A887A89D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74546" y="4672637"/>
            <a:ext cx="3375678" cy="716728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1010566E-EE3A-38E9-F58A-BFDF87393C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74546" y="4228885"/>
            <a:ext cx="3375678" cy="407444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accent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 err="1"/>
              <a:t>Pavasaris</a:t>
            </a:r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0DF0184-BCC5-7868-B4BF-EFF2E40FD2BA}"/>
              </a:ext>
            </a:extLst>
          </p:cNvPr>
          <p:cNvSpPr/>
          <p:nvPr userDrawn="1"/>
        </p:nvSpPr>
        <p:spPr>
          <a:xfrm rot="5400000">
            <a:off x="5813146" y="2321816"/>
            <a:ext cx="579550" cy="59579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6CA844A3-C783-D123-7EA8-FF901BAF80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96169" y="2664097"/>
            <a:ext cx="3375678" cy="716728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56B548FA-9F46-6651-38AF-F0F5EC0920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96169" y="2220345"/>
            <a:ext cx="3375678" cy="407444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accent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 err="1"/>
              <a:t>Vasara</a:t>
            </a:r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6AF1D2C6-ECE3-E30A-FA97-E8F412F69C45}"/>
              </a:ext>
            </a:extLst>
          </p:cNvPr>
          <p:cNvSpPr/>
          <p:nvPr userDrawn="1"/>
        </p:nvSpPr>
        <p:spPr>
          <a:xfrm rot="5400000">
            <a:off x="5813146" y="4330356"/>
            <a:ext cx="579550" cy="59579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30BEB179-ECAB-1613-3CDF-AF864871020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96169" y="4672637"/>
            <a:ext cx="3375678" cy="716728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17">
            <a:extLst>
              <a:ext uri="{FF2B5EF4-FFF2-40B4-BE49-F238E27FC236}">
                <a16:creationId xmlns:a16="http://schemas.microsoft.com/office/drawing/2014/main" id="{DE4D611D-D3B7-0AEA-5C27-9B785FFA483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96169" y="4228885"/>
            <a:ext cx="3375678" cy="407444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 err="1"/>
              <a:t>Ruduo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6553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Horizontal 2 column_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BDAA8D5-D20B-28CC-4148-D0C98277D3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83401" y="2125852"/>
            <a:ext cx="1041988" cy="103936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1F3C5A4-B2CF-5F1F-DD3F-23E0F140190F}"/>
              </a:ext>
            </a:extLst>
          </p:cNvPr>
          <p:cNvCxnSpPr>
            <a:cxnSpLocks/>
          </p:cNvCxnSpPr>
          <p:nvPr userDrawn="1"/>
        </p:nvCxnSpPr>
        <p:spPr>
          <a:xfrm>
            <a:off x="838200" y="3654083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4A2FA4C2-F5D8-3659-7623-DBA1FA5D99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04048" y="2069591"/>
            <a:ext cx="7188591" cy="115188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570FAAE4-2D65-E0B9-A71F-5B6CDBF9EFC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504048" y="4067204"/>
            <a:ext cx="7188591" cy="115188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163BE32-340D-1660-27CF-8C71C3CED02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3401" y="4123465"/>
            <a:ext cx="1041988" cy="103936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254844187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Horizontal 2 column_text &amp; icon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752F9A37-74A6-8BDE-4A03-5D088ACB49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8200" y="2086593"/>
            <a:ext cx="1171366" cy="1171366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7C996-F699-DD92-F139-27A89B4D5E10}"/>
              </a:ext>
            </a:extLst>
          </p:cNvPr>
          <p:cNvCxnSpPr>
            <a:cxnSpLocks/>
          </p:cNvCxnSpPr>
          <p:nvPr userDrawn="1"/>
        </p:nvCxnSpPr>
        <p:spPr>
          <a:xfrm>
            <a:off x="838200" y="3654083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9155E8DB-D375-E2A1-25A9-B0E87FB043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04048" y="2096334"/>
            <a:ext cx="7188591" cy="115188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1B8DA27-B163-EE0D-F611-22131B1CFFE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504048" y="4067204"/>
            <a:ext cx="7188591" cy="115188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Picture Placeholder 22">
            <a:extLst>
              <a:ext uri="{FF2B5EF4-FFF2-40B4-BE49-F238E27FC236}">
                <a16:creationId xmlns:a16="http://schemas.microsoft.com/office/drawing/2014/main" id="{92EF4A66-3DFB-C061-1F1F-B0969FE708C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38200" y="4056070"/>
            <a:ext cx="1171366" cy="1171366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20292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Horizontal 2 column_text &amp; bol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090602-9179-BC4B-D4BA-A8A1F5EDD6A0}"/>
              </a:ext>
            </a:extLst>
          </p:cNvPr>
          <p:cNvCxnSpPr>
            <a:cxnSpLocks/>
          </p:cNvCxnSpPr>
          <p:nvPr userDrawn="1"/>
        </p:nvCxnSpPr>
        <p:spPr>
          <a:xfrm>
            <a:off x="838200" y="3654083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596BF6A-A8B6-8F5F-0634-C1C7790E36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4720" y="2069591"/>
            <a:ext cx="6217920" cy="115188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98A76084-F7B1-10B2-CC83-CCD1B674342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44062" y="2069591"/>
            <a:ext cx="2138290" cy="1151901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3E879E3-1B32-FDB7-E1B5-745FFC40B53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474720" y="4067204"/>
            <a:ext cx="6217920" cy="115188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B7513415-9F30-20BE-A8B5-095FB6091B3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44062" y="4067204"/>
            <a:ext cx="2138290" cy="1151901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97739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Horizontal 3 column_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090602-9179-BC4B-D4BA-A8A1F5EDD6A0}"/>
              </a:ext>
            </a:extLst>
          </p:cNvPr>
          <p:cNvCxnSpPr>
            <a:cxnSpLocks/>
          </p:cNvCxnSpPr>
          <p:nvPr userDrawn="1"/>
        </p:nvCxnSpPr>
        <p:spPr>
          <a:xfrm>
            <a:off x="838200" y="3193366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9F2926-55C0-A753-0E1A-3AA72725630D}"/>
              </a:ext>
            </a:extLst>
          </p:cNvPr>
          <p:cNvCxnSpPr>
            <a:cxnSpLocks/>
          </p:cNvCxnSpPr>
          <p:nvPr userDrawn="1"/>
        </p:nvCxnSpPr>
        <p:spPr>
          <a:xfrm>
            <a:off x="838200" y="4501662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052D012C-A14C-2CB2-6A24-BDE76E4DEEC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3401" y="2063659"/>
            <a:ext cx="866116" cy="863934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596BF6A-A8B6-8F5F-0634-C1C7790E36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21169" y="2069592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BDAA8D5-D20B-28CC-4148-D0C98277D3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83401" y="3414157"/>
            <a:ext cx="866116" cy="863934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D792A7E-A3F7-7127-3FC7-0EACE2FB8F1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321169" y="3420090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77EC2FFB-2755-E3CD-C508-44001E8FDB7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83401" y="4722453"/>
            <a:ext cx="866116" cy="863934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8929F781-EAC5-AB56-3A4C-D52A53A75DA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321169" y="4728386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12232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Horizontal 3 column_text &amp; icon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090602-9179-BC4B-D4BA-A8A1F5EDD6A0}"/>
              </a:ext>
            </a:extLst>
          </p:cNvPr>
          <p:cNvCxnSpPr>
            <a:cxnSpLocks/>
          </p:cNvCxnSpPr>
          <p:nvPr userDrawn="1"/>
        </p:nvCxnSpPr>
        <p:spPr>
          <a:xfrm>
            <a:off x="838200" y="3193366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9F2926-55C0-A753-0E1A-3AA72725630D}"/>
              </a:ext>
            </a:extLst>
          </p:cNvPr>
          <p:cNvCxnSpPr>
            <a:cxnSpLocks/>
          </p:cNvCxnSpPr>
          <p:nvPr userDrawn="1"/>
        </p:nvCxnSpPr>
        <p:spPr>
          <a:xfrm>
            <a:off x="838200" y="4501662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596BF6A-A8B6-8F5F-0634-C1C7790E36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21169" y="2069592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D792A7E-A3F7-7127-3FC7-0EACE2FB8F1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321169" y="3420090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8929F781-EAC5-AB56-3A4C-D52A53A75DA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321169" y="4728386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752F9A37-74A6-8BDE-4A03-5D088ACB49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8200" y="2069591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EEDDBB9C-8403-8DC0-A5AF-0AE7E833499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38200" y="3420089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21BE132D-E8C6-DFF0-EE81-89E72D4BABE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38200" y="4728384"/>
            <a:ext cx="852069" cy="852069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2546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Horizontal 3 column_text &amp; bol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090602-9179-BC4B-D4BA-A8A1F5EDD6A0}"/>
              </a:ext>
            </a:extLst>
          </p:cNvPr>
          <p:cNvCxnSpPr>
            <a:cxnSpLocks/>
          </p:cNvCxnSpPr>
          <p:nvPr userDrawn="1"/>
        </p:nvCxnSpPr>
        <p:spPr>
          <a:xfrm>
            <a:off x="838200" y="3193366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9F2926-55C0-A753-0E1A-3AA72725630D}"/>
              </a:ext>
            </a:extLst>
          </p:cNvPr>
          <p:cNvCxnSpPr>
            <a:cxnSpLocks/>
          </p:cNvCxnSpPr>
          <p:nvPr userDrawn="1"/>
        </p:nvCxnSpPr>
        <p:spPr>
          <a:xfrm>
            <a:off x="838200" y="4501662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4596BF6A-A8B6-8F5F-0634-C1C7790E36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4720" y="2069592"/>
            <a:ext cx="6217920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D792A7E-A3F7-7127-3FC7-0EACE2FB8F1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474720" y="3420090"/>
            <a:ext cx="6217920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8929F781-EAC5-AB56-3A4C-D52A53A75DA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74720" y="4728386"/>
            <a:ext cx="6217920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98A76084-F7B1-10B2-CC83-CCD1B674342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44062" y="2069592"/>
            <a:ext cx="2138290" cy="85206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C149EC35-7AD2-E56A-4997-64515BF3C9D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44062" y="3434158"/>
            <a:ext cx="2138290" cy="85206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499B464-436F-7087-75A5-62485E780A9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44062" y="4728385"/>
            <a:ext cx="2138290" cy="85206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774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or Agenda list_for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670E8F9-86EC-92E5-1A8D-7230C01CF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546" y="462099"/>
            <a:ext cx="7006382" cy="852069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06D46B33-8FD7-EA3D-592F-92A36DBEA3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546" y="2087891"/>
            <a:ext cx="2958819" cy="594293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338B00C2-A836-7862-6524-8E8CA470EC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74546" y="3475256"/>
            <a:ext cx="2958819" cy="594293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96BE870-9D45-4C2B-B481-17C26615BF8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3401" y="2087891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B2DF337-61E6-444E-A138-D6D806BCFB3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83401" y="3475256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F48E2236-6C46-0249-5413-A2E81285794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774546" y="4894153"/>
            <a:ext cx="2958819" cy="594293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C8B548F4-49EA-A131-A73C-86615B78E3E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3401" y="4894153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BBD3B1E1-9687-EBE0-61CB-6568BD90682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661857" y="2087891"/>
            <a:ext cx="2958819" cy="594293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FAAE3D9C-335D-FF89-68F1-E20B2D8DBBD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661857" y="3475256"/>
            <a:ext cx="2958819" cy="594293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89DA062-146D-5CFB-E9B9-CA09D1B331F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770712" y="2087891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019BF33-51FE-B46E-3D80-4BB34702B2F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770712" y="3475256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77DD0B3-6209-3CD5-9442-36C367EE380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661857" y="4894153"/>
            <a:ext cx="2958819" cy="594293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88CEEE6-ED47-3475-D1EB-5837F5C2B3D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770712" y="4894153"/>
            <a:ext cx="595794" cy="594293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</p:spTree>
    <p:extLst>
      <p:ext uri="{BB962C8B-B14F-4D97-AF65-F5344CB8AC3E}">
        <p14:creationId xmlns:p14="http://schemas.microsoft.com/office/powerpoint/2010/main" val="416195478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Horizontal 4 column_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090602-9179-BC4B-D4BA-A8A1F5EDD6A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827606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9F2926-55C0-A753-0E1A-3AA72725630D}"/>
              </a:ext>
            </a:extLst>
          </p:cNvPr>
          <p:cNvCxnSpPr>
            <a:cxnSpLocks/>
          </p:cNvCxnSpPr>
          <p:nvPr userDrawn="1"/>
        </p:nvCxnSpPr>
        <p:spPr>
          <a:xfrm>
            <a:off x="838200" y="3934534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052D012C-A14C-2CB2-6A24-BDE76E4DEEC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604" y="3005601"/>
            <a:ext cx="752836" cy="750939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D792A7E-A3F7-7127-3FC7-0EACE2FB8F1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321169" y="2955036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A153BEB-D126-3B2A-14D9-ABDDEDF47C3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56604" y="4116949"/>
            <a:ext cx="752836" cy="750939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7AA8DACC-CEE0-1C3D-A112-C5AE4853AFF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321169" y="4066384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B023C6-D221-9964-6BFE-9C335B3ED387}"/>
              </a:ext>
            </a:extLst>
          </p:cNvPr>
          <p:cNvCxnSpPr>
            <a:cxnSpLocks/>
          </p:cNvCxnSpPr>
          <p:nvPr userDrawn="1"/>
        </p:nvCxnSpPr>
        <p:spPr>
          <a:xfrm>
            <a:off x="838200" y="5045881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84ABB41-EFCD-5A85-422E-1F402091401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6604" y="5228297"/>
            <a:ext cx="752836" cy="750939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44FB6F0-D7D7-EF34-CC52-2033C56A38A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321169" y="5177732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3ACC631-E07C-8172-5BC5-A8CAC75306D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56604" y="1894254"/>
            <a:ext cx="752836" cy="750939"/>
          </a:xfrm>
          <a:prstGeom prst="ellipse">
            <a:avLst/>
          </a:prstGeom>
          <a:ln w="127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x.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09ABA98-5C3B-720E-DC4B-D0B590B0EDA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321169" y="1843689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661481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Horizontal 4 column_text &amp; icon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090602-9179-BC4B-D4BA-A8A1F5EDD6A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827606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9F2926-55C0-A753-0E1A-3AA72725630D}"/>
              </a:ext>
            </a:extLst>
          </p:cNvPr>
          <p:cNvCxnSpPr>
            <a:cxnSpLocks/>
          </p:cNvCxnSpPr>
          <p:nvPr userDrawn="1"/>
        </p:nvCxnSpPr>
        <p:spPr>
          <a:xfrm>
            <a:off x="838200" y="3934534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D792A7E-A3F7-7127-3FC7-0EACE2FB8F1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321169" y="2955036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7AA8DACC-CEE0-1C3D-A112-C5AE4853AFF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321169" y="4066384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B023C6-D221-9964-6BFE-9C335B3ED387}"/>
              </a:ext>
            </a:extLst>
          </p:cNvPr>
          <p:cNvCxnSpPr>
            <a:cxnSpLocks/>
          </p:cNvCxnSpPr>
          <p:nvPr userDrawn="1"/>
        </p:nvCxnSpPr>
        <p:spPr>
          <a:xfrm>
            <a:off x="838200" y="5045881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44FB6F0-D7D7-EF34-CC52-2033C56A38A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321169" y="5177732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09ABA98-5C3B-720E-DC4B-D0B590B0EDA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321169" y="1843689"/>
            <a:ext cx="7371472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E36CE143-EA24-21D5-428A-2BE67FBD91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50741" y="1892925"/>
            <a:ext cx="753596" cy="753596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2">
            <a:extLst>
              <a:ext uri="{FF2B5EF4-FFF2-40B4-BE49-F238E27FC236}">
                <a16:creationId xmlns:a16="http://schemas.microsoft.com/office/drawing/2014/main" id="{26AE4616-31DD-9018-CD2C-E42BEBB8C4A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950741" y="3004272"/>
            <a:ext cx="753596" cy="753596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2">
            <a:extLst>
              <a:ext uri="{FF2B5EF4-FFF2-40B4-BE49-F238E27FC236}">
                <a16:creationId xmlns:a16="http://schemas.microsoft.com/office/drawing/2014/main" id="{2DCB67C5-113A-7187-AD99-711D63AD9B74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950741" y="4115620"/>
            <a:ext cx="753596" cy="753596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22">
            <a:extLst>
              <a:ext uri="{FF2B5EF4-FFF2-40B4-BE49-F238E27FC236}">
                <a16:creationId xmlns:a16="http://schemas.microsoft.com/office/drawing/2014/main" id="{A833A1C0-4DC2-5D60-2E78-56582D686D2A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950741" y="5212900"/>
            <a:ext cx="753596" cy="753596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27138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Horizontal 4 column_text &amp; bol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F6D87F-5BAE-6540-0245-678EEEEF9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885444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090602-9179-BC4B-D4BA-A8A1F5EDD6A0}"/>
              </a:ext>
            </a:extLst>
          </p:cNvPr>
          <p:cNvCxnSpPr>
            <a:cxnSpLocks/>
          </p:cNvCxnSpPr>
          <p:nvPr userDrawn="1"/>
        </p:nvCxnSpPr>
        <p:spPr>
          <a:xfrm>
            <a:off x="838200" y="2827606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9F2926-55C0-A753-0E1A-3AA72725630D}"/>
              </a:ext>
            </a:extLst>
          </p:cNvPr>
          <p:cNvCxnSpPr>
            <a:cxnSpLocks/>
          </p:cNvCxnSpPr>
          <p:nvPr userDrawn="1"/>
        </p:nvCxnSpPr>
        <p:spPr>
          <a:xfrm>
            <a:off x="838200" y="3934534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D792A7E-A3F7-7127-3FC7-0EACE2FB8F1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207433" y="2955036"/>
            <a:ext cx="6485207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7AA8DACC-CEE0-1C3D-A112-C5AE4853AFF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207433" y="4066384"/>
            <a:ext cx="6485207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B023C6-D221-9964-6BFE-9C335B3ED387}"/>
              </a:ext>
            </a:extLst>
          </p:cNvPr>
          <p:cNvCxnSpPr>
            <a:cxnSpLocks/>
          </p:cNvCxnSpPr>
          <p:nvPr userDrawn="1"/>
        </p:nvCxnSpPr>
        <p:spPr>
          <a:xfrm>
            <a:off x="838200" y="5045881"/>
            <a:ext cx="924833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44FB6F0-D7D7-EF34-CC52-2033C56A38A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207433" y="5177732"/>
            <a:ext cx="6485207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09ABA98-5C3B-720E-DC4B-D0B590B0EDA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207433" y="1843689"/>
            <a:ext cx="6485207" cy="85206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1417832-9B80-2DE1-D322-9763C1B372F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8200" y="1843688"/>
            <a:ext cx="2138290" cy="85206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171D60A-FE9B-F6DE-8EA2-E2A7FCD505E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38200" y="2955035"/>
            <a:ext cx="2138290" cy="85206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701F0BC8-1C5B-14A9-A5B0-CD479861AAA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38200" y="4066382"/>
            <a:ext cx="2138290" cy="85206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87097A43-A50C-DE12-0D60-712E2DB89FE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38200" y="5177729"/>
            <a:ext cx="2138290" cy="85206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10607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_table &amp; icon &amp; highligh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62099"/>
            <a:ext cx="8359775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able Placeholder 5">
            <a:extLst>
              <a:ext uri="{FF2B5EF4-FFF2-40B4-BE49-F238E27FC236}">
                <a16:creationId xmlns:a16="http://schemas.microsoft.com/office/drawing/2014/main" id="{5C41F041-DFEC-817A-BA7F-0DACB6A89078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570038"/>
            <a:ext cx="5442679" cy="4313237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016C9E0-49E1-5A89-E22F-B9D962C3113D}"/>
              </a:ext>
            </a:extLst>
          </p:cNvPr>
          <p:cNvSpPr/>
          <p:nvPr userDrawn="1"/>
        </p:nvSpPr>
        <p:spPr>
          <a:xfrm>
            <a:off x="6731494" y="1357154"/>
            <a:ext cx="4555878" cy="4555878"/>
          </a:xfrm>
          <a:prstGeom prst="ellipse">
            <a:avLst/>
          </a:prstGeom>
          <a:solidFill>
            <a:srgbClr val="ECE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4E3FB83E-180D-BBA9-E135-786821D768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77351" y="1970930"/>
            <a:ext cx="1664163" cy="1664163"/>
          </a:xfrm>
          <a:prstGeom prst="ellipse">
            <a:avLst/>
          </a:prstGeom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6AD7AADD-3A6F-7D7D-FE5C-C547178646A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76575" y="3678079"/>
            <a:ext cx="3265714" cy="1678011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None/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2861362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contacts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D52CFF0-D453-D6AF-D32E-6B94EB5564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54621" y="2114078"/>
            <a:ext cx="7840718" cy="9429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b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EEBCD411-5887-1B03-20C1-6D654D86A8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54621" y="3374467"/>
            <a:ext cx="7840718" cy="94297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449351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he end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353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he end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elay 2">
            <a:extLst>
              <a:ext uri="{FF2B5EF4-FFF2-40B4-BE49-F238E27FC236}">
                <a16:creationId xmlns:a16="http://schemas.microsoft.com/office/drawing/2014/main" id="{F114E8FF-7DB6-A788-A6A1-87E8939B065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LD_RGB.wmf">
            <a:extLst>
              <a:ext uri="{FF2B5EF4-FFF2-40B4-BE49-F238E27FC236}">
                <a16:creationId xmlns:a16="http://schemas.microsoft.com/office/drawing/2014/main" id="{EB393F33-6EBA-FDAD-54E6-A0F135EF96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710" y="2855357"/>
            <a:ext cx="1814927" cy="1044781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19C0764-C85B-57D6-7C25-8B3BF0596B3C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5727232" y="2958126"/>
            <a:ext cx="0" cy="942012"/>
          </a:xfrm>
          <a:prstGeom prst="line">
            <a:avLst/>
          </a:prstGeom>
          <a:noFill/>
          <a:ln w="3175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910EB2EA-60D2-466E-E52A-ED6B806AB5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34648" y="2957512"/>
            <a:ext cx="3175678" cy="942975"/>
          </a:xfrm>
        </p:spPr>
        <p:txBody>
          <a:bodyPr anchor="ctr">
            <a:normAutofit/>
          </a:bodyPr>
          <a:lstStyle>
            <a:lvl1pPr marL="0" indent="0">
              <a:buNone/>
              <a:defRPr sz="40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5757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 with photo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757128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5257799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2405C3C0-A3C2-93E8-A77F-5B10DCF0A6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45522" y="1314168"/>
            <a:ext cx="4641850" cy="464185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430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 with icon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0D96C525-737F-2400-B650-2518FCE73A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45522" y="1314168"/>
            <a:ext cx="4641850" cy="4641850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EC0CD-4242-5495-D5C5-9E48B9F1F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583519C-F089-42B0-89BC-7D72445E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99"/>
            <a:ext cx="7571281" cy="85206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elay 29">
            <a:extLst>
              <a:ext uri="{FF2B5EF4-FFF2-40B4-BE49-F238E27FC236}">
                <a16:creationId xmlns:a16="http://schemas.microsoft.com/office/drawing/2014/main" id="{2177A69C-D4D6-17D1-B15E-348BD1301037}"/>
              </a:ext>
            </a:extLst>
          </p:cNvPr>
          <p:cNvSpPr/>
          <p:nvPr userDrawn="1"/>
        </p:nvSpPr>
        <p:spPr>
          <a:xfrm>
            <a:off x="0" y="462099"/>
            <a:ext cx="732084" cy="852069"/>
          </a:xfrm>
          <a:prstGeom prst="flowChartDelay">
            <a:avLst/>
          </a:prstGeom>
          <a:solidFill>
            <a:srgbClr val="ECE7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69BCD89-2247-E844-A366-E57BCBFA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5257799" cy="38309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930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42E0DF-704E-9042-C8BA-83A56DCB5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3E4043-6CEE-0CA3-FDC1-E1D34E049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00B17-4CA8-5029-6C9D-06FFD9A75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7372" y="6176963"/>
            <a:ext cx="438671" cy="431654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2D1434-16DF-8640-ACEB-BEBB42344C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618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50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67" r:id="rId11"/>
    <p:sldLayoutId id="2147483670" r:id="rId12"/>
    <p:sldLayoutId id="2147483666" r:id="rId13"/>
    <p:sldLayoutId id="2147483671" r:id="rId14"/>
    <p:sldLayoutId id="2147483672" r:id="rId15"/>
    <p:sldLayoutId id="2147483673" r:id="rId16"/>
    <p:sldLayoutId id="2147483674" r:id="rId17"/>
    <p:sldLayoutId id="2147483676" r:id="rId18"/>
    <p:sldLayoutId id="2147483675" r:id="rId19"/>
    <p:sldLayoutId id="2147483677" r:id="rId20"/>
    <p:sldLayoutId id="2147483678" r:id="rId21"/>
    <p:sldLayoutId id="2147483679" r:id="rId22"/>
    <p:sldLayoutId id="2147483651" r:id="rId23"/>
    <p:sldLayoutId id="2147483681" r:id="rId24"/>
    <p:sldLayoutId id="2147483680" r:id="rId25"/>
    <p:sldLayoutId id="2147483682" r:id="rId26"/>
    <p:sldLayoutId id="2147483683" r:id="rId27"/>
    <p:sldLayoutId id="2147483684" r:id="rId28"/>
    <p:sldLayoutId id="2147483685" r:id="rId29"/>
    <p:sldLayoutId id="2147483686" r:id="rId30"/>
    <p:sldLayoutId id="2147483687" r:id="rId31"/>
    <p:sldLayoutId id="2147483688" r:id="rId32"/>
    <p:sldLayoutId id="2147483689" r:id="rId33"/>
    <p:sldLayoutId id="2147483690" r:id="rId34"/>
    <p:sldLayoutId id="2147483691" r:id="rId35"/>
    <p:sldLayoutId id="2147483692" r:id="rId36"/>
    <p:sldLayoutId id="2147483693" r:id="rId37"/>
    <p:sldLayoutId id="2147483694" r:id="rId38"/>
    <p:sldLayoutId id="2147483696" r:id="rId39"/>
    <p:sldLayoutId id="2147483695" r:id="rId40"/>
    <p:sldLayoutId id="2147483697" r:id="rId41"/>
    <p:sldLayoutId id="2147483698" r:id="rId42"/>
    <p:sldLayoutId id="2147483699" r:id="rId43"/>
    <p:sldLayoutId id="2147483700" r:id="rId44"/>
    <p:sldLayoutId id="2147483701" r:id="rId45"/>
    <p:sldLayoutId id="2147483702" r:id="rId46"/>
    <p:sldLayoutId id="2147483703" r:id="rId47"/>
    <p:sldLayoutId id="2147483704" r:id="rId48"/>
    <p:sldLayoutId id="2147483705" r:id="rId49"/>
    <p:sldLayoutId id="2147483706" r:id="rId50"/>
    <p:sldLayoutId id="2147483707" r:id="rId51"/>
    <p:sldLayoutId id="2147483708" r:id="rId52"/>
    <p:sldLayoutId id="2147483709" r:id="rId53"/>
    <p:sldLayoutId id="2147483710" r:id="rId54"/>
    <p:sldLayoutId id="2147483711" r:id="rId55"/>
    <p:sldLayoutId id="2147483712" r:id="rId56"/>
    <p:sldLayoutId id="2147483713" r:id="rId57"/>
    <p:sldLayoutId id="2147483714" r:id="rId58"/>
    <p:sldLayoutId id="2147483715" r:id="rId59"/>
    <p:sldLayoutId id="2147483716" r:id="rId60"/>
    <p:sldLayoutId id="2147483717" r:id="rId61"/>
    <p:sldLayoutId id="2147483718" r:id="rId62"/>
    <p:sldLayoutId id="2147483719" r:id="rId63"/>
    <p:sldLayoutId id="2147483728" r:id="rId64"/>
    <p:sldLayoutId id="2147483727" r:id="rId65"/>
    <p:sldLayoutId id="2147483726" r:id="rId66"/>
    <p:sldLayoutId id="2147483723" r:id="rId67"/>
    <p:sldLayoutId id="2147483724" r:id="rId68"/>
    <p:sldLayoutId id="2147483725" r:id="rId69"/>
    <p:sldLayoutId id="2147483729" r:id="rId70"/>
    <p:sldLayoutId id="2147483730" r:id="rId71"/>
    <p:sldLayoutId id="2147483731" r:id="rId72"/>
    <p:sldLayoutId id="2147483732" r:id="rId73"/>
    <p:sldLayoutId id="2147483720" r:id="rId74"/>
    <p:sldLayoutId id="2147483721" r:id="rId75"/>
    <p:sldLayoutId id="2147483722" r:id="rId7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5.jpg"/><Relationship Id="rId4" Type="http://schemas.openxmlformats.org/officeDocument/2006/relationships/image" Target="../media/image3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openxmlformats.org/officeDocument/2006/relationships/customXml" Target="../ink/ink2.xml"/><Relationship Id="rId7" Type="http://schemas.openxmlformats.org/officeDocument/2006/relationships/customXml" Target="../ink/ink5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4.xml"/><Relationship Id="rId5" Type="http://schemas.openxmlformats.org/officeDocument/2006/relationships/customXml" Target="../ink/ink3.xml"/><Relationship Id="rId4" Type="http://schemas.openxmlformats.org/officeDocument/2006/relationships/image" Target="../media/image281.png"/><Relationship Id="rId9" Type="http://schemas.openxmlformats.org/officeDocument/2006/relationships/customXml" Target="../ink/ink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/>
              <a:t>Prezentacijos pavadinimas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t-LT" dirty="0"/>
              <a:t>Vardas Pavardė</a:t>
            </a:r>
          </a:p>
          <a:p>
            <a:r>
              <a:rPr lang="lt-LT" dirty="0"/>
              <a:t>2024 m. 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25" t="-154" r="17883" b="154"/>
          <a:stretch/>
        </p:blipFill>
        <p:spPr/>
      </p:pic>
    </p:spTree>
    <p:extLst>
      <p:ext uri="{BB962C8B-B14F-4D97-AF65-F5344CB8AC3E}">
        <p14:creationId xmlns:p14="http://schemas.microsoft.com/office/powerpoint/2010/main" val="408580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6DAE04-3EFF-3D55-6C87-E965554C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10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4C3608-45F0-CD1F-9FB7-8FDC451AF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testas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44ADFE6-7932-E551-B6CB-EEB2CB521C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Šią skaidrės formą galime naudoti, kai nereikia iliustratyvaus objekto šalia, tačiau turime daugiau teksto.</a:t>
            </a:r>
            <a:endParaRPr lang="en-US" dirty="0"/>
          </a:p>
          <a:p>
            <a:r>
              <a:rPr lang="lt-LT" dirty="0"/>
              <a:t>Alternatyvus galinis skaidrės fono formatas.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200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C66315-196F-9788-2F6B-0BBB0B775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BF474F7-356A-9432-9E33-BF79FC60E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tekstas išskirtinei temai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4F6F61-5E85-EE9A-AEC8-94057217D2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Išskirtinai tamsaus fono skaidrė. Naudojame, kai norime išskirtinai pabrėžti svarbias temas. </a:t>
            </a:r>
          </a:p>
          <a:p>
            <a:r>
              <a:rPr lang="lt-LT" dirty="0"/>
              <a:t>Taip pat galime naudoti, kai norime pereiti į kitą temą. 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0" t="629" r="18910" b="-629"/>
          <a:stretch/>
        </p:blipFill>
        <p:spPr/>
      </p:pic>
    </p:spTree>
    <p:extLst>
      <p:ext uri="{BB962C8B-B14F-4D97-AF65-F5344CB8AC3E}">
        <p14:creationId xmlns:p14="http://schemas.microsoft.com/office/powerpoint/2010/main" val="1438149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FC1A0B-9647-2FE9-80B6-F40778F4A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12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C814F1D-DEA8-D767-4424-526E0FC6A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tekstas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2BACA0-CDE3-A3A9-99C1-52B532DB24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lt-LT" dirty="0"/>
              <a:t>Skaidrė skirstoma į dvi dalis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4C4276D-2D1F-A02C-2EC5-CE5FE17DB5D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lt-LT" dirty="0"/>
              <a:t>Viršuje po ikoną ir apačioje dėliojamas tekstas. 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74" t="-7380" r="-7274" b="-7380"/>
          <a:stretch/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9726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8BCC30-764F-C0AC-69F5-45CBD25EC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13</a:t>
            </a:fld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29C92DCF-BDD7-124B-3DD6-286B00A8A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tekstas</a:t>
            </a: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3" b="12963"/>
          <a:stretch>
            <a:fillRect/>
          </a:stretch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899A24D-6B40-827F-F61B-3361053C8A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lt-LT" dirty="0"/>
              <a:t>Viršuje prie kiekvieno blokelio po nuotrauką.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58F1385-B511-4DF5-29D0-219E5F5CC1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lt-LT" dirty="0"/>
              <a:t>Skaidrė dalinama į tris dalis.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3D2D7C0-221A-D5AD-F297-64CCF92BD66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lt-LT" dirty="0"/>
              <a:t>Tekstas dėliojamas apačioje. 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pic>
        <p:nvPicPr>
          <p:cNvPr id="6" name="Picture Placeholder 5"/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58" t="-1097" r="-508" b="1097"/>
          <a:stretch/>
        </p:blipFill>
        <p:spPr/>
      </p:pic>
    </p:spTree>
    <p:extLst>
      <p:ext uri="{BB962C8B-B14F-4D97-AF65-F5344CB8AC3E}">
        <p14:creationId xmlns:p14="http://schemas.microsoft.com/office/powerpoint/2010/main" val="2237009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1DDEF7-4727-9973-0151-675FFACAB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14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A66233F-4B81-D56E-164F-6FF26235F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tekstas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4A44473-C80D-1BE9-391B-5497B748E8C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/>
          </a:bodyPr>
          <a:lstStyle/>
          <a:p>
            <a:r>
              <a:rPr lang="lt-LT" sz="2400" dirty="0"/>
              <a:t>2021 m. </a:t>
            </a:r>
            <a:endParaRPr lang="en-US" sz="2400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20BCF64-5D89-9279-5041-EF4ED9E244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lt-LT" dirty="0"/>
              <a:t>Skaidrės gali būti skirstomos nuo 2 iki 4 dalių. 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29B25BA-9A88-6788-F374-67C984A4F3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lt-LT" dirty="0"/>
              <a:t>Viršuje dedamas trumpas tekstas, nuotrauka arba ikona. 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6CEDE83-117C-4454-1E82-1C6378EE528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53338" y="3843895"/>
            <a:ext cx="2042346" cy="1938339"/>
          </a:xfrm>
        </p:spPr>
        <p:txBody>
          <a:bodyPr/>
          <a:lstStyle/>
          <a:p>
            <a:r>
              <a:rPr lang="lt-LT" dirty="0"/>
              <a:t>Tekstas dėliojamas apačioje, po grafiniu elementu. 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3C13DE6-998C-F3AA-AD2B-B158644F026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92914" y="3843895"/>
            <a:ext cx="2056602" cy="2567538"/>
          </a:xfrm>
        </p:spPr>
        <p:txBody>
          <a:bodyPr/>
          <a:lstStyle/>
          <a:p>
            <a:r>
              <a:rPr lang="lt-LT" dirty="0"/>
              <a:t>Jeigu reikia kitokio skaidrės skirstymo, tuomet galima imti tuščią skaidrę ir formuoti skirstymą pagal poreikį. 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54C9C8C-CB77-FD86-5DF8-EC30A52603E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/>
          </a:bodyPr>
          <a:lstStyle/>
          <a:p>
            <a:r>
              <a:rPr lang="lt-LT" sz="2400" dirty="0"/>
              <a:t>2022 m. </a:t>
            </a:r>
            <a:endParaRPr lang="en-US" sz="2400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BD78F6E-37E2-D2F7-908C-0872D2881C1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/>
          </a:bodyPr>
          <a:lstStyle/>
          <a:p>
            <a:r>
              <a:rPr lang="lt-LT" sz="2400" dirty="0"/>
              <a:t>2023 m.</a:t>
            </a:r>
            <a:endParaRPr lang="en-US" sz="2400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B6B00DE-A01F-D7BE-8A5B-4AC1484DB74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/>
          </a:bodyPr>
          <a:lstStyle/>
          <a:p>
            <a:r>
              <a:rPr lang="lt-LT" sz="2400" dirty="0"/>
              <a:t>2024 m.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6718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C1801A-A922-1527-FCA5-C0D7026B8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DA7A52F-B2DA-9493-201E-842E0FB334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/>
              <a:t>Tekstas apačioje po nuotrauka ir jos antrašte.</a:t>
            </a: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2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EE58F38-47AD-F8E3-B7D4-1956D64EFBE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lt-LT" dirty="0"/>
              <a:t>Maža antraštė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C174F4C-AEA5-4121-2200-B17FE5E2E26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/>
              <a:t>Tekstas apačioje po nuotrauka ir jos antrašte.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BBABFA6-D6BC-BF65-AD08-20B1236ABA5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lt-LT" dirty="0"/>
              <a:t>Maža antraštė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A4D81E5-C497-FB8C-2711-E5FB3F41993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/>
              <a:t>Tekstas apačioje po nuotrauka ir jos antrašte.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96225F1-178A-73E6-C16F-D4553804176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lt-LT" dirty="0"/>
              <a:t>Maža antraštė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3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DCC6B7-0E5C-BC4D-CB42-E95F508D6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16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E8DFE54-D1F8-92D6-15A6-69DB294CE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tekstas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292E411-23E9-5D43-6F90-83049D4940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Naudojame horizontalų teksto išdėliojimą, kai turime daugiau teksto. 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7898F0B-B596-2249-0EAC-AC2D29DE278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lt-LT" dirty="0"/>
              <a:t>Tekstas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FAF7278-0473-065B-EA3C-BA9F9365CBE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lt-LT" dirty="0"/>
              <a:t>Teksto dydį galime mažinti. 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4D33F98-63D2-0C45-444E-0863510A411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lt-LT" dirty="0"/>
              <a:t>Tekstas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7781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FA517-F139-FDE3-A008-59BE27630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8767FBE-428F-F96A-951D-77C507640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tekstas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F1AD41B-D11B-2EB5-B990-645DA2A89A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lt-LT" dirty="0"/>
              <a:t>Grafikams naudojame tik Lietuvos draudimo spalvas ir jų atspalvius. </a:t>
            </a:r>
          </a:p>
          <a:p>
            <a:r>
              <a:rPr lang="lt-LT" dirty="0"/>
              <a:t>Stengiamės viename grafike naudoti vieną spalvą su jos atspalviais, o ypatingai svarbiam rodikliui įvedame kitą (pvz. rožinę) grafiko spalvą. </a:t>
            </a:r>
            <a:endParaRPr lang="en-US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157880438"/>
              </p:ext>
            </p:extLst>
          </p:nvPr>
        </p:nvGraphicFramePr>
        <p:xfrm>
          <a:off x="5854653" y="1816100"/>
          <a:ext cx="4485849" cy="3849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4090967555"/>
              </p:ext>
            </p:extLst>
          </p:nvPr>
        </p:nvGraphicFramePr>
        <p:xfrm>
          <a:off x="5854652" y="2706329"/>
          <a:ext cx="3444205" cy="3616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4493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FFADE9-CC72-1603-1108-58D3C81E7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18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A2A0DE-1346-86E5-905F-8CA67B2C6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tekstas (be teksto, su lentele)</a:t>
            </a:r>
            <a:endParaRPr lang="en-US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668226685"/>
              </p:ext>
            </p:extLst>
          </p:nvPr>
        </p:nvGraphicFramePr>
        <p:xfrm>
          <a:off x="1085701" y="1622881"/>
          <a:ext cx="8334745" cy="4554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8777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E5B7ED-5081-305A-A87E-E7FDF63C2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19</a:t>
            </a:fld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760B0DC-84A1-EDA2-22A1-159C6D55B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Antraštės pavadinimas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57FC0CE-8DA2-5607-E334-C1C6126865C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lt-LT" sz="2000" dirty="0"/>
              <a:t>Išskirtinai pabrėžiamas rodiklis </a:t>
            </a:r>
            <a:r>
              <a:rPr lang="lt-LT" sz="1400" dirty="0"/>
              <a:t>(kairėje įdedama ikona)</a:t>
            </a:r>
            <a:endParaRPr lang="en-US" sz="1400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3A488BD-D13C-1444-5DBC-46E004EA468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lt-LT" sz="2000" dirty="0"/>
              <a:t>Išskirtinai pabrėžiamas rodiklis</a:t>
            </a:r>
          </a:p>
          <a:p>
            <a:pPr>
              <a:spcBef>
                <a:spcPts val="0"/>
              </a:spcBef>
            </a:pPr>
            <a:r>
              <a:rPr lang="lt-LT" sz="1400" dirty="0"/>
              <a:t>(kairėje įdedama ikona)</a:t>
            </a:r>
            <a:endParaRPr lang="en-US" sz="1400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786923721"/>
              </p:ext>
            </p:extLst>
          </p:nvPr>
        </p:nvGraphicFramePr>
        <p:xfrm>
          <a:off x="858983" y="1383687"/>
          <a:ext cx="5403113" cy="2480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999555920"/>
              </p:ext>
            </p:extLst>
          </p:nvPr>
        </p:nvGraphicFramePr>
        <p:xfrm>
          <a:off x="1660117" y="3933349"/>
          <a:ext cx="3800844" cy="2533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" name="Picture Placeholder 15" descr="A purple and pink house with a shield&#10;&#10;AI-generated content may be incorrect.">
            <a:extLst>
              <a:ext uri="{FF2B5EF4-FFF2-40B4-BE49-F238E27FC236}">
                <a16:creationId xmlns:a16="http://schemas.microsoft.com/office/drawing/2014/main" id="{0C3EB5C4-7266-7450-7A54-5375758E8E3D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/>
          <a:srcRect l="68" r="68"/>
          <a:stretch>
            <a:fillRect/>
          </a:stretch>
        </p:blipFill>
        <p:spPr/>
      </p:pic>
      <p:pic>
        <p:nvPicPr>
          <p:cNvPr id="21" name="Picture Placeholder 20" descr="A purple and pink line art of a car with a shield&#10;&#10;AI-generated content may be incorrect.">
            <a:extLst>
              <a:ext uri="{FF2B5EF4-FFF2-40B4-BE49-F238E27FC236}">
                <a16:creationId xmlns:a16="http://schemas.microsoft.com/office/drawing/2014/main" id="{43C32D1B-3E6D-3F68-74F7-E6020B6DE12A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/>
          <a:srcRect t="68" b="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8731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E1666A47-FCDD-3BE8-D348-4CBAB5D269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/>
              <a:t>Prezentacijos pavadinimas</a:t>
            </a:r>
            <a:endParaRPr lang="en-US" dirty="0"/>
          </a:p>
        </p:txBody>
      </p:sp>
      <p:sp>
        <p:nvSpPr>
          <p:cNvPr id="17" name="Subtitle 16">
            <a:extLst>
              <a:ext uri="{FF2B5EF4-FFF2-40B4-BE49-F238E27FC236}">
                <a16:creationId xmlns:a16="http://schemas.microsoft.com/office/drawing/2014/main" id="{9140E000-8377-2132-5C9C-EAC78FEE72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t-LT" dirty="0"/>
              <a:t>Vardas Pavardė</a:t>
            </a:r>
          </a:p>
          <a:p>
            <a:r>
              <a:rPr lang="lt-LT" dirty="0"/>
              <a:t>2024 m. 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19" t="-15399" r="-14693" b="-16813"/>
          <a:stretch/>
        </p:blipFill>
        <p:spPr/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F5F3EA-3828-FA22-3D16-FE684EFE9AA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3850" y="6176963"/>
            <a:ext cx="438150" cy="431800"/>
          </a:xfrm>
        </p:spPr>
        <p:txBody>
          <a:bodyPr/>
          <a:lstStyle/>
          <a:p>
            <a:fld id="{FA2D1434-16DF-8640-ACEB-BEBB42344C0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0384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22F2FE-B88E-2ABF-98C0-A089F4D74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20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7C892DA-071E-88C8-9BB9-2C5AE3B98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Antraštės pavadinimas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C2D8C9-910A-5E56-B347-FC7936BE84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Šį skaidrės formatą naudojame, kai norime po lentele pateikti papildomo teksto. </a:t>
            </a:r>
            <a:endParaRPr lang="en-US" dirty="0"/>
          </a:p>
        </p:txBody>
      </p:sp>
      <p:graphicFrame>
        <p:nvGraphicFramePr>
          <p:cNvPr id="5" name="Chart Placeholder 4"/>
          <p:cNvGraphicFramePr>
            <a:graphicFrameLocks noGrp="1"/>
          </p:cNvGraphicFramePr>
          <p:nvPr>
            <p:ph type="chart" sz="quarter" idx="16"/>
            <p:extLst>
              <p:ext uri="{D42A27DB-BD31-4B8C-83A1-F6EECF244321}">
                <p14:modId xmlns:p14="http://schemas.microsoft.com/office/powerpoint/2010/main" val="564456757"/>
              </p:ext>
            </p:extLst>
          </p:nvPr>
        </p:nvGraphicFramePr>
        <p:xfrm>
          <a:off x="841375" y="1816100"/>
          <a:ext cx="4654550" cy="2027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2F96207-5D14-1F43-C3E4-B1176ADCB3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lt-LT" dirty="0"/>
              <a:t>Grafikams taip pat galime naudoti LD spalvas su giminingais atspalviais. </a:t>
            </a:r>
            <a:endParaRPr lang="en-US" dirty="0"/>
          </a:p>
        </p:txBody>
      </p:sp>
      <p:graphicFrame>
        <p:nvGraphicFramePr>
          <p:cNvPr id="14" name="Chart Placeholder 4"/>
          <p:cNvGraphicFramePr>
            <a:graphicFrameLocks noGrp="1"/>
          </p:cNvGraphicFramePr>
          <p:nvPr>
            <p:ph type="chart" sz="quarter" idx="16"/>
            <p:extLst>
              <p:ext uri="{D42A27DB-BD31-4B8C-83A1-F6EECF244321}">
                <p14:modId xmlns:p14="http://schemas.microsoft.com/office/powerpoint/2010/main" val="4172208756"/>
              </p:ext>
            </p:extLst>
          </p:nvPr>
        </p:nvGraphicFramePr>
        <p:xfrm>
          <a:off x="5907912" y="1816100"/>
          <a:ext cx="4654550" cy="2027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219383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7A6528-A5BC-C10F-BB58-B633B65D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21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392DC-DB9A-BFDA-1160-45B374392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tekstas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14C2B7-0705-2FCE-510A-CEA72BCECD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1" y="1816100"/>
            <a:ext cx="4979504" cy="3830938"/>
          </a:xfrm>
        </p:spPr>
        <p:txBody>
          <a:bodyPr/>
          <a:lstStyle/>
          <a:p>
            <a:r>
              <a:rPr lang="lt-LT" dirty="0"/>
              <a:t>Žemėlapis naudojamas, kai kalbama apie akcininkus, Europos rinką, mūsų partnerius užsienio šalyse, kt. </a:t>
            </a:r>
            <a:endParaRPr lang="en-US" dirty="0"/>
          </a:p>
        </p:txBody>
      </p:sp>
      <p:pic>
        <p:nvPicPr>
          <p:cNvPr id="5" name="Picture 4" descr="A map of europe with purple borders&#10;&#10;Description automatically generated">
            <a:extLst>
              <a:ext uri="{FF2B5EF4-FFF2-40B4-BE49-F238E27FC236}">
                <a16:creationId xmlns:a16="http://schemas.microsoft.com/office/drawing/2014/main" id="{9631F6FA-4BE0-C147-F793-A4653527F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177" y="1043456"/>
            <a:ext cx="5517866" cy="477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797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8064DF-66EB-9B7B-7518-FAC8B774B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22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126D928-F0B0-923B-D3FF-107992AAC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Žymekliai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4754A2-471B-06EB-1270-ADCBAD66FF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4595191" cy="38309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Dukart</a:t>
            </a:r>
            <a:r>
              <a:rPr lang="en-US" dirty="0"/>
              <a:t> </a:t>
            </a:r>
            <a:r>
              <a:rPr lang="en-US" dirty="0" err="1"/>
              <a:t>spustelk</a:t>
            </a:r>
            <a:r>
              <a:rPr lang="lt-LT" dirty="0" err="1"/>
              <a:t>ite</a:t>
            </a:r>
            <a:r>
              <a:rPr lang="en-US" dirty="0"/>
              <a:t> ant </a:t>
            </a:r>
            <a:r>
              <a:rPr lang="en-US" dirty="0" err="1"/>
              <a:t>ikonėlių</a:t>
            </a:r>
            <a:r>
              <a:rPr lang="en-US" dirty="0"/>
              <a:t> </a:t>
            </a:r>
            <a:r>
              <a:rPr lang="en-US" dirty="0" err="1"/>
              <a:t>ir</a:t>
            </a:r>
            <a:r>
              <a:rPr lang="en-US" dirty="0"/>
              <a:t> </a:t>
            </a:r>
            <a:r>
              <a:rPr lang="en-US" dirty="0" err="1"/>
              <a:t>jos</a:t>
            </a:r>
            <a:r>
              <a:rPr lang="en-US" dirty="0"/>
              <a:t> taps </a:t>
            </a:r>
            <a:r>
              <a:rPr lang="en-US" dirty="0" err="1"/>
              <a:t>redaguojamos</a:t>
            </a:r>
            <a:r>
              <a:rPr lang="en-US" dirty="0"/>
              <a:t>. </a:t>
            </a:r>
            <a:r>
              <a:rPr lang="en-US" dirty="0" err="1"/>
              <a:t>Sukurtos</a:t>
            </a:r>
            <a:r>
              <a:rPr lang="en-US" dirty="0"/>
              <a:t> Power Point, </a:t>
            </a:r>
            <a:r>
              <a:rPr lang="en-US" dirty="0" err="1"/>
              <a:t>todėl</a:t>
            </a:r>
            <a:r>
              <a:rPr lang="en-US" dirty="0"/>
              <a:t> </a:t>
            </a:r>
            <a:r>
              <a:rPr lang="en-US" dirty="0" err="1"/>
              <a:t>lengva</a:t>
            </a:r>
            <a:r>
              <a:rPr lang="en-US" dirty="0"/>
              <a:t> </a:t>
            </a:r>
            <a:r>
              <a:rPr lang="en-US" dirty="0" err="1"/>
              <a:t>pasikeisti</a:t>
            </a:r>
            <a:r>
              <a:rPr lang="en-US" dirty="0"/>
              <a:t> </a:t>
            </a:r>
            <a:r>
              <a:rPr lang="en-US" dirty="0" err="1"/>
              <a:t>spalvas</a:t>
            </a:r>
            <a:r>
              <a:rPr lang="en-US" dirty="0"/>
              <a:t> </a:t>
            </a:r>
            <a:r>
              <a:rPr lang="en-US" dirty="0" err="1"/>
              <a:t>ar</a:t>
            </a:r>
            <a:r>
              <a:rPr lang="en-US" dirty="0"/>
              <a:t> </a:t>
            </a:r>
            <a:r>
              <a:rPr lang="en-US" dirty="0" err="1"/>
              <a:t>dydį</a:t>
            </a:r>
            <a:r>
              <a:rPr lang="en-US" dirty="0"/>
              <a:t>. </a:t>
            </a:r>
            <a:r>
              <a:rPr lang="lt-LT" dirty="0"/>
              <a:t>Jas keisti pagal poreikį.</a:t>
            </a:r>
            <a:endParaRPr lang="en-US" dirty="0"/>
          </a:p>
          <a:p>
            <a:pPr marL="0" indent="0">
              <a:buNone/>
            </a:pPr>
            <a:br>
              <a:rPr lang="en-US" dirty="0"/>
            </a:br>
            <a:r>
              <a:rPr lang="en-US" dirty="0" err="1"/>
              <a:t>Šie</a:t>
            </a:r>
            <a:r>
              <a:rPr lang="en-US" dirty="0"/>
              <a:t> </a:t>
            </a:r>
            <a:r>
              <a:rPr lang="en-US" dirty="0" err="1"/>
              <a:t>žymekliai</a:t>
            </a:r>
            <a:r>
              <a:rPr lang="en-US" dirty="0"/>
              <a:t>: </a:t>
            </a:r>
          </a:p>
          <a:p>
            <a:r>
              <a:rPr lang="en-US" dirty="0" err="1"/>
              <a:t>Padeda</a:t>
            </a:r>
            <a:r>
              <a:rPr lang="en-US" dirty="0"/>
              <a:t> </a:t>
            </a:r>
            <a:r>
              <a:rPr lang="en-US" dirty="0" err="1"/>
              <a:t>informaciją</a:t>
            </a:r>
            <a:r>
              <a:rPr lang="en-US" dirty="0"/>
              <a:t> </a:t>
            </a:r>
            <a:r>
              <a:rPr lang="en-US" dirty="0" err="1"/>
              <a:t>išskirti</a:t>
            </a:r>
            <a:r>
              <a:rPr lang="en-US" dirty="0"/>
              <a:t>, </a:t>
            </a:r>
            <a:r>
              <a:rPr lang="en-US" dirty="0" err="1"/>
              <a:t>paryškinti</a:t>
            </a:r>
            <a:endParaRPr lang="en-US" dirty="0"/>
          </a:p>
          <a:p>
            <a:r>
              <a:rPr lang="en-US" dirty="0" err="1"/>
              <a:t>Skirti</a:t>
            </a:r>
            <a:r>
              <a:rPr lang="en-US" dirty="0"/>
              <a:t> </a:t>
            </a:r>
            <a:r>
              <a:rPr lang="en-US" dirty="0" err="1"/>
              <a:t>įvairioms</a:t>
            </a:r>
            <a:r>
              <a:rPr lang="en-US" dirty="0"/>
              <a:t> </a:t>
            </a:r>
            <a:r>
              <a:rPr lang="en-US" dirty="0" err="1"/>
              <a:t>situacijoms</a:t>
            </a:r>
            <a:r>
              <a:rPr lang="en-US" dirty="0"/>
              <a:t>. </a:t>
            </a:r>
            <a:r>
              <a:rPr lang="en-US" dirty="0" err="1"/>
              <a:t>Klausimui</a:t>
            </a:r>
            <a:r>
              <a:rPr lang="en-US" dirty="0"/>
              <a:t>, </a:t>
            </a:r>
            <a:r>
              <a:rPr lang="en-US" dirty="0" err="1"/>
              <a:t>neiginiui</a:t>
            </a:r>
            <a:r>
              <a:rPr lang="en-US" dirty="0"/>
              <a:t>, </a:t>
            </a:r>
            <a:r>
              <a:rPr lang="en-US" dirty="0" err="1"/>
              <a:t>progresui</a:t>
            </a:r>
            <a:r>
              <a:rPr lang="en-US" dirty="0"/>
              <a:t>, </a:t>
            </a:r>
            <a:r>
              <a:rPr lang="en-US" dirty="0" err="1"/>
              <a:t>regresui</a:t>
            </a:r>
            <a:r>
              <a:rPr lang="en-US" dirty="0"/>
              <a:t>, </a:t>
            </a:r>
            <a:r>
              <a:rPr lang="en-US" dirty="0" err="1"/>
              <a:t>dėmesiui</a:t>
            </a:r>
            <a:r>
              <a:rPr lang="en-US" dirty="0"/>
              <a:t>, </a:t>
            </a:r>
            <a:r>
              <a:rPr lang="en-US" dirty="0" err="1"/>
              <a:t>krypčiai</a:t>
            </a:r>
            <a:r>
              <a:rPr lang="en-US" dirty="0"/>
              <a:t> </a:t>
            </a:r>
            <a:r>
              <a:rPr lang="en-US" dirty="0" err="1"/>
              <a:t>ir</a:t>
            </a:r>
            <a:r>
              <a:rPr lang="en-US" dirty="0"/>
              <a:t> </a:t>
            </a:r>
            <a:r>
              <a:rPr lang="en-US" dirty="0" err="1"/>
              <a:t>t.t</a:t>
            </a:r>
            <a:r>
              <a:rPr lang="en-US" dirty="0"/>
              <a:t>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4B1428B-BA5D-AC39-DB1E-8FAB7E1D1A46}"/>
              </a:ext>
            </a:extLst>
          </p:cNvPr>
          <p:cNvGrpSpPr/>
          <p:nvPr/>
        </p:nvGrpSpPr>
        <p:grpSpPr>
          <a:xfrm>
            <a:off x="6442364" y="2040244"/>
            <a:ext cx="659471" cy="641489"/>
            <a:chOff x="9445530" y="1861960"/>
            <a:chExt cx="407558" cy="396445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D0F8107-82B5-4A6C-097B-796C4682BF9A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riangle 8">
              <a:extLst>
                <a:ext uri="{FF2B5EF4-FFF2-40B4-BE49-F238E27FC236}">
                  <a16:creationId xmlns:a16="http://schemas.microsoft.com/office/drawing/2014/main" id="{F0B6AE17-F0CB-C3CA-54CE-CBF2DFB03823}"/>
                </a:ext>
              </a:extLst>
            </p:cNvPr>
            <p:cNvSpPr/>
            <p:nvPr userDrawn="1"/>
          </p:nvSpPr>
          <p:spPr>
            <a:xfrm>
              <a:off x="9567632" y="1968252"/>
              <a:ext cx="163351" cy="14082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5D3AEF7-94C1-48B8-72C4-A21C39EB53FB}"/>
              </a:ext>
            </a:extLst>
          </p:cNvPr>
          <p:cNvGrpSpPr/>
          <p:nvPr/>
        </p:nvGrpSpPr>
        <p:grpSpPr>
          <a:xfrm rot="10800000">
            <a:off x="7363603" y="2040244"/>
            <a:ext cx="659471" cy="641489"/>
            <a:chOff x="9445530" y="1861960"/>
            <a:chExt cx="407558" cy="396445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29D8B7E7-0CAD-3B52-4503-79E9444A03FB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riangle 11">
              <a:extLst>
                <a:ext uri="{FF2B5EF4-FFF2-40B4-BE49-F238E27FC236}">
                  <a16:creationId xmlns:a16="http://schemas.microsoft.com/office/drawing/2014/main" id="{43D18674-F731-6F36-51FC-D1282A1E18C5}"/>
                </a:ext>
              </a:extLst>
            </p:cNvPr>
            <p:cNvSpPr/>
            <p:nvPr/>
          </p:nvSpPr>
          <p:spPr>
            <a:xfrm>
              <a:off x="9567632" y="1980538"/>
              <a:ext cx="163351" cy="14082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432F4F0-CABA-8F45-EBBC-B42852C0D719}"/>
              </a:ext>
            </a:extLst>
          </p:cNvPr>
          <p:cNvGrpSpPr/>
          <p:nvPr/>
        </p:nvGrpSpPr>
        <p:grpSpPr>
          <a:xfrm>
            <a:off x="8284842" y="2040244"/>
            <a:ext cx="659472" cy="641489"/>
            <a:chOff x="7744005" y="2041551"/>
            <a:chExt cx="659472" cy="641489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A5222B58-118A-6818-E300-9C63B85AC8FD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4B1F7C8-AB99-4E86-5279-FA4CA60904AE}"/>
                </a:ext>
              </a:extLst>
            </p:cNvPr>
            <p:cNvSpPr txBox="1"/>
            <p:nvPr/>
          </p:nvSpPr>
          <p:spPr>
            <a:xfrm>
              <a:off x="7744005" y="2123768"/>
              <a:ext cx="659471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?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70E98E6-EA9D-01D8-B092-6A8EA4456BBB}"/>
              </a:ext>
            </a:extLst>
          </p:cNvPr>
          <p:cNvGrpSpPr/>
          <p:nvPr/>
        </p:nvGrpSpPr>
        <p:grpSpPr>
          <a:xfrm>
            <a:off x="6445579" y="3068207"/>
            <a:ext cx="659472" cy="641489"/>
            <a:chOff x="7744005" y="2041551"/>
            <a:chExt cx="659472" cy="641489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F96AF9E0-1D4E-F137-EB8A-4A9B03316613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4AC3C1D-EEFF-716B-FC61-E3CB97C9EB6E}"/>
                </a:ext>
              </a:extLst>
            </p:cNvPr>
            <p:cNvSpPr txBox="1"/>
            <p:nvPr/>
          </p:nvSpPr>
          <p:spPr>
            <a:xfrm>
              <a:off x="7744005" y="2123768"/>
              <a:ext cx="659471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!!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EA8BC3-D3E7-0930-5760-8A42C492C8F1}"/>
              </a:ext>
            </a:extLst>
          </p:cNvPr>
          <p:cNvGrpSpPr/>
          <p:nvPr/>
        </p:nvGrpSpPr>
        <p:grpSpPr>
          <a:xfrm>
            <a:off x="7363603" y="3085996"/>
            <a:ext cx="659472" cy="641489"/>
            <a:chOff x="7744005" y="2041551"/>
            <a:chExt cx="659472" cy="64148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E35C0A65-D7F6-607A-D137-B78F09627F23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5256684-AE74-3595-C2D1-EBE69C708CC9}"/>
                </a:ext>
              </a:extLst>
            </p:cNvPr>
            <p:cNvSpPr txBox="1"/>
            <p:nvPr/>
          </p:nvSpPr>
          <p:spPr>
            <a:xfrm>
              <a:off x="7744005" y="2123768"/>
              <a:ext cx="659471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+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473EB53-54BC-C40A-2AA8-2A52F7F3AC1B}"/>
              </a:ext>
            </a:extLst>
          </p:cNvPr>
          <p:cNvGrpSpPr/>
          <p:nvPr/>
        </p:nvGrpSpPr>
        <p:grpSpPr>
          <a:xfrm>
            <a:off x="8284841" y="3068207"/>
            <a:ext cx="659472" cy="641489"/>
            <a:chOff x="7744005" y="2041551"/>
            <a:chExt cx="659472" cy="641489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7E428B4D-B4A0-2EC4-F0EF-6FBA2EDC2B12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64064B3-D55B-7D61-E97E-7080339ADC12}"/>
                </a:ext>
              </a:extLst>
            </p:cNvPr>
            <p:cNvSpPr txBox="1"/>
            <p:nvPr/>
          </p:nvSpPr>
          <p:spPr>
            <a:xfrm>
              <a:off x="7744005" y="2104996"/>
              <a:ext cx="659471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–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B475835-D4C1-D8D8-511C-79EE14CF6310}"/>
              </a:ext>
            </a:extLst>
          </p:cNvPr>
          <p:cNvGrpSpPr/>
          <p:nvPr/>
        </p:nvGrpSpPr>
        <p:grpSpPr>
          <a:xfrm>
            <a:off x="6429867" y="4092935"/>
            <a:ext cx="659471" cy="659471"/>
            <a:chOff x="7744006" y="2032559"/>
            <a:chExt cx="659471" cy="659471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DF82A2D6-EF69-2A20-CD11-DC7AEA64744B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41E4CD1-2A36-1AB6-F758-7268E393763B}"/>
                </a:ext>
              </a:extLst>
            </p:cNvPr>
            <p:cNvSpPr txBox="1"/>
            <p:nvPr/>
          </p:nvSpPr>
          <p:spPr>
            <a:xfrm rot="2700000">
              <a:off x="7744005" y="2123768"/>
              <a:ext cx="659471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+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CE2D1FC-7F4C-DB63-4C33-E1C42D4E6F0E}"/>
              </a:ext>
            </a:extLst>
          </p:cNvPr>
          <p:cNvGrpSpPr/>
          <p:nvPr/>
        </p:nvGrpSpPr>
        <p:grpSpPr>
          <a:xfrm>
            <a:off x="7360503" y="4087705"/>
            <a:ext cx="659472" cy="641489"/>
            <a:chOff x="7744005" y="2041551"/>
            <a:chExt cx="659472" cy="641489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F2D583F-1218-147B-1432-C7FE30750F03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5736102-C70F-7CE1-7C06-5EC057EE0743}"/>
                </a:ext>
              </a:extLst>
            </p:cNvPr>
            <p:cNvSpPr txBox="1"/>
            <p:nvPr/>
          </p:nvSpPr>
          <p:spPr>
            <a:xfrm>
              <a:off x="7744005" y="2123768"/>
              <a:ext cx="659471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&gt;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452840B-6EEA-6362-789C-FBA9658C17EB}"/>
              </a:ext>
            </a:extLst>
          </p:cNvPr>
          <p:cNvGrpSpPr/>
          <p:nvPr/>
        </p:nvGrpSpPr>
        <p:grpSpPr>
          <a:xfrm>
            <a:off x="8284842" y="4087705"/>
            <a:ext cx="659472" cy="641489"/>
            <a:chOff x="7744005" y="2041551"/>
            <a:chExt cx="659472" cy="641489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21FF0AC5-0162-5B6B-9612-AB08FEC6F8E3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7ED0134-D744-B545-5286-E8A5C6E26FE9}"/>
                </a:ext>
              </a:extLst>
            </p:cNvPr>
            <p:cNvSpPr txBox="1"/>
            <p:nvPr/>
          </p:nvSpPr>
          <p:spPr>
            <a:xfrm>
              <a:off x="7744005" y="2123768"/>
              <a:ext cx="659471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&lt;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2A7102D-CFF6-7FAE-75D5-123222AE66E2}"/>
              </a:ext>
            </a:extLst>
          </p:cNvPr>
          <p:cNvGrpSpPr/>
          <p:nvPr/>
        </p:nvGrpSpPr>
        <p:grpSpPr>
          <a:xfrm>
            <a:off x="9209180" y="3001969"/>
            <a:ext cx="659471" cy="641489"/>
            <a:chOff x="9210277" y="3016429"/>
            <a:chExt cx="659471" cy="641489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34A0CC01-59FC-52B3-A92D-6FFCCD1A6479}"/>
                </a:ext>
              </a:extLst>
            </p:cNvPr>
            <p:cNvSpPr/>
            <p:nvPr userDrawn="1"/>
          </p:nvSpPr>
          <p:spPr>
            <a:xfrm rot="5400000">
              <a:off x="9219268" y="3007438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D799F49B-D61E-F474-1B1F-7FE752FB123E}"/>
                    </a:ext>
                  </a:extLst>
                </p14:cNvPr>
                <p14:cNvContentPartPr/>
                <p14:nvPr/>
              </p14:nvContentPartPr>
              <p14:xfrm>
                <a:off x="9442630" y="3056720"/>
                <a:ext cx="283320" cy="3592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BDEF0CB5-CC64-B2B4-6510-733F4F45EBBE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424990" y="3039080"/>
                  <a:ext cx="318960" cy="394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7487575-E43E-441C-D373-0FA56BF3D722}"/>
              </a:ext>
            </a:extLst>
          </p:cNvPr>
          <p:cNvGrpSpPr/>
          <p:nvPr/>
        </p:nvGrpSpPr>
        <p:grpSpPr>
          <a:xfrm>
            <a:off x="9199242" y="4087705"/>
            <a:ext cx="659472" cy="641489"/>
            <a:chOff x="7744005" y="2041551"/>
            <a:chExt cx="659472" cy="641489"/>
          </a:xfrm>
        </p:grpSpPr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B4A6B86B-80F0-E180-1E94-298FA0DC5AC9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7361F17-8AB4-D207-3CF7-060065323F7E}"/>
                </a:ext>
              </a:extLst>
            </p:cNvPr>
            <p:cNvSpPr txBox="1"/>
            <p:nvPr/>
          </p:nvSpPr>
          <p:spPr>
            <a:xfrm>
              <a:off x="7744005" y="2267197"/>
              <a:ext cx="659471" cy="2962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*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1B4A9AA-1FA3-BB5B-D2BE-B09E5D6B3A8B}"/>
              </a:ext>
            </a:extLst>
          </p:cNvPr>
          <p:cNvGrpSpPr/>
          <p:nvPr/>
        </p:nvGrpSpPr>
        <p:grpSpPr>
          <a:xfrm>
            <a:off x="9199242" y="2040244"/>
            <a:ext cx="659472" cy="641489"/>
            <a:chOff x="7744005" y="2041551"/>
            <a:chExt cx="659472" cy="641489"/>
          </a:xfrm>
        </p:grpSpPr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0E80CCED-9D4B-5FD4-AF1C-631966456C1D}"/>
                </a:ext>
              </a:extLst>
            </p:cNvPr>
            <p:cNvSpPr/>
            <p:nvPr userDrawn="1"/>
          </p:nvSpPr>
          <p:spPr>
            <a:xfrm rot="16200000">
              <a:off x="7752997" y="2032560"/>
              <a:ext cx="641489" cy="65947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A94EF58-8B28-F7DE-3E27-A333211E04CE}"/>
                </a:ext>
              </a:extLst>
            </p:cNvPr>
            <p:cNvSpPr txBox="1"/>
            <p:nvPr/>
          </p:nvSpPr>
          <p:spPr>
            <a:xfrm>
              <a:off x="7744005" y="2123768"/>
              <a:ext cx="659471" cy="4770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01745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5DD9B7-AC67-B2C6-6DCC-081399DEF3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/>
              <a:t>Skirtukas temai (variantas 1)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766AF7-8E9D-BF84-2567-E3193ED0314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lt-LT" dirty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098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8EE8E1-B6C7-193A-4E9B-6D6F088E13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/>
              <a:t>Skirtukas temai (variantas 2)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BFB26-02AB-8DDB-5C85-CF5861B4AC9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lt-LT" dirty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7303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72F46-3128-1357-864C-0683B74A8B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/>
              <a:t>Skirtukas temai (variantas 3)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673C82-00BF-D919-E6AB-693E31592EB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lt-LT" dirty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3991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4B5FEAA5-09D5-73F4-7BA8-27C929DE9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/>
              <a:t>Tekstinis skirtukas</a:t>
            </a:r>
            <a:br>
              <a:rPr lang="lt-LT" dirty="0"/>
            </a:br>
            <a:r>
              <a:rPr lang="lt-LT" sz="1800" dirty="0"/>
              <a:t>(papildomi elementai nenaudojami)</a:t>
            </a:r>
            <a:endParaRPr lang="en-US" sz="1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CBF303-E744-1EDC-B182-6904F76BFF6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3850" y="6176963"/>
            <a:ext cx="438150" cy="431800"/>
          </a:xfrm>
        </p:spPr>
        <p:txBody>
          <a:bodyPr/>
          <a:lstStyle/>
          <a:p>
            <a:fld id="{FA2D1434-16DF-8640-ACEB-BEBB42344C0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920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4504A7-AA48-9C39-EFBB-486B80AC3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060" y="3002965"/>
            <a:ext cx="8185879" cy="1037407"/>
          </a:xfrm>
        </p:spPr>
        <p:txBody>
          <a:bodyPr>
            <a:normAutofit/>
          </a:bodyPr>
          <a:lstStyle/>
          <a:p>
            <a:r>
              <a:rPr lang="lt-LT" dirty="0"/>
              <a:t>2024 m. </a:t>
            </a:r>
            <a:br>
              <a:rPr lang="lt-LT" dirty="0"/>
            </a:br>
            <a:r>
              <a:rPr lang="lt-LT" sz="1600" dirty="0"/>
              <a:t>(skirtukas skaičiams)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30142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288D88-4E77-E7C0-5295-3F9FE3DEF0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/>
              <a:t>Šiuos spalvinius variantus renkamės jei norimi atskirti vieną temą kaip išskirtinę. 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491A82-E6AB-E669-399E-F5893D71BC59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lt-LT" dirty="0"/>
              <a:t>Galimi temų atskyrimai spalvomis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914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8BA658-7F7B-473E-0AE1-0D3019BD6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29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216D4A5-BE4E-9669-5006-9E51E954F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Diagramos</a:t>
            </a:r>
            <a:r>
              <a:rPr lang="en-US" dirty="0"/>
              <a:t> </a:t>
            </a:r>
            <a:r>
              <a:rPr lang="lt-LT" dirty="0"/>
              <a:t>p</a:t>
            </a:r>
            <a:r>
              <a:rPr lang="en-US" dirty="0" err="1"/>
              <a:t>avyzd</a:t>
            </a:r>
            <a:r>
              <a:rPr lang="lt-LT" dirty="0" err="1"/>
              <a:t>ys</a:t>
            </a:r>
            <a:r>
              <a:rPr lang="lt-LT" dirty="0"/>
              <a:t> 1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5E2A05-F2B1-A56D-FA5D-C82489AFAA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lt-LT" dirty="0" err="1"/>
              <a:t>udarant</a:t>
            </a:r>
            <a:r>
              <a:rPr lang="lt-LT" dirty="0"/>
              <a:t> diagramas laikomės Lietuvos draudimo </a:t>
            </a:r>
            <a:r>
              <a:rPr lang="en-US" dirty="0" err="1"/>
              <a:t>spalvų</a:t>
            </a:r>
            <a:r>
              <a:rPr lang="en-US" dirty="0"/>
              <a:t>.</a:t>
            </a:r>
          </a:p>
          <a:p>
            <a:r>
              <a:rPr lang="en-US" dirty="0" err="1"/>
              <a:t>Rožinę</a:t>
            </a:r>
            <a:r>
              <a:rPr lang="en-US" dirty="0"/>
              <a:t> </a:t>
            </a:r>
            <a:r>
              <a:rPr lang="en-US" dirty="0" err="1"/>
              <a:t>naudojame</a:t>
            </a:r>
            <a:r>
              <a:rPr lang="en-US" dirty="0"/>
              <a:t> </a:t>
            </a:r>
            <a:r>
              <a:rPr lang="lt-LT" dirty="0"/>
              <a:t>tik </a:t>
            </a:r>
            <a:r>
              <a:rPr lang="en-US" dirty="0" err="1"/>
              <a:t>svarbiausi</a:t>
            </a:r>
            <a:r>
              <a:rPr lang="lt-LT" dirty="0" err="1"/>
              <a:t>ems</a:t>
            </a:r>
            <a:r>
              <a:rPr lang="lt-LT" dirty="0"/>
              <a:t> p</a:t>
            </a:r>
            <a:r>
              <a:rPr lang="en-US" dirty="0" err="1"/>
              <a:t>okyčiui</a:t>
            </a:r>
            <a:r>
              <a:rPr lang="en-US" dirty="0"/>
              <a:t> </a:t>
            </a:r>
            <a:r>
              <a:rPr lang="en-US" dirty="0" err="1"/>
              <a:t>iš</a:t>
            </a:r>
            <a:r>
              <a:rPr lang="lt-LT" dirty="0"/>
              <a:t>skirti.</a:t>
            </a:r>
            <a:endParaRPr lang="en-US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A8C04FF7-4945-70CF-7EC9-BA366904FA5C}"/>
              </a:ext>
            </a:extLst>
          </p:cNvPr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738258762"/>
              </p:ext>
            </p:extLst>
          </p:nvPr>
        </p:nvGraphicFramePr>
        <p:xfrm>
          <a:off x="5591514" y="914400"/>
          <a:ext cx="5711642" cy="4872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0359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E7BF073-3D71-ECB6-40A6-0944F74E88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/>
              <a:t>Prezentacijos pavadinimas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6128B5EE-24F4-AE60-4F5D-1313B3F3DF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t-LT" dirty="0"/>
              <a:t>Vardas Pavardė</a:t>
            </a:r>
          </a:p>
          <a:p>
            <a:r>
              <a:rPr lang="lt-LT" dirty="0"/>
              <a:t>2024 m. </a:t>
            </a:r>
            <a:endParaRPr lang="en-US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33" t="-14733" r="-14733" b="-14733"/>
          <a:stretch/>
        </p:blipFill>
        <p:spPr/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17B9C10-B945-2701-9596-C08A2E2463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2359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8BA658-7F7B-473E-0AE1-0D3019BD6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30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216D4A5-BE4E-9669-5006-9E51E954F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Diagramos</a:t>
            </a:r>
            <a:r>
              <a:rPr lang="en-US" dirty="0"/>
              <a:t> </a:t>
            </a:r>
            <a:r>
              <a:rPr lang="lt-LT" dirty="0"/>
              <a:t>pavyzdys 2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5E2A05-F2B1-A56D-FA5D-C82489AFAA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lt-LT" dirty="0" err="1"/>
              <a:t>udarant</a:t>
            </a:r>
            <a:r>
              <a:rPr lang="lt-LT" dirty="0"/>
              <a:t> diagramas laikomės Lietuvos draudimo </a:t>
            </a:r>
            <a:r>
              <a:rPr lang="en-US" dirty="0" err="1"/>
              <a:t>spalvų</a:t>
            </a:r>
            <a:r>
              <a:rPr lang="en-US" dirty="0"/>
              <a:t>.</a:t>
            </a:r>
          </a:p>
          <a:p>
            <a:r>
              <a:rPr lang="en-US" dirty="0" err="1"/>
              <a:t>Rožinę</a:t>
            </a:r>
            <a:r>
              <a:rPr lang="en-US" dirty="0"/>
              <a:t> </a:t>
            </a:r>
            <a:r>
              <a:rPr lang="en-US" dirty="0" err="1"/>
              <a:t>naudojame</a:t>
            </a:r>
            <a:r>
              <a:rPr lang="en-US" dirty="0"/>
              <a:t> </a:t>
            </a:r>
            <a:r>
              <a:rPr lang="lt-LT" dirty="0"/>
              <a:t>tik </a:t>
            </a:r>
            <a:r>
              <a:rPr lang="en-US" dirty="0" err="1"/>
              <a:t>svarbiausi</a:t>
            </a:r>
            <a:r>
              <a:rPr lang="lt-LT" dirty="0" err="1"/>
              <a:t>ems</a:t>
            </a:r>
            <a:r>
              <a:rPr lang="lt-LT" dirty="0"/>
              <a:t> p</a:t>
            </a:r>
            <a:r>
              <a:rPr lang="en-US" dirty="0" err="1"/>
              <a:t>okyčiui</a:t>
            </a:r>
            <a:r>
              <a:rPr lang="en-US" dirty="0"/>
              <a:t> </a:t>
            </a:r>
            <a:r>
              <a:rPr lang="en-US" dirty="0" err="1"/>
              <a:t>iš</a:t>
            </a:r>
            <a:r>
              <a:rPr lang="lt-LT" dirty="0"/>
              <a:t>skirti.</a:t>
            </a:r>
            <a:endParaRPr lang="en-US" dirty="0"/>
          </a:p>
        </p:txBody>
      </p:sp>
      <p:graphicFrame>
        <p:nvGraphicFramePr>
          <p:cNvPr id="9" name="Chart Placeholder 8">
            <a:extLst>
              <a:ext uri="{FF2B5EF4-FFF2-40B4-BE49-F238E27FC236}">
                <a16:creationId xmlns:a16="http://schemas.microsoft.com/office/drawing/2014/main" id="{DE891857-F4EA-C3E9-029A-B6A555EEAD6E}"/>
              </a:ext>
            </a:extLst>
          </p:cNvPr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464789086"/>
              </p:ext>
            </p:extLst>
          </p:nvPr>
        </p:nvGraphicFramePr>
        <p:xfrm>
          <a:off x="5632174" y="1420456"/>
          <a:ext cx="5118376" cy="4365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76690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1AFBD6-7FCC-EA93-4446-C9E2B3CA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31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7811191-BD07-6706-C8F5-A7D012304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Diagramos</a:t>
            </a:r>
            <a:r>
              <a:rPr lang="en-US" dirty="0"/>
              <a:t> </a:t>
            </a:r>
            <a:r>
              <a:rPr lang="lt-LT" dirty="0"/>
              <a:t>pavyzdys 3 </a:t>
            </a:r>
            <a:r>
              <a:rPr lang="lt-LT" sz="1600" dirty="0"/>
              <a:t>(rožinė spalva naudojama akcentams)</a:t>
            </a:r>
            <a:endParaRPr lang="en-US" sz="1600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C5B74F59-198B-7B99-EF4C-FAD2A413F152}"/>
              </a:ext>
            </a:extLst>
          </p:cNvPr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3181978417"/>
              </p:ext>
            </p:extLst>
          </p:nvPr>
        </p:nvGraphicFramePr>
        <p:xfrm>
          <a:off x="838200" y="1558925"/>
          <a:ext cx="8231188" cy="442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744CD3C-9D0D-2E67-7B13-136BB90EEBD4}"/>
              </a:ext>
            </a:extLst>
          </p:cNvPr>
          <p:cNvSpPr txBox="1"/>
          <p:nvPr/>
        </p:nvSpPr>
        <p:spPr>
          <a:xfrm>
            <a:off x="8048619" y="2120649"/>
            <a:ext cx="65947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C3B6E2-FD3F-8AD9-76A4-4F082056571C}"/>
              </a:ext>
            </a:extLst>
          </p:cNvPr>
          <p:cNvSpPr txBox="1"/>
          <p:nvPr/>
        </p:nvSpPr>
        <p:spPr>
          <a:xfrm>
            <a:off x="3614490" y="2395511"/>
            <a:ext cx="93493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</a:rPr>
              <a:t>4.5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48A2F34-16B7-AB1E-14D8-A79DEDD5813B}"/>
              </a:ext>
            </a:extLst>
          </p:cNvPr>
          <p:cNvCxnSpPr>
            <a:cxnSpLocks/>
          </p:cNvCxnSpPr>
          <p:nvPr/>
        </p:nvCxnSpPr>
        <p:spPr>
          <a:xfrm flipV="1">
            <a:off x="3614490" y="3215706"/>
            <a:ext cx="497541" cy="107922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6AF006C-E3B4-96EE-1985-653A38A236D1}"/>
              </a:ext>
            </a:extLst>
          </p:cNvPr>
          <p:cNvCxnSpPr>
            <a:cxnSpLocks/>
          </p:cNvCxnSpPr>
          <p:nvPr/>
        </p:nvCxnSpPr>
        <p:spPr>
          <a:xfrm flipV="1">
            <a:off x="5954278" y="3848986"/>
            <a:ext cx="403992" cy="859344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8955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543204-D9F1-A1BE-4E12-59858A63E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280785-1102-770A-3AFF-39AD0D7B7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Diagramos</a:t>
            </a:r>
            <a:r>
              <a:rPr lang="en-US" dirty="0"/>
              <a:t> </a:t>
            </a:r>
            <a:r>
              <a:rPr lang="lt-LT" dirty="0"/>
              <a:t>pavyzdys 4</a:t>
            </a:r>
            <a:endParaRPr lang="en-US" dirty="0"/>
          </a:p>
        </p:txBody>
      </p:sp>
      <p:graphicFrame>
        <p:nvGraphicFramePr>
          <p:cNvPr id="5" name="Chart Placeholder 4">
            <a:extLst>
              <a:ext uri="{FF2B5EF4-FFF2-40B4-BE49-F238E27FC236}">
                <a16:creationId xmlns:a16="http://schemas.microsoft.com/office/drawing/2014/main" id="{ED2B566A-1A8F-60C2-594A-B688D3F04ADC}"/>
              </a:ext>
            </a:extLst>
          </p:cNvPr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18436419"/>
              </p:ext>
            </p:extLst>
          </p:nvPr>
        </p:nvGraphicFramePr>
        <p:xfrm>
          <a:off x="838201" y="1558925"/>
          <a:ext cx="8756374" cy="442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12440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E065E8-6C40-CB4E-A087-57BCE60AA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9A41B6B-FE5A-8744-9BDA-881FA8D0A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Lentelės</a:t>
            </a:r>
            <a:r>
              <a:rPr lang="en-US" dirty="0"/>
              <a:t> </a:t>
            </a:r>
            <a:r>
              <a:rPr lang="lt-LT" dirty="0"/>
              <a:t>pavyzdys 1</a:t>
            </a:r>
            <a:endParaRPr lang="en-US" dirty="0"/>
          </a:p>
        </p:txBody>
      </p:sp>
      <p:pic>
        <p:nvPicPr>
          <p:cNvPr id="18" name="Picture Placeholder 17" descr="A purple telephone receiver on a black background&#10;&#10;Description automatically generated">
            <a:extLst>
              <a:ext uri="{FF2B5EF4-FFF2-40B4-BE49-F238E27FC236}">
                <a16:creationId xmlns:a16="http://schemas.microsoft.com/office/drawing/2014/main" id="{1314BD25-EEE1-8C42-0155-500637531FE0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0" name="Picture Placeholder 19" descr="A purple and black logo&#10;&#10;Description automatically generated">
            <a:extLst>
              <a:ext uri="{FF2B5EF4-FFF2-40B4-BE49-F238E27FC236}">
                <a16:creationId xmlns:a16="http://schemas.microsoft.com/office/drawing/2014/main" id="{D5EA6490-43B6-0767-BAB6-52C3EEC1489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22" name="Picture Placeholder 21" descr="A purple and black building with a sign&#10;&#10;Description automatically generated">
            <a:extLst>
              <a:ext uri="{FF2B5EF4-FFF2-40B4-BE49-F238E27FC236}">
                <a16:creationId xmlns:a16="http://schemas.microsoft.com/office/drawing/2014/main" id="{AD404840-9B7D-CA60-966E-683CFD931D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/>
          <a:srcRect l="86" r="86"/>
          <a:stretch>
            <a:fillRect/>
          </a:stretch>
        </p:blipFill>
        <p:spPr/>
      </p:pic>
      <p:graphicFrame>
        <p:nvGraphicFramePr>
          <p:cNvPr id="9" name="Table Placeholder 8">
            <a:extLst>
              <a:ext uri="{FF2B5EF4-FFF2-40B4-BE49-F238E27FC236}">
                <a16:creationId xmlns:a16="http://schemas.microsoft.com/office/drawing/2014/main" id="{B3B60552-8AC6-21B8-266E-E6D0C1FA1987}"/>
              </a:ext>
            </a:extLst>
          </p:cNvPr>
          <p:cNvGraphicFramePr>
            <a:graphicFrameLocks noGrp="1"/>
          </p:cNvGraphicFramePr>
          <p:nvPr>
            <p:ph type="tbl" sz="quarter" idx="4294967295"/>
            <p:extLst>
              <p:ext uri="{D42A27DB-BD31-4B8C-83A1-F6EECF244321}">
                <p14:modId xmlns:p14="http://schemas.microsoft.com/office/powerpoint/2010/main" val="3977923803"/>
              </p:ext>
            </p:extLst>
          </p:nvPr>
        </p:nvGraphicFramePr>
        <p:xfrm>
          <a:off x="838200" y="1570038"/>
          <a:ext cx="5541963" cy="185896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462213">
                  <a:extLst>
                    <a:ext uri="{9D8B030D-6E8A-4147-A177-3AD203B41FA5}">
                      <a16:colId xmlns:a16="http://schemas.microsoft.com/office/drawing/2014/main" val="3432013281"/>
                    </a:ext>
                  </a:extLst>
                </a:gridCol>
                <a:gridCol w="1614487">
                  <a:extLst>
                    <a:ext uri="{9D8B030D-6E8A-4147-A177-3AD203B41FA5}">
                      <a16:colId xmlns:a16="http://schemas.microsoft.com/office/drawing/2014/main" val="1066543224"/>
                    </a:ext>
                  </a:extLst>
                </a:gridCol>
                <a:gridCol w="1465263">
                  <a:extLst>
                    <a:ext uri="{9D8B030D-6E8A-4147-A177-3AD203B41FA5}">
                      <a16:colId xmlns:a16="http://schemas.microsoft.com/office/drawing/2014/main" val="1409646616"/>
                    </a:ext>
                  </a:extLst>
                </a:gridCol>
              </a:tblGrid>
              <a:tr h="464741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5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7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188807"/>
                  </a:ext>
                </a:extLst>
              </a:tr>
              <a:tr h="4647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Tikslas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Rezultatas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6795901"/>
                  </a:ext>
                </a:extLst>
              </a:tr>
              <a:tr h="46474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xx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xx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608005"/>
                  </a:ext>
                </a:extLst>
              </a:tr>
              <a:tr h="46474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xx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xx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954171"/>
                  </a:ext>
                </a:extLst>
              </a:tr>
            </a:tbl>
          </a:graphicData>
        </a:graphic>
      </p:graphicFrame>
      <p:graphicFrame>
        <p:nvGraphicFramePr>
          <p:cNvPr id="10" name="Table Placeholder 8">
            <a:extLst>
              <a:ext uri="{FF2B5EF4-FFF2-40B4-BE49-F238E27FC236}">
                <a16:creationId xmlns:a16="http://schemas.microsoft.com/office/drawing/2014/main" id="{A22BB842-344A-1ABE-F8FC-3D2040AAC9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3474844"/>
              </p:ext>
            </p:extLst>
          </p:nvPr>
        </p:nvGraphicFramePr>
        <p:xfrm>
          <a:off x="838199" y="3945722"/>
          <a:ext cx="5541963" cy="185896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462213">
                  <a:extLst>
                    <a:ext uri="{9D8B030D-6E8A-4147-A177-3AD203B41FA5}">
                      <a16:colId xmlns:a16="http://schemas.microsoft.com/office/drawing/2014/main" val="3432013281"/>
                    </a:ext>
                  </a:extLst>
                </a:gridCol>
                <a:gridCol w="1614487">
                  <a:extLst>
                    <a:ext uri="{9D8B030D-6E8A-4147-A177-3AD203B41FA5}">
                      <a16:colId xmlns:a16="http://schemas.microsoft.com/office/drawing/2014/main" val="1066543224"/>
                    </a:ext>
                  </a:extLst>
                </a:gridCol>
                <a:gridCol w="1465263">
                  <a:extLst>
                    <a:ext uri="{9D8B030D-6E8A-4147-A177-3AD203B41FA5}">
                      <a16:colId xmlns:a16="http://schemas.microsoft.com/office/drawing/2014/main" val="1409646616"/>
                    </a:ext>
                  </a:extLst>
                </a:gridCol>
              </a:tblGrid>
              <a:tr h="464741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5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7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188807"/>
                  </a:ext>
                </a:extLst>
              </a:tr>
              <a:tr h="4647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Tikslas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Rezultatas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6795901"/>
                  </a:ext>
                </a:extLst>
              </a:tr>
              <a:tr h="46474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xx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xx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608005"/>
                  </a:ext>
                </a:extLst>
              </a:tr>
              <a:tr h="46474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Lorem ipsum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xx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xx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95417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899451" y="2093474"/>
            <a:ext cx="2955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>
                <a:solidFill>
                  <a:schemeClr val="accent5"/>
                </a:solidFill>
              </a:rPr>
              <a:t>Išskirtinai svarbus faktas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451" y="3602973"/>
            <a:ext cx="2955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>
                <a:solidFill>
                  <a:schemeClr val="accent5"/>
                </a:solidFill>
              </a:rPr>
              <a:t>Išskirtinai svarbus faktas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450" y="5084869"/>
            <a:ext cx="2955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>
                <a:solidFill>
                  <a:schemeClr val="accent5"/>
                </a:solidFill>
              </a:rPr>
              <a:t>Išskirtinai svarbus faktas</a:t>
            </a:r>
          </a:p>
        </p:txBody>
      </p:sp>
    </p:spTree>
    <p:extLst>
      <p:ext uri="{BB962C8B-B14F-4D97-AF65-F5344CB8AC3E}">
        <p14:creationId xmlns:p14="http://schemas.microsoft.com/office/powerpoint/2010/main" val="30742144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Placeholder 8">
            <a:extLst>
              <a:ext uri="{FF2B5EF4-FFF2-40B4-BE49-F238E27FC236}">
                <a16:creationId xmlns:a16="http://schemas.microsoft.com/office/drawing/2014/main" id="{7763E810-C4B2-C755-958D-E424E6918771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3772508283"/>
              </p:ext>
            </p:extLst>
          </p:nvPr>
        </p:nvGraphicFramePr>
        <p:xfrm>
          <a:off x="838199" y="1656522"/>
          <a:ext cx="7126357" cy="4108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6357">
                  <a:extLst>
                    <a:ext uri="{9D8B030D-6E8A-4147-A177-3AD203B41FA5}">
                      <a16:colId xmlns:a16="http://schemas.microsoft.com/office/drawing/2014/main" val="3627642807"/>
                    </a:ext>
                  </a:extLst>
                </a:gridCol>
              </a:tblGrid>
              <a:tr h="684696">
                <a:tc>
                  <a:txBody>
                    <a:bodyPr/>
                    <a:lstStyle/>
                    <a:p>
                      <a:pPr lvl="2"/>
                      <a:r>
                        <a:rPr lang="lt-LT" b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Tekstas</a:t>
                      </a:r>
                      <a:endParaRPr lang="en-US" b="0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7969538"/>
                  </a:ext>
                </a:extLst>
              </a:tr>
              <a:tr h="684696">
                <a:tc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b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Tekstas</a:t>
                      </a:r>
                      <a:endParaRPr lang="en-US" b="0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5050574"/>
                  </a:ext>
                </a:extLst>
              </a:tr>
              <a:tr h="684696">
                <a:tc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b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Testas</a:t>
                      </a:r>
                      <a:endParaRPr lang="en-US" b="0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9915221"/>
                  </a:ext>
                </a:extLst>
              </a:tr>
              <a:tr h="684696">
                <a:tc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b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Tekstas</a:t>
                      </a:r>
                      <a:endParaRPr lang="en-US" b="0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5866480"/>
                  </a:ext>
                </a:extLst>
              </a:tr>
              <a:tr h="684696">
                <a:tc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b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Tekstas</a:t>
                      </a:r>
                      <a:endParaRPr lang="en-US" b="0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918477"/>
                  </a:ext>
                </a:extLst>
              </a:tr>
              <a:tr h="684696">
                <a:tc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b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Tekstas</a:t>
                      </a:r>
                      <a:endParaRPr lang="en-US" b="0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6363655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7962C3-FDCC-EE67-E374-C1EB98024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5D176B-8356-EA6C-F558-4FC1271DB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Lentelės</a:t>
            </a:r>
            <a:r>
              <a:rPr lang="lt-LT" dirty="0"/>
              <a:t> pavyzdys 2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1DF1137-5065-B4B5-FC5F-D77F7A457D93}"/>
              </a:ext>
            </a:extLst>
          </p:cNvPr>
          <p:cNvGrpSpPr/>
          <p:nvPr/>
        </p:nvGrpSpPr>
        <p:grpSpPr>
          <a:xfrm>
            <a:off x="890293" y="1765596"/>
            <a:ext cx="465171" cy="452487"/>
            <a:chOff x="9210277" y="3016429"/>
            <a:chExt cx="659471" cy="641489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9977F604-6D65-7542-E803-E091138A87E4}"/>
                </a:ext>
              </a:extLst>
            </p:cNvPr>
            <p:cNvSpPr/>
            <p:nvPr userDrawn="1"/>
          </p:nvSpPr>
          <p:spPr>
            <a:xfrm rot="5400000">
              <a:off x="9219268" y="3007438"/>
              <a:ext cx="641489" cy="6594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1BE4D17D-33C8-9DCE-09B3-BD31D6C5A682}"/>
                    </a:ext>
                  </a:extLst>
                </p14:cNvPr>
                <p14:cNvContentPartPr/>
                <p14:nvPr/>
              </p14:nvContentPartPr>
              <p14:xfrm>
                <a:off x="9442630" y="3056720"/>
                <a:ext cx="283320" cy="35928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1BE4D17D-33C8-9DCE-09B3-BD31D6C5A68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417106" y="3031203"/>
                  <a:ext cx="333858" cy="40980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8F70BAE-DE28-E1C5-7DEF-33B8BCB1E881}"/>
              </a:ext>
            </a:extLst>
          </p:cNvPr>
          <p:cNvGrpSpPr/>
          <p:nvPr/>
        </p:nvGrpSpPr>
        <p:grpSpPr>
          <a:xfrm>
            <a:off x="890293" y="2457928"/>
            <a:ext cx="465171" cy="452487"/>
            <a:chOff x="9210277" y="3016429"/>
            <a:chExt cx="659471" cy="641489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2BBFAED4-0303-E358-B479-28C306379C7B}"/>
                </a:ext>
              </a:extLst>
            </p:cNvPr>
            <p:cNvSpPr/>
            <p:nvPr userDrawn="1"/>
          </p:nvSpPr>
          <p:spPr>
            <a:xfrm rot="5400000">
              <a:off x="9219268" y="3007438"/>
              <a:ext cx="641489" cy="6594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B4C2689E-890E-715A-547F-EA8F18990966}"/>
                    </a:ext>
                  </a:extLst>
                </p14:cNvPr>
                <p14:cNvContentPartPr/>
                <p14:nvPr/>
              </p14:nvContentPartPr>
              <p14:xfrm>
                <a:off x="9442630" y="3056720"/>
                <a:ext cx="283320" cy="3592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B4C2689E-890E-715A-547F-EA8F18990966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417106" y="3031203"/>
                  <a:ext cx="333858" cy="40980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876041-8D71-9FC9-BC83-D4348C7D7613}"/>
              </a:ext>
            </a:extLst>
          </p:cNvPr>
          <p:cNvGrpSpPr/>
          <p:nvPr/>
        </p:nvGrpSpPr>
        <p:grpSpPr>
          <a:xfrm>
            <a:off x="890293" y="3137196"/>
            <a:ext cx="465171" cy="452487"/>
            <a:chOff x="9210277" y="3016429"/>
            <a:chExt cx="659471" cy="641489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372AD1C1-1581-8DAF-F48D-C093994D9244}"/>
                </a:ext>
              </a:extLst>
            </p:cNvPr>
            <p:cNvSpPr/>
            <p:nvPr userDrawn="1"/>
          </p:nvSpPr>
          <p:spPr>
            <a:xfrm rot="5400000">
              <a:off x="9219268" y="3007438"/>
              <a:ext cx="641489" cy="6594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53B8F090-38AB-2D96-DC50-BE03384757A0}"/>
                    </a:ext>
                  </a:extLst>
                </p14:cNvPr>
                <p14:cNvContentPartPr/>
                <p14:nvPr/>
              </p14:nvContentPartPr>
              <p14:xfrm>
                <a:off x="9442630" y="3056720"/>
                <a:ext cx="283320" cy="3592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53B8F090-38AB-2D96-DC50-BE03384757A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417106" y="3031203"/>
                  <a:ext cx="333858" cy="40980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2F004D6-1FE9-3B6A-22E8-F166011F6F1E}"/>
              </a:ext>
            </a:extLst>
          </p:cNvPr>
          <p:cNvGrpSpPr/>
          <p:nvPr/>
        </p:nvGrpSpPr>
        <p:grpSpPr>
          <a:xfrm>
            <a:off x="890293" y="3829528"/>
            <a:ext cx="465171" cy="452487"/>
            <a:chOff x="9210277" y="3016429"/>
            <a:chExt cx="659471" cy="641489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312D4CC8-2A9F-6274-AB38-5AC108C2485C}"/>
                </a:ext>
              </a:extLst>
            </p:cNvPr>
            <p:cNvSpPr/>
            <p:nvPr userDrawn="1"/>
          </p:nvSpPr>
          <p:spPr>
            <a:xfrm rot="5400000">
              <a:off x="9219268" y="3007438"/>
              <a:ext cx="641489" cy="6594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7E664829-5568-212B-EB06-DB0C879909BC}"/>
                    </a:ext>
                  </a:extLst>
                </p14:cNvPr>
                <p14:cNvContentPartPr/>
                <p14:nvPr/>
              </p14:nvContentPartPr>
              <p14:xfrm>
                <a:off x="9442630" y="3056720"/>
                <a:ext cx="283320" cy="35928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7E664829-5568-212B-EB06-DB0C879909B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417106" y="3031203"/>
                  <a:ext cx="333858" cy="40980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FB98219-7245-AA4F-C0FC-42EBB38B20A7}"/>
              </a:ext>
            </a:extLst>
          </p:cNvPr>
          <p:cNvGrpSpPr/>
          <p:nvPr/>
        </p:nvGrpSpPr>
        <p:grpSpPr>
          <a:xfrm>
            <a:off x="890293" y="4521860"/>
            <a:ext cx="465171" cy="452487"/>
            <a:chOff x="9210277" y="3016429"/>
            <a:chExt cx="659471" cy="64148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0343D043-6134-44C2-D4C2-40E9BAF2EBF2}"/>
                </a:ext>
              </a:extLst>
            </p:cNvPr>
            <p:cNvSpPr/>
            <p:nvPr userDrawn="1"/>
          </p:nvSpPr>
          <p:spPr>
            <a:xfrm rot="5400000">
              <a:off x="9219268" y="3007438"/>
              <a:ext cx="641489" cy="6594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5D94906C-C717-8125-54D7-E31DE99E155F}"/>
                    </a:ext>
                  </a:extLst>
                </p14:cNvPr>
                <p14:cNvContentPartPr/>
                <p14:nvPr/>
              </p14:nvContentPartPr>
              <p14:xfrm>
                <a:off x="9442630" y="3056720"/>
                <a:ext cx="283320" cy="3592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5D94906C-C717-8125-54D7-E31DE99E155F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417106" y="3031203"/>
                  <a:ext cx="333858" cy="409804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2173D08-8984-D8A1-3B5E-CBF96DEB8296}"/>
              </a:ext>
            </a:extLst>
          </p:cNvPr>
          <p:cNvGrpSpPr/>
          <p:nvPr/>
        </p:nvGrpSpPr>
        <p:grpSpPr>
          <a:xfrm>
            <a:off x="890293" y="5201128"/>
            <a:ext cx="465171" cy="452487"/>
            <a:chOff x="9210277" y="3016429"/>
            <a:chExt cx="659471" cy="641489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7C0112C0-CE49-3AE6-6787-50A9ADA11B43}"/>
                </a:ext>
              </a:extLst>
            </p:cNvPr>
            <p:cNvSpPr/>
            <p:nvPr userDrawn="1"/>
          </p:nvSpPr>
          <p:spPr>
            <a:xfrm rot="5400000">
              <a:off x="9219268" y="3007438"/>
              <a:ext cx="641489" cy="659471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98B7979-AFB4-06BC-065B-FD422D79A10E}"/>
                    </a:ext>
                  </a:extLst>
                </p14:cNvPr>
                <p14:cNvContentPartPr/>
                <p14:nvPr/>
              </p14:nvContentPartPr>
              <p14:xfrm>
                <a:off x="9442630" y="3056720"/>
                <a:ext cx="283320" cy="3592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98B7979-AFB4-06BC-065B-FD422D79A10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417106" y="3031203"/>
                  <a:ext cx="333858" cy="409804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984857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8F8D5C-F6EF-23D1-92A0-64FF6B63B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35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131C281-3E1B-3C90-C021-35ACA292B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Lentelės pavyzdys 3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1821444-0941-4C08-B394-A0431A0D0E4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76575" y="3682884"/>
            <a:ext cx="3265714" cy="1678011"/>
          </a:xfrm>
        </p:spPr>
        <p:txBody>
          <a:bodyPr>
            <a:normAutofit/>
          </a:bodyPr>
          <a:lstStyle/>
          <a:p>
            <a:r>
              <a:rPr lang="lt-LT" sz="2000" dirty="0"/>
              <a:t>Svarbus faktas</a:t>
            </a:r>
          </a:p>
          <a:p>
            <a:r>
              <a:rPr lang="lt-LT" sz="1400" dirty="0"/>
              <a:t>(galima naudoti ir be ikonos)</a:t>
            </a:r>
            <a:endParaRPr lang="en-US" sz="1400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7350" y="2018721"/>
            <a:ext cx="1664163" cy="1664163"/>
          </a:xfrm>
        </p:spPr>
      </p:pic>
      <p:graphicFrame>
        <p:nvGraphicFramePr>
          <p:cNvPr id="16" name="Table Placeholder 4">
            <a:extLst>
              <a:ext uri="{FF2B5EF4-FFF2-40B4-BE49-F238E27FC236}">
                <a16:creationId xmlns:a16="http://schemas.microsoft.com/office/drawing/2014/main" id="{065E9E48-023F-ED1C-C620-29DD677CC164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3462594177"/>
              </p:ext>
            </p:extLst>
          </p:nvPr>
        </p:nvGraphicFramePr>
        <p:xfrm>
          <a:off x="838199" y="2261499"/>
          <a:ext cx="5264889" cy="284277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754963">
                  <a:extLst>
                    <a:ext uri="{9D8B030D-6E8A-4147-A177-3AD203B41FA5}">
                      <a16:colId xmlns:a16="http://schemas.microsoft.com/office/drawing/2014/main" val="3813256951"/>
                    </a:ext>
                  </a:extLst>
                </a:gridCol>
                <a:gridCol w="1754963">
                  <a:extLst>
                    <a:ext uri="{9D8B030D-6E8A-4147-A177-3AD203B41FA5}">
                      <a16:colId xmlns:a16="http://schemas.microsoft.com/office/drawing/2014/main" val="61559573"/>
                    </a:ext>
                  </a:extLst>
                </a:gridCol>
                <a:gridCol w="1754963">
                  <a:extLst>
                    <a:ext uri="{9D8B030D-6E8A-4147-A177-3AD203B41FA5}">
                      <a16:colId xmlns:a16="http://schemas.microsoft.com/office/drawing/2014/main" val="3307998195"/>
                    </a:ext>
                  </a:extLst>
                </a:gridCol>
              </a:tblGrid>
              <a:tr h="473795">
                <a:tc>
                  <a:txBody>
                    <a:bodyPr/>
                    <a:lstStyle/>
                    <a:p>
                      <a:pPr algn="ctr"/>
                      <a:r>
                        <a:rPr lang="lt-LT" sz="1200" b="1" dirty="0"/>
                        <a:t>Tekstas</a:t>
                      </a:r>
                      <a:endParaRPr lang="en-US" sz="1200" b="1" dirty="0"/>
                    </a:p>
                  </a:txBody>
                  <a:tcPr marL="62284" marR="62284" marT="31142" marB="31142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200" b="1" dirty="0"/>
                        <a:t>Tekstas</a:t>
                      </a:r>
                      <a:endParaRPr lang="en-US" sz="1200" b="1" dirty="0"/>
                    </a:p>
                  </a:txBody>
                  <a:tcPr marL="62284" marR="62284" marT="31142" marB="31142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200" b="1" dirty="0"/>
                        <a:t>Tekstas</a:t>
                      </a:r>
                      <a:endParaRPr lang="en-US" sz="1200" b="1" dirty="0"/>
                    </a:p>
                  </a:txBody>
                  <a:tcPr marL="62284" marR="62284" marT="31142" marB="31142" anchor="ctr"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587401"/>
                  </a:ext>
                </a:extLst>
              </a:tr>
              <a:tr h="473795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298949"/>
                  </a:ext>
                </a:extLst>
              </a:tr>
              <a:tr h="473795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536559"/>
                  </a:ext>
                </a:extLst>
              </a:tr>
              <a:tr h="473795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036937"/>
                  </a:ext>
                </a:extLst>
              </a:tr>
              <a:tr h="473795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081754"/>
                  </a:ext>
                </a:extLst>
              </a:tr>
              <a:tr h="473795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2284" marR="62284" marT="31142" marB="31142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9429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0154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0329C8-93F1-528D-5317-651FE5DB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36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E6A330D-2681-5A99-A388-9EAE0CBE0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Lentelės</a:t>
            </a:r>
            <a:r>
              <a:rPr lang="en-US" dirty="0"/>
              <a:t> </a:t>
            </a:r>
            <a:r>
              <a:rPr lang="lt-LT" dirty="0"/>
              <a:t>pavyzdys 4 </a:t>
            </a:r>
            <a:r>
              <a:rPr lang="lt-LT" sz="1800" dirty="0"/>
              <a:t>(linijos plonos, šviesiai pilkos)</a:t>
            </a:r>
            <a:endParaRPr lang="en-US" sz="1800" dirty="0"/>
          </a:p>
        </p:txBody>
      </p:sp>
      <p:graphicFrame>
        <p:nvGraphicFramePr>
          <p:cNvPr id="10" name="Table Placeholder 9">
            <a:extLst>
              <a:ext uri="{FF2B5EF4-FFF2-40B4-BE49-F238E27FC236}">
                <a16:creationId xmlns:a16="http://schemas.microsoft.com/office/drawing/2014/main" id="{F3D18C88-6C24-7646-11B0-9022BFFEA8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1795860"/>
              </p:ext>
            </p:extLst>
          </p:nvPr>
        </p:nvGraphicFramePr>
        <p:xfrm>
          <a:off x="838199" y="1560386"/>
          <a:ext cx="10227365" cy="4196299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045473">
                  <a:extLst>
                    <a:ext uri="{9D8B030D-6E8A-4147-A177-3AD203B41FA5}">
                      <a16:colId xmlns:a16="http://schemas.microsoft.com/office/drawing/2014/main" val="3717421748"/>
                    </a:ext>
                  </a:extLst>
                </a:gridCol>
                <a:gridCol w="2045473">
                  <a:extLst>
                    <a:ext uri="{9D8B030D-6E8A-4147-A177-3AD203B41FA5}">
                      <a16:colId xmlns:a16="http://schemas.microsoft.com/office/drawing/2014/main" val="3108112013"/>
                    </a:ext>
                  </a:extLst>
                </a:gridCol>
                <a:gridCol w="2045473">
                  <a:extLst>
                    <a:ext uri="{9D8B030D-6E8A-4147-A177-3AD203B41FA5}">
                      <a16:colId xmlns:a16="http://schemas.microsoft.com/office/drawing/2014/main" val="270152119"/>
                    </a:ext>
                  </a:extLst>
                </a:gridCol>
                <a:gridCol w="2045473">
                  <a:extLst>
                    <a:ext uri="{9D8B030D-6E8A-4147-A177-3AD203B41FA5}">
                      <a16:colId xmlns:a16="http://schemas.microsoft.com/office/drawing/2014/main" val="550718557"/>
                    </a:ext>
                  </a:extLst>
                </a:gridCol>
                <a:gridCol w="2045473">
                  <a:extLst>
                    <a:ext uri="{9D8B030D-6E8A-4147-A177-3AD203B41FA5}">
                      <a16:colId xmlns:a16="http://schemas.microsoft.com/office/drawing/2014/main" val="2171652132"/>
                    </a:ext>
                  </a:extLst>
                </a:gridCol>
              </a:tblGrid>
              <a:tr h="635116">
                <a:tc gridSpan="2">
                  <a:txBody>
                    <a:bodyPr/>
                    <a:lstStyle/>
                    <a:p>
                      <a:pPr algn="l"/>
                      <a:r>
                        <a:rPr lang="lt-LT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Pavadinimas</a:t>
                      </a:r>
                      <a:endParaRPr lang="en-US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n>
                            <a:noFill/>
                          </a:ln>
                        </a:rPr>
                        <a:t>+ 12 </a:t>
                      </a:r>
                      <a:r>
                        <a:rPr lang="lt-LT" dirty="0">
                          <a:ln>
                            <a:noFill/>
                          </a:ln>
                        </a:rPr>
                        <a:t>mėnesiai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</a:rPr>
                        <a:t>+ 24 </a:t>
                      </a:r>
                      <a:r>
                        <a:rPr lang="lt-LT" dirty="0">
                          <a:ln>
                            <a:noFill/>
                          </a:ln>
                        </a:rPr>
                        <a:t>mėnesiai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n>
                            <a:noFill/>
                          </a:ln>
                        </a:rPr>
                        <a:t>+ 36 </a:t>
                      </a:r>
                      <a:r>
                        <a:rPr lang="lt-LT" dirty="0">
                          <a:ln>
                            <a:noFill/>
                          </a:ln>
                        </a:rPr>
                        <a:t>mėnesiai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037510"/>
                  </a:ext>
                </a:extLst>
              </a:tr>
              <a:tr h="395687">
                <a:tc rowSpan="3">
                  <a:txBody>
                    <a:bodyPr/>
                    <a:lstStyle/>
                    <a:p>
                      <a:pPr algn="ctr"/>
                      <a:r>
                        <a:rPr lang="lt-LT" dirty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Tekstas</a:t>
                      </a:r>
                      <a:endParaRPr lang="en-US" dirty="0">
                        <a:ln>
                          <a:noFill/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84984"/>
                  </a:ext>
                </a:extLst>
              </a:tr>
              <a:tr h="395687"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7082631"/>
                  </a:ext>
                </a:extLst>
              </a:tr>
              <a:tr h="395687"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7866067"/>
                  </a:ext>
                </a:extLst>
              </a:tr>
              <a:tr h="395687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dirty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Tekstas</a:t>
                      </a:r>
                      <a:endParaRPr lang="en-US" dirty="0">
                        <a:ln>
                          <a:noFill/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078847"/>
                  </a:ext>
                </a:extLst>
              </a:tr>
              <a:tr h="395687"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406286"/>
                  </a:ext>
                </a:extLst>
              </a:tr>
              <a:tr h="395687"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9765677"/>
                  </a:ext>
                </a:extLst>
              </a:tr>
              <a:tr h="395687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dirty="0">
                          <a:ln>
                            <a:noFill/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Tekstas</a:t>
                      </a:r>
                      <a:endParaRPr lang="en-US" dirty="0">
                        <a:ln>
                          <a:noFill/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90429"/>
                  </a:ext>
                </a:extLst>
              </a:tr>
              <a:tr h="395687"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973168"/>
                  </a:ext>
                </a:extLst>
              </a:tr>
              <a:tr h="395687"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noFill/>
                      </a:endParaRPr>
                    </a:p>
                  </a:txBody>
                  <a:tcPr>
                    <a:lnL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344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12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6B9981-1ED2-8CFC-FE3E-BD602D95B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37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CD59D891-1178-72D2-BC10-8F1FCD19B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Galimi grafiniai teksto atskyrimai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8319CE-0061-8155-6834-58E217EFFC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lt-LT" dirty="0"/>
              <a:t>Tekstas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A390000-F625-75C0-B13F-C8F60A9D822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lt-LT" dirty="0"/>
              <a:t>Tekstas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E2810A9-F20D-FD66-B93B-3A6F08C3FC4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lt-LT" dirty="0"/>
              <a:t>Tekstas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98E6A03-0AD1-A821-3CC3-90A972A8E92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lt-LT" dirty="0"/>
              <a:t>Tekstas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EA026FD-605B-87B6-9A2D-4A437332714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lt-LT" dirty="0"/>
              <a:t>Pavadinimas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2612013-D27E-4C75-E332-9BC08C6C3F4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lt-LT" dirty="0"/>
              <a:t>Pavadinimas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A774A88-9519-1A35-5606-93922CA61D0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lt-LT" dirty="0"/>
              <a:t>Pavadinimas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FF49712-3784-5FA2-432E-6D063460E50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lt-LT" dirty="0"/>
              <a:t>Pavadinimas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9093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6E4D3E-1C95-B40B-008A-A67717309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38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215CDB8-5867-1FE2-3EF9-5227F3656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Grafikos pavyzdys 1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8E6BEA1-A5FC-86E0-7116-60ECCFCAFD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96463" y="2095205"/>
            <a:ext cx="8127616" cy="1573028"/>
          </a:xfrm>
        </p:spPr>
        <p:txBody>
          <a:bodyPr>
            <a:normAutofit/>
          </a:bodyPr>
          <a:lstStyle/>
          <a:p>
            <a:r>
              <a:rPr lang="lt-LT" dirty="0"/>
              <a:t>Naudojame grafinius elementus plonomis linijomis, neperkrautus, Lietuvos draudimo spalvomis.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2631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7F46A0-B613-6FD7-F293-3EAB5CE6C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39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E53D7C-E781-6948-7384-55B7F437D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Grafikos pavyzdys 2</a:t>
            </a:r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4453707-09A6-5A8F-9E1B-D26B6FDF30CD}"/>
              </a:ext>
            </a:extLst>
          </p:cNvPr>
          <p:cNvSpPr/>
          <p:nvPr/>
        </p:nvSpPr>
        <p:spPr>
          <a:xfrm>
            <a:off x="4221928" y="2978523"/>
            <a:ext cx="2958801" cy="13581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Lorem ipsum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E33F622-52D0-E63B-0409-5E9630899EA8}"/>
              </a:ext>
            </a:extLst>
          </p:cNvPr>
          <p:cNvSpPr/>
          <p:nvPr/>
        </p:nvSpPr>
        <p:spPr>
          <a:xfrm>
            <a:off x="1021528" y="2978523"/>
            <a:ext cx="2958801" cy="135815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/>
                </a:solidFill>
              </a:rPr>
              <a:t>Lorem ipsum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EA26112-79F6-A51A-6012-27FBCC410F36}"/>
              </a:ext>
            </a:extLst>
          </p:cNvPr>
          <p:cNvSpPr/>
          <p:nvPr/>
        </p:nvSpPr>
        <p:spPr>
          <a:xfrm>
            <a:off x="7422328" y="2978523"/>
            <a:ext cx="2958801" cy="135815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/>
                </a:solidFill>
              </a:rPr>
              <a:t>Lorem ipsum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0D64D92-ACEC-782C-EF14-E5BF3E7D0E93}"/>
              </a:ext>
            </a:extLst>
          </p:cNvPr>
          <p:cNvSpPr/>
          <p:nvPr/>
        </p:nvSpPr>
        <p:spPr>
          <a:xfrm>
            <a:off x="2850776" y="1897854"/>
            <a:ext cx="6064624" cy="852069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accent5"/>
                </a:solidFill>
              </a:rPr>
              <a:t>Linijos plonos. Priklausomai nuo informacijos, parenkamas šrifto dydis ir spalva.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988E276-BFBC-3791-BAE2-5D5B939EFC3B}"/>
              </a:ext>
            </a:extLst>
          </p:cNvPr>
          <p:cNvSpPr/>
          <p:nvPr/>
        </p:nvSpPr>
        <p:spPr>
          <a:xfrm>
            <a:off x="2850776" y="4565277"/>
            <a:ext cx="6064624" cy="852069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/>
                </a:solidFill>
              </a:rPr>
              <a:t>Lorem ipsum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46BDA77-0B3F-3698-4DEF-DCC22A9D2594}"/>
              </a:ext>
            </a:extLst>
          </p:cNvPr>
          <p:cNvGrpSpPr/>
          <p:nvPr/>
        </p:nvGrpSpPr>
        <p:grpSpPr>
          <a:xfrm rot="5400000">
            <a:off x="3683042" y="3451446"/>
            <a:ext cx="423865" cy="412307"/>
            <a:chOff x="9445530" y="1861960"/>
            <a:chExt cx="407558" cy="396445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50253173-E5B7-62A0-B3B7-744EF50EA5D2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riangle 12">
              <a:extLst>
                <a:ext uri="{FF2B5EF4-FFF2-40B4-BE49-F238E27FC236}">
                  <a16:creationId xmlns:a16="http://schemas.microsoft.com/office/drawing/2014/main" id="{DA8D8173-32A9-CB1D-95FB-8C3156416CFC}"/>
                </a:ext>
              </a:extLst>
            </p:cNvPr>
            <p:cNvSpPr/>
            <p:nvPr userDrawn="1"/>
          </p:nvSpPr>
          <p:spPr>
            <a:xfrm>
              <a:off x="9567632" y="1968252"/>
              <a:ext cx="163351" cy="14082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967F5D2-BAEA-173A-5B99-B1915883A64F}"/>
              </a:ext>
            </a:extLst>
          </p:cNvPr>
          <p:cNvGrpSpPr/>
          <p:nvPr/>
        </p:nvGrpSpPr>
        <p:grpSpPr>
          <a:xfrm rot="16200000">
            <a:off x="7259960" y="3451446"/>
            <a:ext cx="423865" cy="412307"/>
            <a:chOff x="9445530" y="1861960"/>
            <a:chExt cx="407558" cy="396445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98BA2525-C0A5-14D1-D9FC-2FACB76191D5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C451C83D-8E5B-75A6-75DE-E5C3449D175F}"/>
                </a:ext>
              </a:extLst>
            </p:cNvPr>
            <p:cNvSpPr/>
            <p:nvPr userDrawn="1"/>
          </p:nvSpPr>
          <p:spPr>
            <a:xfrm>
              <a:off x="9567632" y="1968252"/>
              <a:ext cx="163351" cy="14082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62202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9F04D5-325E-C79C-47C2-CA6DFF110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Turinys</a:t>
            </a:r>
            <a:endParaRPr lang="en-US" sz="20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40D8041-FCD9-9528-96CC-635B2BB5CD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Temos paaiškinimas, detalizavimas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D1C955-EE44-2665-217B-AB29D70C30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lt-LT" dirty="0"/>
              <a:t>Tema Nr. 1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A5DB43C-3143-EC39-3F6D-1FE1CDBE3B2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lt-LT" dirty="0"/>
              <a:t>Temos paaiškinimas, detalizavimas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0C3B29F-0AED-0FFA-01B0-00E254D985E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lt-LT" dirty="0"/>
              <a:t>Tema Nr. 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63D3CD-EA30-40E6-72D7-0A467E353C5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lt-LT" dirty="0"/>
              <a:t>Temos paaiškinimas, detalizavimas</a:t>
            </a:r>
            <a:endParaRPr lang="en-US" dirty="0"/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039CF17-744C-0CD8-6F1E-012E405DE2C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lt-LT" dirty="0"/>
              <a:t>Tema Nr. 3</a:t>
            </a:r>
            <a:endParaRPr lang="en-US" dirty="0"/>
          </a:p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CE200F0-6403-450B-38FE-9181C393173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lt-LT" dirty="0"/>
              <a:t>1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A69908C-DD58-0680-BC2A-3D0C8A558D2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lt-LT" dirty="0"/>
              <a:t>2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CB94FD1-D432-F2D5-799E-0F8B61798DC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lt-LT" dirty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1780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3AB1D5-499A-1762-D5CA-21547BF02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40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C8930A-8F3F-EC65-DFEA-8E1169B24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Grafikos pavyzdys 3</a:t>
            </a:r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D096136-6615-F7EE-CEA4-5125167B3128}"/>
              </a:ext>
            </a:extLst>
          </p:cNvPr>
          <p:cNvSpPr/>
          <p:nvPr/>
        </p:nvSpPr>
        <p:spPr>
          <a:xfrm>
            <a:off x="4053951" y="2158692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Lorem ipsum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F189E70-C4E4-814B-9BB2-0082738C057E}"/>
              </a:ext>
            </a:extLst>
          </p:cNvPr>
          <p:cNvSpPr/>
          <p:nvPr/>
        </p:nvSpPr>
        <p:spPr>
          <a:xfrm>
            <a:off x="853551" y="2158692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Lorem ipsum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69F8D5CD-0BEC-939E-B8BE-1A49D3B79357}"/>
              </a:ext>
            </a:extLst>
          </p:cNvPr>
          <p:cNvSpPr/>
          <p:nvPr/>
        </p:nvSpPr>
        <p:spPr>
          <a:xfrm>
            <a:off x="7254351" y="2158692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4D4CBED-D9DF-07F2-6FAD-4D96C1A765EC}"/>
              </a:ext>
            </a:extLst>
          </p:cNvPr>
          <p:cNvSpPr/>
          <p:nvPr/>
        </p:nvSpPr>
        <p:spPr>
          <a:xfrm>
            <a:off x="7254351" y="3171063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AB2DFFC6-8280-0E18-A13D-1D9D49103BFA}"/>
              </a:ext>
            </a:extLst>
          </p:cNvPr>
          <p:cNvSpPr/>
          <p:nvPr/>
        </p:nvSpPr>
        <p:spPr>
          <a:xfrm>
            <a:off x="7254351" y="4172549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Lorem ipsum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2ECBF9C-DA8F-D762-D8A1-4CD5A7813333}"/>
              </a:ext>
            </a:extLst>
          </p:cNvPr>
          <p:cNvGrpSpPr/>
          <p:nvPr/>
        </p:nvGrpSpPr>
        <p:grpSpPr>
          <a:xfrm rot="19800000">
            <a:off x="3721219" y="2378572"/>
            <a:ext cx="423865" cy="412307"/>
            <a:chOff x="9445530" y="1861960"/>
            <a:chExt cx="407558" cy="396445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0A15213F-0DC6-FBC5-DCB6-2BC0FBAEA78C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riangle 27">
              <a:extLst>
                <a:ext uri="{FF2B5EF4-FFF2-40B4-BE49-F238E27FC236}">
                  <a16:creationId xmlns:a16="http://schemas.microsoft.com/office/drawing/2014/main" id="{4FB27379-B426-FF6F-DA84-46068A95D80F}"/>
                </a:ext>
              </a:extLst>
            </p:cNvPr>
            <p:cNvSpPr/>
            <p:nvPr userDrawn="1"/>
          </p:nvSpPr>
          <p:spPr>
            <a:xfrm>
              <a:off x="9567634" y="1968251"/>
              <a:ext cx="163351" cy="140820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AA80A1C-0862-70B3-EBD9-D7AFBB291175}"/>
              </a:ext>
            </a:extLst>
          </p:cNvPr>
          <p:cNvGrpSpPr/>
          <p:nvPr/>
        </p:nvGrpSpPr>
        <p:grpSpPr>
          <a:xfrm rot="19800000">
            <a:off x="6911680" y="2378573"/>
            <a:ext cx="423865" cy="412307"/>
            <a:chOff x="9445530" y="1861960"/>
            <a:chExt cx="407558" cy="396445"/>
          </a:xfrm>
        </p:grpSpPr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6E8198F0-B221-C87B-B8FA-AD4BA14946FF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Triangle 49">
              <a:extLst>
                <a:ext uri="{FF2B5EF4-FFF2-40B4-BE49-F238E27FC236}">
                  <a16:creationId xmlns:a16="http://schemas.microsoft.com/office/drawing/2014/main" id="{14F6D5EF-8061-DF16-0D27-A46E71956243}"/>
                </a:ext>
              </a:extLst>
            </p:cNvPr>
            <p:cNvSpPr/>
            <p:nvPr userDrawn="1"/>
          </p:nvSpPr>
          <p:spPr>
            <a:xfrm>
              <a:off x="9567634" y="1968251"/>
              <a:ext cx="163351" cy="140820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434AF250-170B-ACB3-B19E-BB68D932B6B6}"/>
              </a:ext>
            </a:extLst>
          </p:cNvPr>
          <p:cNvSpPr/>
          <p:nvPr/>
        </p:nvSpPr>
        <p:spPr>
          <a:xfrm>
            <a:off x="4053951" y="3165857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Lorem ipsum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573D27BA-C14D-ECE7-32BF-48801D8ACFD5}"/>
              </a:ext>
            </a:extLst>
          </p:cNvPr>
          <p:cNvSpPr/>
          <p:nvPr/>
        </p:nvSpPr>
        <p:spPr>
          <a:xfrm>
            <a:off x="853551" y="3165857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Lorem ipsum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80D8196-6AE6-BE8E-933E-2A82BCEBD58D}"/>
              </a:ext>
            </a:extLst>
          </p:cNvPr>
          <p:cNvGrpSpPr/>
          <p:nvPr/>
        </p:nvGrpSpPr>
        <p:grpSpPr>
          <a:xfrm rot="19800000">
            <a:off x="3721219" y="3385737"/>
            <a:ext cx="423865" cy="412307"/>
            <a:chOff x="9445530" y="1861960"/>
            <a:chExt cx="407558" cy="396445"/>
          </a:xfrm>
        </p:grpSpPr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807D0C49-4B97-38D4-8782-BC5931B56FD0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Triangle 54">
              <a:extLst>
                <a:ext uri="{FF2B5EF4-FFF2-40B4-BE49-F238E27FC236}">
                  <a16:creationId xmlns:a16="http://schemas.microsoft.com/office/drawing/2014/main" id="{5954BCD4-9F0B-1D0F-9D85-65C5AF945C1B}"/>
                </a:ext>
              </a:extLst>
            </p:cNvPr>
            <p:cNvSpPr/>
            <p:nvPr userDrawn="1"/>
          </p:nvSpPr>
          <p:spPr>
            <a:xfrm>
              <a:off x="9567634" y="1968251"/>
              <a:ext cx="163351" cy="140820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077D7CE-8539-7211-7C3F-287DF9EF12C4}"/>
              </a:ext>
            </a:extLst>
          </p:cNvPr>
          <p:cNvGrpSpPr/>
          <p:nvPr/>
        </p:nvGrpSpPr>
        <p:grpSpPr>
          <a:xfrm rot="19800000">
            <a:off x="6911680" y="3385738"/>
            <a:ext cx="423865" cy="412307"/>
            <a:chOff x="9445530" y="1861960"/>
            <a:chExt cx="407558" cy="396445"/>
          </a:xfrm>
        </p:grpSpPr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CDEA0DDD-DDD9-4849-0A78-9A24F58C56D2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riangle 57">
              <a:extLst>
                <a:ext uri="{FF2B5EF4-FFF2-40B4-BE49-F238E27FC236}">
                  <a16:creationId xmlns:a16="http://schemas.microsoft.com/office/drawing/2014/main" id="{0722FEC3-B484-788A-AEC3-66DCD2445841}"/>
                </a:ext>
              </a:extLst>
            </p:cNvPr>
            <p:cNvSpPr/>
            <p:nvPr userDrawn="1"/>
          </p:nvSpPr>
          <p:spPr>
            <a:xfrm>
              <a:off x="9567634" y="1968251"/>
              <a:ext cx="163351" cy="140820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71F75997-99B5-70DF-C9A9-FE8DF8A3D624}"/>
              </a:ext>
            </a:extLst>
          </p:cNvPr>
          <p:cNvSpPr/>
          <p:nvPr/>
        </p:nvSpPr>
        <p:spPr>
          <a:xfrm>
            <a:off x="4053951" y="4186274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Lorem ipsum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BC47384D-EC1F-9721-E8C7-AB7D32EC86C6}"/>
              </a:ext>
            </a:extLst>
          </p:cNvPr>
          <p:cNvSpPr/>
          <p:nvPr/>
        </p:nvSpPr>
        <p:spPr>
          <a:xfrm>
            <a:off x="853551" y="4186274"/>
            <a:ext cx="2958801" cy="8520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Lorem ipsum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32C4287-C547-C903-44BA-E86CDD83429C}"/>
              </a:ext>
            </a:extLst>
          </p:cNvPr>
          <p:cNvGrpSpPr/>
          <p:nvPr/>
        </p:nvGrpSpPr>
        <p:grpSpPr>
          <a:xfrm rot="19800000">
            <a:off x="3721219" y="4406154"/>
            <a:ext cx="423865" cy="412307"/>
            <a:chOff x="9445530" y="1861960"/>
            <a:chExt cx="407558" cy="396445"/>
          </a:xfrm>
        </p:grpSpPr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5A637829-A44A-1587-8F92-73F39EF87EF3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riangle 62">
              <a:extLst>
                <a:ext uri="{FF2B5EF4-FFF2-40B4-BE49-F238E27FC236}">
                  <a16:creationId xmlns:a16="http://schemas.microsoft.com/office/drawing/2014/main" id="{B1706B37-45C7-E640-0B61-CB66DE645F1C}"/>
                </a:ext>
              </a:extLst>
            </p:cNvPr>
            <p:cNvSpPr/>
            <p:nvPr userDrawn="1"/>
          </p:nvSpPr>
          <p:spPr>
            <a:xfrm>
              <a:off x="9567634" y="1968251"/>
              <a:ext cx="163351" cy="140820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FC0EBCB-84FE-EF34-80F7-F53E687A9097}"/>
              </a:ext>
            </a:extLst>
          </p:cNvPr>
          <p:cNvGrpSpPr/>
          <p:nvPr/>
        </p:nvGrpSpPr>
        <p:grpSpPr>
          <a:xfrm rot="19800000">
            <a:off x="6911680" y="4406155"/>
            <a:ext cx="423865" cy="412307"/>
            <a:chOff x="9445530" y="1861960"/>
            <a:chExt cx="407558" cy="396445"/>
          </a:xfrm>
        </p:grpSpPr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445887E6-8337-F3B0-1592-FD824F2822FD}"/>
                </a:ext>
              </a:extLst>
            </p:cNvPr>
            <p:cNvSpPr/>
            <p:nvPr userDrawn="1"/>
          </p:nvSpPr>
          <p:spPr>
            <a:xfrm rot="5400000">
              <a:off x="9451086" y="1856404"/>
              <a:ext cx="396445" cy="407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Triangle 65">
              <a:extLst>
                <a:ext uri="{FF2B5EF4-FFF2-40B4-BE49-F238E27FC236}">
                  <a16:creationId xmlns:a16="http://schemas.microsoft.com/office/drawing/2014/main" id="{7C0CE2AE-8511-6F83-65D9-1A2EFC7BBAAC}"/>
                </a:ext>
              </a:extLst>
            </p:cNvPr>
            <p:cNvSpPr/>
            <p:nvPr userDrawn="1"/>
          </p:nvSpPr>
          <p:spPr>
            <a:xfrm>
              <a:off x="9567634" y="1968251"/>
              <a:ext cx="163351" cy="140820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528328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CEF8DB-0FBF-C430-007D-F8394866C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41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9732AE8-EB7E-71D2-9C09-91CEEE8A3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Laiko juosto vaizdavimas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8B63F54-BC58-73DE-BE6D-DFCDDA4DF294}"/>
              </a:ext>
            </a:extLst>
          </p:cNvPr>
          <p:cNvCxnSpPr>
            <a:cxnSpLocks/>
            <a:stCxn id="14" idx="0"/>
          </p:cNvCxnSpPr>
          <p:nvPr/>
        </p:nvCxnSpPr>
        <p:spPr>
          <a:xfrm>
            <a:off x="1080655" y="3332875"/>
            <a:ext cx="8925789" cy="1396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00DF30E-39FA-1697-CBCD-1965F4BF7E62}"/>
              </a:ext>
            </a:extLst>
          </p:cNvPr>
          <p:cNvSpPr/>
          <p:nvPr/>
        </p:nvSpPr>
        <p:spPr>
          <a:xfrm rot="5400000">
            <a:off x="885710" y="3234055"/>
            <a:ext cx="192250" cy="197639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0560259-04BC-A652-F6A1-D8FFA7EC3341}"/>
              </a:ext>
            </a:extLst>
          </p:cNvPr>
          <p:cNvSpPr/>
          <p:nvPr/>
        </p:nvSpPr>
        <p:spPr>
          <a:xfrm rot="5400000">
            <a:off x="3595946" y="3234054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46E63AEB-A676-1408-5B34-6E40BDC3BBBA}"/>
              </a:ext>
            </a:extLst>
          </p:cNvPr>
          <p:cNvSpPr/>
          <p:nvPr/>
        </p:nvSpPr>
        <p:spPr>
          <a:xfrm rot="5400000">
            <a:off x="6306182" y="3234056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299485A6-A5BF-DBCB-3AA7-4ABFDFF2A93F}"/>
              </a:ext>
            </a:extLst>
          </p:cNvPr>
          <p:cNvSpPr/>
          <p:nvPr/>
        </p:nvSpPr>
        <p:spPr>
          <a:xfrm rot="5400000">
            <a:off x="9016418" y="3234055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>
            <a:extLst>
              <a:ext uri="{FF2B5EF4-FFF2-40B4-BE49-F238E27FC236}">
                <a16:creationId xmlns:a16="http://schemas.microsoft.com/office/drawing/2014/main" id="{8136283E-D229-4737-0160-FD01BEE2CD71}"/>
              </a:ext>
            </a:extLst>
          </p:cNvPr>
          <p:cNvSpPr/>
          <p:nvPr/>
        </p:nvSpPr>
        <p:spPr>
          <a:xfrm rot="5400000">
            <a:off x="9993186" y="3250007"/>
            <a:ext cx="192252" cy="165735"/>
          </a:xfrm>
          <a:prstGeom prst="triangle">
            <a:avLst/>
          </a:prstGeom>
          <a:noFill/>
          <a:ln w="127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855F2D8-0A8E-028D-4538-723B853BFDB0}"/>
              </a:ext>
            </a:extLst>
          </p:cNvPr>
          <p:cNvCxnSpPr>
            <a:cxnSpLocks/>
          </p:cNvCxnSpPr>
          <p:nvPr/>
        </p:nvCxnSpPr>
        <p:spPr>
          <a:xfrm>
            <a:off x="981835" y="3516084"/>
            <a:ext cx="0" cy="33745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96312FB-A2D9-3E54-CD77-3B029B04934E}"/>
              </a:ext>
            </a:extLst>
          </p:cNvPr>
          <p:cNvSpPr txBox="1"/>
          <p:nvPr/>
        </p:nvSpPr>
        <p:spPr>
          <a:xfrm>
            <a:off x="838201" y="3929741"/>
            <a:ext cx="881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4E1B03-BCA6-E21F-0CCE-BEBF6A3A02EB}"/>
              </a:ext>
            </a:extLst>
          </p:cNvPr>
          <p:cNvSpPr txBox="1"/>
          <p:nvPr/>
        </p:nvSpPr>
        <p:spPr>
          <a:xfrm>
            <a:off x="838201" y="4330039"/>
            <a:ext cx="1295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F9EEC27-401D-2CDC-6644-9E1354BB865C}"/>
              </a:ext>
            </a:extLst>
          </p:cNvPr>
          <p:cNvSpPr/>
          <p:nvPr/>
        </p:nvSpPr>
        <p:spPr>
          <a:xfrm rot="5400000">
            <a:off x="2240828" y="3234055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671AC1A3-7020-A42E-49CF-17DF58B76277}"/>
              </a:ext>
            </a:extLst>
          </p:cNvPr>
          <p:cNvSpPr/>
          <p:nvPr/>
        </p:nvSpPr>
        <p:spPr>
          <a:xfrm rot="5400000">
            <a:off x="4951064" y="3234055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9EF3B40-CC3D-C1DC-DC38-C2CAB3A61FEF}"/>
              </a:ext>
            </a:extLst>
          </p:cNvPr>
          <p:cNvSpPr/>
          <p:nvPr/>
        </p:nvSpPr>
        <p:spPr>
          <a:xfrm rot="5400000">
            <a:off x="7661300" y="3234057"/>
            <a:ext cx="192250" cy="19763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D8BC5F-27F1-42C3-079F-483A56609409}"/>
              </a:ext>
            </a:extLst>
          </p:cNvPr>
          <p:cNvSpPr txBox="1"/>
          <p:nvPr/>
        </p:nvSpPr>
        <p:spPr>
          <a:xfrm>
            <a:off x="2238133" y="1426719"/>
            <a:ext cx="881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7B9836-0F2F-19F9-1AF5-F57B468683F5}"/>
              </a:ext>
            </a:extLst>
          </p:cNvPr>
          <p:cNvSpPr txBox="1"/>
          <p:nvPr/>
        </p:nvSpPr>
        <p:spPr>
          <a:xfrm>
            <a:off x="2238133" y="1827017"/>
            <a:ext cx="1295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b="0" i="0" dirty="0" err="1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919BE7-6FFD-681B-6297-DF773E0E10C6}"/>
              </a:ext>
            </a:extLst>
          </p:cNvPr>
          <p:cNvCxnSpPr>
            <a:cxnSpLocks/>
          </p:cNvCxnSpPr>
          <p:nvPr/>
        </p:nvCxnSpPr>
        <p:spPr>
          <a:xfrm>
            <a:off x="2342549" y="2786741"/>
            <a:ext cx="0" cy="33745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76AB22B-712F-F486-DE4A-6E3EF074C443}"/>
              </a:ext>
            </a:extLst>
          </p:cNvPr>
          <p:cNvCxnSpPr>
            <a:cxnSpLocks/>
          </p:cNvCxnSpPr>
          <p:nvPr/>
        </p:nvCxnSpPr>
        <p:spPr>
          <a:xfrm>
            <a:off x="3692378" y="3516084"/>
            <a:ext cx="0" cy="33745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44E85FD8-3D7C-9F20-5DCA-E4AFCE53ADFB}"/>
              </a:ext>
            </a:extLst>
          </p:cNvPr>
          <p:cNvSpPr txBox="1"/>
          <p:nvPr/>
        </p:nvSpPr>
        <p:spPr>
          <a:xfrm>
            <a:off x="3587961" y="3929741"/>
            <a:ext cx="881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55A6E2-47A3-DC8A-6AD6-937C5E9073DF}"/>
              </a:ext>
            </a:extLst>
          </p:cNvPr>
          <p:cNvSpPr txBox="1"/>
          <p:nvPr/>
        </p:nvSpPr>
        <p:spPr>
          <a:xfrm>
            <a:off x="3587961" y="4326170"/>
            <a:ext cx="1295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b="0" i="0" dirty="0" err="1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B812AE5-2144-9E6C-0013-99F15E5ABFC9}"/>
              </a:ext>
            </a:extLst>
          </p:cNvPr>
          <p:cNvSpPr txBox="1"/>
          <p:nvPr/>
        </p:nvSpPr>
        <p:spPr>
          <a:xfrm>
            <a:off x="4937790" y="1426719"/>
            <a:ext cx="881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8EE5FE-C03E-532D-5CAE-FDF167399B46}"/>
              </a:ext>
            </a:extLst>
          </p:cNvPr>
          <p:cNvSpPr txBox="1"/>
          <p:nvPr/>
        </p:nvSpPr>
        <p:spPr>
          <a:xfrm>
            <a:off x="4937790" y="1827017"/>
            <a:ext cx="1295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b="0" i="0" dirty="0" err="1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DA74B5F-C5C2-F0A1-ED4A-159C23B69B35}"/>
              </a:ext>
            </a:extLst>
          </p:cNvPr>
          <p:cNvCxnSpPr>
            <a:cxnSpLocks/>
          </p:cNvCxnSpPr>
          <p:nvPr/>
        </p:nvCxnSpPr>
        <p:spPr>
          <a:xfrm>
            <a:off x="5042206" y="2786741"/>
            <a:ext cx="0" cy="33745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15667FB-0368-5135-450F-78040B06E2E9}"/>
              </a:ext>
            </a:extLst>
          </p:cNvPr>
          <p:cNvCxnSpPr>
            <a:cxnSpLocks/>
          </p:cNvCxnSpPr>
          <p:nvPr/>
        </p:nvCxnSpPr>
        <p:spPr>
          <a:xfrm>
            <a:off x="6402921" y="3516084"/>
            <a:ext cx="0" cy="33745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BF948EF-9BBF-5F81-1F6D-3DF9A85B1B9F}"/>
              </a:ext>
            </a:extLst>
          </p:cNvPr>
          <p:cNvSpPr txBox="1"/>
          <p:nvPr/>
        </p:nvSpPr>
        <p:spPr>
          <a:xfrm>
            <a:off x="6298504" y="3929741"/>
            <a:ext cx="881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1B78B2-F2AF-E783-69CC-F96B196A7DC8}"/>
              </a:ext>
            </a:extLst>
          </p:cNvPr>
          <p:cNvSpPr txBox="1"/>
          <p:nvPr/>
        </p:nvSpPr>
        <p:spPr>
          <a:xfrm>
            <a:off x="6298504" y="4326170"/>
            <a:ext cx="1295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b="0" i="0" dirty="0" err="1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90EBC9-A0FA-37F5-D5D3-438169750DE0}"/>
              </a:ext>
            </a:extLst>
          </p:cNvPr>
          <p:cNvSpPr txBox="1"/>
          <p:nvPr/>
        </p:nvSpPr>
        <p:spPr>
          <a:xfrm>
            <a:off x="7648333" y="1426719"/>
            <a:ext cx="881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7D44B79-2A4E-DF12-BAFB-622E669C6AE0}"/>
              </a:ext>
            </a:extLst>
          </p:cNvPr>
          <p:cNvSpPr txBox="1"/>
          <p:nvPr/>
        </p:nvSpPr>
        <p:spPr>
          <a:xfrm>
            <a:off x="7648333" y="1827017"/>
            <a:ext cx="1295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b="0" i="0" dirty="0" err="1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92B5219-BC87-C13D-F9EB-F2EFD8AC4498}"/>
              </a:ext>
            </a:extLst>
          </p:cNvPr>
          <p:cNvCxnSpPr>
            <a:cxnSpLocks/>
          </p:cNvCxnSpPr>
          <p:nvPr/>
        </p:nvCxnSpPr>
        <p:spPr>
          <a:xfrm>
            <a:off x="7752749" y="2786741"/>
            <a:ext cx="0" cy="33745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B78EA2A-FBD0-DDD3-CB97-0AB746BD1809}"/>
              </a:ext>
            </a:extLst>
          </p:cNvPr>
          <p:cNvCxnSpPr>
            <a:cxnSpLocks/>
          </p:cNvCxnSpPr>
          <p:nvPr/>
        </p:nvCxnSpPr>
        <p:spPr>
          <a:xfrm>
            <a:off x="9113464" y="3516084"/>
            <a:ext cx="0" cy="33745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791E1AA-B50D-D2C5-3F3D-F76FB99C00D6}"/>
              </a:ext>
            </a:extLst>
          </p:cNvPr>
          <p:cNvSpPr txBox="1"/>
          <p:nvPr/>
        </p:nvSpPr>
        <p:spPr>
          <a:xfrm>
            <a:off x="9009047" y="3929741"/>
            <a:ext cx="8817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DF1FBC0-632D-939C-6EFF-4B92BAE2B376}"/>
              </a:ext>
            </a:extLst>
          </p:cNvPr>
          <p:cNvSpPr txBox="1"/>
          <p:nvPr/>
        </p:nvSpPr>
        <p:spPr>
          <a:xfrm>
            <a:off x="9009047" y="4326170"/>
            <a:ext cx="1295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600" b="0" i="0" dirty="0" err="1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600" b="0" i="0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641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410D6D-62F9-FF49-15EF-D5CDAF67B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42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659C5938-98B6-E60B-AB15-AEB3AA95C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Apibendrinimas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701E6E8-5511-B456-868B-20B392C42C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Ikona ir tekstas 1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17A3244-9693-3EFC-D428-635721862B2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lt-LT" dirty="0"/>
              <a:t>Ikona ir tekstas 2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604D66C-8894-130A-8DC8-FF8038B261A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lt-LT" dirty="0"/>
              <a:t>Ikona ir tekstas 3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" b="93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3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3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" b="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81525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E509D3-E96E-DF07-4CB2-C6A978F6D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43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2A46516-0C86-0F24-3AC9-6C88013FB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Išvados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20833FA-BC64-CE24-DB72-42E8109A9EA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lt-LT" dirty="0"/>
              <a:t>2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21D25A-BB0E-D1D1-29EF-561C99485E5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lt-LT" dirty="0"/>
              <a:t>Išvada 2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DCE2F3F-8625-C027-92BF-B51E063ED1A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lt-LT" dirty="0"/>
              <a:t>3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DE03C9-B1ED-E8F3-81BD-AECC902739A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lt-LT" dirty="0"/>
              <a:t>Išvada 3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F547E83-D58A-AA24-A0EB-4E470C0C476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lt-LT" dirty="0"/>
              <a:t>4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14CC221-E1B4-8389-AFFA-F49FF73C13A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lt-LT" dirty="0"/>
              <a:t>Išvada 4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77248D0-4882-4594-1078-D5ACBCCB6F4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lt-LT" dirty="0"/>
              <a:t>1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5ADE88F-7A68-C7ED-C5AA-00E0574B465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lt-LT" dirty="0"/>
              <a:t>Išvada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9222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75124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A2FF52D-6BDC-F7E5-2237-AF71D23B65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lt-LT" sz="2400" dirty="0"/>
              <a:t>Jūsų norimas tekstas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18501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989D59-EB43-CE95-05F5-C5CE3338E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5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BB6042-9470-1025-8EEE-96BF9B373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SVARBU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BA228A-EE80-88C7-E056-268C32A2A5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Visoje prezentacijoje naudojame violetinę, tamsiai pilką arba baltą šrifto spalvą. </a:t>
            </a:r>
          </a:p>
          <a:p>
            <a:r>
              <a:rPr lang="lt-LT" dirty="0"/>
              <a:t>Juoda spalva šrifto spalvai nenaudojama.</a:t>
            </a:r>
          </a:p>
          <a:p>
            <a:r>
              <a:rPr lang="lt-LT" dirty="0"/>
              <a:t>Dešinėje nurodoma, kurios galimos šrifto spalvų variacijos</a:t>
            </a:r>
            <a:r>
              <a:rPr lang="en-US" dirty="0"/>
              <a:t> (</a:t>
            </a:r>
            <a:r>
              <a:rPr lang="en-US" dirty="0" err="1"/>
              <a:t>apibraukta</a:t>
            </a:r>
            <a:r>
              <a:rPr lang="en-US" dirty="0"/>
              <a:t> </a:t>
            </a:r>
            <a:r>
              <a:rPr lang="en-US" dirty="0" err="1"/>
              <a:t>raudonai</a:t>
            </a:r>
            <a:r>
              <a:rPr lang="en-US" dirty="0"/>
              <a:t>)</a:t>
            </a:r>
            <a:r>
              <a:rPr lang="lt-LT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324" y="2545837"/>
            <a:ext cx="3271285" cy="363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17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989D59-EB43-CE95-05F5-C5CE3338E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6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BB6042-9470-1025-8EEE-96BF9B373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testas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BA228A-EE80-88C7-E056-268C32A2A5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Paaiškinantis ar informacinis tekstas kairėje pusėje. </a:t>
            </a:r>
          </a:p>
          <a:p>
            <a:r>
              <a:rPr lang="lt-LT" dirty="0"/>
              <a:t>Šone įdedama asociatyvinė nuotrauka. Nuotraukas galime įkelti tik į joms skirtą formą, nepakeičiant pačios formos. 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52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20621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25" t="-16925" r="-16925" b="-16925"/>
          <a:stretch/>
        </p:blipFill>
        <p:spPr/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8F67AC-484F-6AA8-9F87-352693F15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7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5B855B9-18E8-98A4-BAF2-199F41E2F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testas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C5E0A7-3CBD-4D72-A605-ECF2E15DD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Paaiškinantis ar informacinis tekstas. </a:t>
            </a:r>
          </a:p>
          <a:p>
            <a:r>
              <a:rPr lang="lt-LT" dirty="0"/>
              <a:t>Šone įdedama asociatyvinė ikona. Ikonas šablone naudojame violetines arba baltas, priklausomai nuo fono. </a:t>
            </a:r>
            <a:r>
              <a:rPr lang="lt-LT" dirty="0" err="1"/>
              <a:t>Įkoną</a:t>
            </a:r>
            <a:r>
              <a:rPr lang="lt-LT" dirty="0"/>
              <a:t> renkamės be fono (.</a:t>
            </a:r>
            <a:r>
              <a:rPr lang="lt-LT" dirty="0" err="1"/>
              <a:t>png</a:t>
            </a:r>
            <a:r>
              <a:rPr lang="lt-LT" dirty="0"/>
              <a:t> formatu). </a:t>
            </a:r>
          </a:p>
          <a:p>
            <a:r>
              <a:rPr lang="lt-LT" dirty="0"/>
              <a:t>Grafinio elemento dydžio ir formos nekeičiame.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828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C637DB-6A1E-44C6-BF3B-A70550044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8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BD27FB1-4FAA-6A1A-7757-1A707A79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testas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1E3B1A-C775-5DD7-22BF-FA3FB09209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lt-LT" dirty="0"/>
              <a:t>Šią skaidrės formą galime naudoti, kai nereikia iliustratyvaus objekto šalia ir turime daugiau teksto.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912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C637DB-6A1E-44C6-BF3B-A70550044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D1434-16DF-8640-ACEB-BEBB42344C0D}" type="slidenum">
              <a:rPr lang="en-US" smtClean="0"/>
              <a:t>9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BD27FB1-4FAA-6A1A-7757-1A707A79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Antraštinis testas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1E3B1A-C775-5DD7-22BF-FA3FB09209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16100"/>
            <a:ext cx="8550349" cy="3830938"/>
          </a:xfrm>
        </p:spPr>
        <p:txBody>
          <a:bodyPr/>
          <a:lstStyle/>
          <a:p>
            <a:pPr marL="0" indent="0">
              <a:buNone/>
            </a:pPr>
            <a:r>
              <a:rPr lang="lt-LT" dirty="0"/>
              <a:t>Taip pat šią skaidrės formą galime naudoti, jei būtina parodyti kelias skirtingas nuotraukas. Tarp jų svarbu išlaikyti nedidelius tarpus nekeičiant nuotraukų formos. 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36745"/>
            <a:ext cx="2415765" cy="17767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692" y="2933552"/>
            <a:ext cx="2373317" cy="17799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5" b="16958"/>
          <a:stretch/>
        </p:blipFill>
        <p:spPr>
          <a:xfrm>
            <a:off x="838200" y="4832822"/>
            <a:ext cx="3242287" cy="15599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2" b="6690"/>
          <a:stretch/>
        </p:blipFill>
        <p:spPr>
          <a:xfrm>
            <a:off x="4235087" y="4834796"/>
            <a:ext cx="3448842" cy="15579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10"/>
          <a:stretch/>
        </p:blipFill>
        <p:spPr>
          <a:xfrm>
            <a:off x="5966222" y="2933552"/>
            <a:ext cx="1710485" cy="177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06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D_spalvos_colors">
      <a:dk1>
        <a:srgbClr val="000000"/>
      </a:dk1>
      <a:lt1>
        <a:srgbClr val="FFFFFF"/>
      </a:lt1>
      <a:dk2>
        <a:srgbClr val="58595B"/>
      </a:dk2>
      <a:lt2>
        <a:srgbClr val="F8F4E9"/>
      </a:lt2>
      <a:accent1>
        <a:srgbClr val="D30E8B"/>
      </a:accent1>
      <a:accent2>
        <a:srgbClr val="BEBD31"/>
      </a:accent2>
      <a:accent3>
        <a:srgbClr val="A2BAB0"/>
      </a:accent3>
      <a:accent4>
        <a:srgbClr val="70ADB8"/>
      </a:accent4>
      <a:accent5>
        <a:srgbClr val="492782"/>
      </a:accent5>
      <a:accent6>
        <a:srgbClr val="A7238D"/>
      </a:accent6>
      <a:hlink>
        <a:srgbClr val="D30E8B"/>
      </a:hlink>
      <a:folHlink>
        <a:srgbClr val="371B6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421202C-10F5-4888-9BB1-0AC4D8F5606C}" vid="{74244817-985F-46A5-BD48-B32E13723F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LD_pavyzdinės_skaidrės</Template>
  <TotalTime>208</TotalTime>
  <Words>1153</Words>
  <Application>Microsoft Macintosh PowerPoint</Application>
  <PresentationFormat>Widescreen</PresentationFormat>
  <Paragraphs>281</Paragraphs>
  <Slides>45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Aptos</vt:lpstr>
      <vt:lpstr>Arial</vt:lpstr>
      <vt:lpstr>Office Theme</vt:lpstr>
      <vt:lpstr>Prezentacijos pavadinimas</vt:lpstr>
      <vt:lpstr>Prezentacijos pavadinimas</vt:lpstr>
      <vt:lpstr>Prezentacijos pavadinimas</vt:lpstr>
      <vt:lpstr>Turinys</vt:lpstr>
      <vt:lpstr>SVARBU</vt:lpstr>
      <vt:lpstr>Antraštinis testas</vt:lpstr>
      <vt:lpstr>Antraštinis testas</vt:lpstr>
      <vt:lpstr>Antraštinis testas</vt:lpstr>
      <vt:lpstr>Antraštinis testas</vt:lpstr>
      <vt:lpstr>Antraštinis testas</vt:lpstr>
      <vt:lpstr>Antraštinis tekstas išskirtinei temai</vt:lpstr>
      <vt:lpstr>Antraštinis tekstas</vt:lpstr>
      <vt:lpstr>Antraštinis tekstas</vt:lpstr>
      <vt:lpstr>Antraštinis tekstas</vt:lpstr>
      <vt:lpstr>PowerPoint Presentation</vt:lpstr>
      <vt:lpstr>Antraštinis tekstas</vt:lpstr>
      <vt:lpstr>Antraštinis tekstas</vt:lpstr>
      <vt:lpstr>Antraštinis tekstas (be teksto, su lentele)</vt:lpstr>
      <vt:lpstr>Antraštės pavadinimas</vt:lpstr>
      <vt:lpstr>Antraštės pavadinimas</vt:lpstr>
      <vt:lpstr>Antraštinis tekstas</vt:lpstr>
      <vt:lpstr>Žymekliai</vt:lpstr>
      <vt:lpstr>PowerPoint Presentation</vt:lpstr>
      <vt:lpstr>PowerPoint Presentation</vt:lpstr>
      <vt:lpstr>PowerPoint Presentation</vt:lpstr>
      <vt:lpstr>Tekstinis skirtukas (papildomi elementai nenaudojami)</vt:lpstr>
      <vt:lpstr>2024 m.  (skirtukas skaičiams)</vt:lpstr>
      <vt:lpstr>PowerPoint Presentation</vt:lpstr>
      <vt:lpstr>Diagramos pavyzdys 1</vt:lpstr>
      <vt:lpstr>Diagramos pavyzdys 2</vt:lpstr>
      <vt:lpstr>Diagramos pavyzdys 3 (rožinė spalva naudojama akcentams)</vt:lpstr>
      <vt:lpstr>Diagramos pavyzdys 4</vt:lpstr>
      <vt:lpstr>Lentelės pavyzdys 1</vt:lpstr>
      <vt:lpstr>Lentelės pavyzdys 2</vt:lpstr>
      <vt:lpstr>Lentelės pavyzdys 3</vt:lpstr>
      <vt:lpstr>Lentelės pavyzdys 4 (linijos plonos, šviesiai pilkos)</vt:lpstr>
      <vt:lpstr>Galimi grafiniai teksto atskyrimai</vt:lpstr>
      <vt:lpstr>Grafikos pavyzdys 1</vt:lpstr>
      <vt:lpstr>Grafikos pavyzdys 2</vt:lpstr>
      <vt:lpstr>Grafikos pavyzdys 3</vt:lpstr>
      <vt:lpstr>Laiko juosto vaizdavimas</vt:lpstr>
      <vt:lpstr>Apibendrinimas</vt:lpstr>
      <vt:lpstr>Išvados</vt:lpstr>
      <vt:lpstr>PowerPoint Presentation</vt:lpstr>
      <vt:lpstr>PowerPoint Presentation</vt:lpstr>
    </vt:vector>
  </TitlesOfParts>
  <Company>Lietuvos Draudimas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Prezentacijos pavadinimas</dc:title>
  <dc:creator>Diana Koskobekovaitė</dc:creator>
  <cp:lastModifiedBy>Miglė Spūdė</cp:lastModifiedBy>
  <cp:revision>32</cp:revision>
  <dcterms:created xsi:type="dcterms:W3CDTF">2024-07-26T09:29:26Z</dcterms:created>
  <dcterms:modified xsi:type="dcterms:W3CDTF">2025-05-12T07:16:18Z</dcterms:modified>
</cp:coreProperties>
</file>