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CC5A8-24EB-0F92-EF4C-3C5854BA7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FA241B-B47C-9B28-CA26-60AB628C6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082D4-91AA-270C-1A00-438BF9AC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D8404-60EC-3C2C-2EC0-620679E6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174E6-EC36-53DF-6DF3-AB55DF70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730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5D5E8-E757-ADDD-532E-AF4A8517F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BDF06-9010-2EC8-9B1D-F76562F21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A3DA1-0769-302C-0A7F-4F8BC34F6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80A03-57CB-31B0-4FC7-E3215C3A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92DC9-D99F-0549-DA48-6F5A1485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230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8A9487-1A59-ADFF-4F43-11F5A394A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320797-BDE7-85A0-25FA-962BA97F2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B5A60-6055-688C-4220-66F9CCE5C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E7752-83EF-160C-9413-1A6D624E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820F5-516A-EE00-1EBC-76330C96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36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2444B-A832-BDED-C5CE-770975BE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CA09F-6CE2-7E22-3177-91847BE0C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40879-B0D2-AC1C-DDCE-76BBDE57A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4B9A6-0D18-9272-BA44-4D41D44A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64D72-C877-B62D-D07F-11169F751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182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61D8D-5B59-314B-C2D3-8E6535399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EB312-D9FA-F402-BA10-E06F55838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1B880-8C51-93CB-CF21-F9CD70CA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AD7AC-6E8D-F328-0CC0-4485D7854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3C546-E411-5463-21D2-D0321D0AD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505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65A77-4756-D831-43F7-9F639A537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40C94-7949-0BA2-F4E8-6970E3421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E9BEF-84F1-7E79-0049-F90BF00ED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E612A-2A9E-8258-4E25-8D21B2FB9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73E39-CF9D-98B6-00D7-661A7F30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E2BB4-47F8-62E6-7C15-36B5EE893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52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6A4-8CE7-F9BC-0ADB-00261A433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BE3D4-6721-F698-8C0A-CD8F38033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07DEE-B52F-55B4-D404-7BDC4D3F0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B75862-7820-AAE4-F81F-5CBF27526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6078E1-F1E0-2176-EE68-0402CEFBB8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3017E-38D1-B0C6-802B-20C7E462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8D909F-0B2B-07F8-63A7-29A72A33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033FB-DE67-3525-9574-5841E9157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089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C6946-DF5C-CBDD-7951-3B788221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94584-9E8B-D4F4-D263-A70549AB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5023C-C507-23DC-D85F-AFA2FDC9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B4A43-6758-9787-8729-44BBC7C3C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780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CDA523-88F1-8D63-5402-9B582D2B0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093695-BC94-E870-7BA3-03FA48DA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B2A8C-6C8E-B2A7-26D8-5ED0D2F8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21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D4AEB-D5E4-E004-4F42-82A7FB3CC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A224F-057E-9BBB-A5CD-EBF6D8423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8BAB5-CB1C-A74A-C9F3-C1CD7ECE1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80ED9-9C34-1E29-A334-85066B47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FAF13-8BF9-115D-07C1-61CBF3E94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6F473-6CE0-14D8-043C-00D2BFEE5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94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9C236-C122-F512-1439-3D97738D5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39F9B4-88F7-3E51-6F4B-9F979E655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F3EA3F-AA14-E0BE-5AEC-60BD564F0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DBA16-3EDC-1D42-DA2B-A6516B5D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8CFA4-AB9F-7BCA-8B5B-302B37F30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6A1FA-7D90-B607-8E87-5C6A3726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922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B17CD-8C0A-B8CE-B882-EF4D2EBF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A663B-F392-04C8-FD54-0804A5003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4034E-422C-87A4-E475-AFD457BCF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286A56-08FE-6746-9182-6A9DDE6E3E8A}" type="datetimeFigureOut">
              <a:rPr lang="en-AU" smtClean="0"/>
              <a:t>19/3/2025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8BAED-4698-BEB3-2474-2ED93CDB1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AA75E-909B-277B-A282-A4FBD3FA2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AA98D6-1A0C-F449-AB7B-1503B6BF67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15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circle with a logo and blue text&#10;&#10;AI-generated content may be incorrect.">
            <a:extLst>
              <a:ext uri="{FF2B5EF4-FFF2-40B4-BE49-F238E27FC236}">
                <a16:creationId xmlns:a16="http://schemas.microsoft.com/office/drawing/2014/main" id="{8C33858F-9A5B-6E19-EA56-CCD4F08D64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" b="3"/>
          <a:stretch/>
        </p:blipFill>
        <p:spPr>
          <a:xfrm>
            <a:off x="975139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7" name="Picture 6" descr="A green and blue circles with words&#10;&#10;AI-generated content may be incorrect.">
            <a:extLst>
              <a:ext uri="{FF2B5EF4-FFF2-40B4-BE49-F238E27FC236}">
                <a16:creationId xmlns:a16="http://schemas.microsoft.com/office/drawing/2014/main" id="{473EDB48-502B-FA5E-52A7-45C5D03B2CC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" b="3"/>
          <a:stretch/>
        </p:blipFill>
        <p:spPr>
          <a:xfrm>
            <a:off x="3585647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5" name="Picture 4" descr="A logo of handshake in a circle&#10;&#10;AI-generated content may be incorrect.">
            <a:extLst>
              <a:ext uri="{FF2B5EF4-FFF2-40B4-BE49-F238E27FC236}">
                <a16:creationId xmlns:a16="http://schemas.microsoft.com/office/drawing/2014/main" id="{28C36A0A-6784-E3EE-C5AA-6CF576EC99E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3" b="3"/>
          <a:stretch/>
        </p:blipFill>
        <p:spPr>
          <a:xfrm>
            <a:off x="6196155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9" name="Picture 8" descr="A white circle with a green and blue sun and text&#10;&#10;AI-generated content may be incorrect.">
            <a:extLst>
              <a:ext uri="{FF2B5EF4-FFF2-40B4-BE49-F238E27FC236}">
                <a16:creationId xmlns:a16="http://schemas.microsoft.com/office/drawing/2014/main" id="{32966689-29C9-5343-E275-23BFA32FC42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3" b="3"/>
          <a:stretch/>
        </p:blipFill>
        <p:spPr>
          <a:xfrm>
            <a:off x="8806663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31354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handshake with a black background&#10;&#10;AI-generated content may be incorrect.">
            <a:extLst>
              <a:ext uri="{FF2B5EF4-FFF2-40B4-BE49-F238E27FC236}">
                <a16:creationId xmlns:a16="http://schemas.microsoft.com/office/drawing/2014/main" id="{9F3BE752-430C-8E45-25E8-E7468B55EF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" b="3"/>
          <a:stretch/>
        </p:blipFill>
        <p:spPr>
          <a:xfrm>
            <a:off x="975139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3" name="Picture 2" descr="A heart with a logo&#10;&#10;AI-generated content may be incorrect.">
            <a:extLst>
              <a:ext uri="{FF2B5EF4-FFF2-40B4-BE49-F238E27FC236}">
                <a16:creationId xmlns:a16="http://schemas.microsoft.com/office/drawing/2014/main" id="{9F245A31-FB57-B8B1-4F00-34A29BECBD7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3" b="3"/>
          <a:stretch/>
        </p:blipFill>
        <p:spPr>
          <a:xfrm>
            <a:off x="3585647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7" name="Picture 6" descr="A green and blue circles with words&#10;&#10;AI-generated content may be incorrect.">
            <a:extLst>
              <a:ext uri="{FF2B5EF4-FFF2-40B4-BE49-F238E27FC236}">
                <a16:creationId xmlns:a16="http://schemas.microsoft.com/office/drawing/2014/main" id="{E92B59E7-ED62-6700-42F1-BAFDB5BCB2E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3" b="3"/>
          <a:stretch/>
        </p:blipFill>
        <p:spPr>
          <a:xfrm>
            <a:off x="6196155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9" name="Picture 8" descr="A logo with a sun and a field&#10;&#10;AI-generated content may be incorrect.">
            <a:extLst>
              <a:ext uri="{FF2B5EF4-FFF2-40B4-BE49-F238E27FC236}">
                <a16:creationId xmlns:a16="http://schemas.microsoft.com/office/drawing/2014/main" id="{B38A3F5C-9608-510D-97B0-B3003F87459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3" b="3"/>
          <a:stretch/>
        </p:blipFill>
        <p:spPr>
          <a:xfrm>
            <a:off x="8806663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3525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blue and green circle with white handshake&#10;&#10;AI-generated content may be incorrect.">
            <a:extLst>
              <a:ext uri="{FF2B5EF4-FFF2-40B4-BE49-F238E27FC236}">
                <a16:creationId xmlns:a16="http://schemas.microsoft.com/office/drawing/2014/main" id="{D36B77FF-2891-B105-DADC-69300F6751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9" b="-9"/>
          <a:stretch/>
        </p:blipFill>
        <p:spPr>
          <a:xfrm>
            <a:off x="975139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13" name="Picture 12" descr="A logo with a heart in a circle&#10;&#10;AI-generated content may be incorrect.">
            <a:extLst>
              <a:ext uri="{FF2B5EF4-FFF2-40B4-BE49-F238E27FC236}">
                <a16:creationId xmlns:a16="http://schemas.microsoft.com/office/drawing/2014/main" id="{A4CEB881-12BC-9FE0-23A0-E575779998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-9" b="-9"/>
          <a:stretch/>
        </p:blipFill>
        <p:spPr>
          <a:xfrm>
            <a:off x="3585647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19" name="Picture 18" descr="A circular logo with white text&#10;&#10;AI-generated content may be incorrect.">
            <a:extLst>
              <a:ext uri="{FF2B5EF4-FFF2-40B4-BE49-F238E27FC236}">
                <a16:creationId xmlns:a16="http://schemas.microsoft.com/office/drawing/2014/main" id="{213054AF-AABF-6AD3-0FC8-1473737566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-9" b="-9"/>
          <a:stretch/>
        </p:blipFill>
        <p:spPr>
          <a:xfrm>
            <a:off x="6196155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  <p:pic>
        <p:nvPicPr>
          <p:cNvPr id="22" name="Picture 21" descr="A blue and green circle with white text&#10;&#10;AI-generated content may be incorrect.">
            <a:extLst>
              <a:ext uri="{FF2B5EF4-FFF2-40B4-BE49-F238E27FC236}">
                <a16:creationId xmlns:a16="http://schemas.microsoft.com/office/drawing/2014/main" id="{5080E91D-F6AF-D638-7E0E-D31735FBF74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-9" b="-9"/>
          <a:stretch/>
        </p:blipFill>
        <p:spPr>
          <a:xfrm>
            <a:off x="8806663" y="2146853"/>
            <a:ext cx="2410198" cy="2410198"/>
          </a:xfrm>
          <a:custGeom>
            <a:avLst/>
            <a:gdLst/>
            <a:ahLst/>
            <a:cxnLst/>
            <a:rect l="l" t="t" r="r" b="b"/>
            <a:pathLst>
              <a:path w="2849586" h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95909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Cade Lucas</dc:creator>
  <cp:lastModifiedBy>Cade Lucas</cp:lastModifiedBy>
  <cp:revision>1</cp:revision>
  <dcterms:created xsi:type="dcterms:W3CDTF">2025-03-19T05:19:48Z</dcterms:created>
  <dcterms:modified xsi:type="dcterms:W3CDTF">2025-03-19T05:25:07Z</dcterms:modified>
</cp:coreProperties>
</file>