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66" r:id="rId4"/>
    <p:sldId id="257" r:id="rId5"/>
    <p:sldId id="260" r:id="rId6"/>
    <p:sldId id="262" r:id="rId7"/>
    <p:sldId id="258" r:id="rId8"/>
    <p:sldId id="261" r:id="rId9"/>
    <p:sldId id="263" r:id="rId10"/>
    <p:sldId id="265" r:id="rId11"/>
    <p:sldId id="268" r:id="rId1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836"/>
    <p:restoredTop sz="94728"/>
  </p:normalViewPr>
  <p:slideViewPr>
    <p:cSldViewPr snapToGrid="0" showGuides="1">
      <p:cViewPr>
        <p:scale>
          <a:sx n="100" d="100"/>
          <a:sy n="100" d="100"/>
        </p:scale>
        <p:origin x="4736" y="22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662AC-68D0-874F-B50D-B6C74B9F9315}" type="datetimeFigureOut">
              <a:rPr lang="sv-SE" smtClean="0"/>
              <a:t>2025-03-12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A2847-7504-BD4B-89D3-14EF87C9102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7755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örstasida Himmel/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99570BAC-ACFD-F44B-6E2F-87A5FBB5770D}"/>
              </a:ext>
            </a:extLst>
          </p:cNvPr>
          <p:cNvSpPr/>
          <p:nvPr userDrawn="1"/>
        </p:nvSpPr>
        <p:spPr>
          <a:xfrm>
            <a:off x="-1" y="0"/>
            <a:ext cx="12192001" cy="40136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3F10BBD6-416C-EC90-FC96-BE3B0A716F54}"/>
              </a:ext>
            </a:extLst>
          </p:cNvPr>
          <p:cNvSpPr/>
          <p:nvPr userDrawn="1"/>
        </p:nvSpPr>
        <p:spPr>
          <a:xfrm>
            <a:off x="-1" y="4013665"/>
            <a:ext cx="12192001" cy="28443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51001182-A423-4049-2F54-ECEEBDE002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5000" y="4013664"/>
            <a:ext cx="7175500" cy="2334511"/>
          </a:xfrm>
        </p:spPr>
        <p:txBody>
          <a:bodyPr anchor="b"/>
          <a:lstStyle>
            <a:lvl1pPr algn="l">
              <a:defRPr sz="3600">
                <a:solidFill>
                  <a:schemeClr val="bg2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4A95A04F-7D42-3FFF-64D8-B1DDE65E6F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8000" y="5425846"/>
            <a:ext cx="3429000" cy="827240"/>
          </a:xfrm>
        </p:spPr>
        <p:txBody>
          <a:bodyPr anchor="b">
            <a:normAutofit/>
          </a:bodyPr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78F512B8-F0E4-AECA-D1F1-BCCD41A0BD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57035"/>
            <a:ext cx="12192000" cy="1169330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06B1FF95-638C-316E-4981-84E47EFAD3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48626"/>
            <a:ext cx="10922001" cy="108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28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vänster, bild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7A94C02-5E58-732B-074E-584B1DFC2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69813AF-162C-7EA3-3682-3A43D1FC8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0" y="1690688"/>
            <a:ext cx="5302250" cy="4486275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D1E30B6-CC86-716E-CD11-3635CE61F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929E0-81FB-1840-AE88-021A3EB034E0}" type="datetime1">
              <a:rPr lang="sv-SE" smtClean="0"/>
              <a:t>2025-03-12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997D9C1-678F-1CA7-4735-941B065F4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AAB350A-5C41-88D9-3DE1-97995960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61CF8634-4289-F1DA-C1B6-7C2618A641A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54750" y="1690688"/>
            <a:ext cx="5302250" cy="4532312"/>
          </a:xfrm>
        </p:spPr>
        <p:txBody>
          <a:bodyPr/>
          <a:lstStyle/>
          <a:p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5DFA1EB2-5BBE-53A5-6FAF-A87F0C18BD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4999" y="6426200"/>
            <a:ext cx="2240107" cy="22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342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vänster, innehåll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7A94C02-5E58-732B-074E-584B1DFC2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69813AF-162C-7EA3-3682-3A43D1FC8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1523" y="1690688"/>
            <a:ext cx="5302250" cy="4486275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D1E30B6-CC86-716E-CD11-3635CE61F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4464D-8B0C-EE4A-A4D9-1E8E44402806}" type="datetime1">
              <a:rPr lang="sv-SE" smtClean="0"/>
              <a:t>2025-03-12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997D9C1-678F-1CA7-4735-941B065F4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AAB350A-5C41-88D9-3DE1-97995960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bild 7">
            <a:extLst>
              <a:ext uri="{FF2B5EF4-FFF2-40B4-BE49-F238E27FC236}">
                <a16:creationId xmlns:a16="http://schemas.microsoft.com/office/drawing/2014/main" id="{61CF8634-4289-F1DA-C1B6-7C2618A641A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8229" y="1690688"/>
            <a:ext cx="5302250" cy="4532312"/>
          </a:xfrm>
        </p:spPr>
        <p:txBody>
          <a:bodyPr/>
          <a:lstStyle/>
          <a:p>
            <a:endParaRPr lang="sv-SE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36908829-5D6B-856E-E134-5BFABD5D91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4999" y="6426200"/>
            <a:ext cx="2240107" cy="22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278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örstasida Rosa granit/Himm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99570BAC-ACFD-F44B-6E2F-87A5FBB5770D}"/>
              </a:ext>
            </a:extLst>
          </p:cNvPr>
          <p:cNvSpPr/>
          <p:nvPr userDrawn="1"/>
        </p:nvSpPr>
        <p:spPr>
          <a:xfrm>
            <a:off x="-1" y="0"/>
            <a:ext cx="12192001" cy="40136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3F10BBD6-416C-EC90-FC96-BE3B0A716F54}"/>
              </a:ext>
            </a:extLst>
          </p:cNvPr>
          <p:cNvSpPr/>
          <p:nvPr userDrawn="1"/>
        </p:nvSpPr>
        <p:spPr>
          <a:xfrm>
            <a:off x="-1" y="4013665"/>
            <a:ext cx="12192001" cy="2844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51001182-A423-4049-2F54-ECEEBDE002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5000" y="4013664"/>
            <a:ext cx="7175500" cy="2334511"/>
          </a:xfrm>
        </p:spPr>
        <p:txBody>
          <a:bodyPr anchor="b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4A95A04F-7D42-3FFF-64D8-B1DDE65E6F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8000" y="5425846"/>
            <a:ext cx="3429000" cy="827240"/>
          </a:xfrm>
        </p:spPr>
        <p:txBody>
          <a:bodyPr anchor="b">
            <a:normAutofit/>
          </a:bodyPr>
          <a:lstStyle>
            <a:lvl1pPr marL="0" indent="0" algn="r">
              <a:buNone/>
              <a:defRPr sz="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78F512B8-F0E4-AECA-D1F1-BCCD41A0BD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857035"/>
            <a:ext cx="12192000" cy="1169330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06B1FF95-638C-316E-4981-84E47EFAD3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48626"/>
            <a:ext cx="10922001" cy="108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97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örstasida bakgrunds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1001182-A423-4049-2F54-ECEEBDE002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5000" y="4013664"/>
            <a:ext cx="7175500" cy="2334511"/>
          </a:xfrm>
        </p:spPr>
        <p:txBody>
          <a:bodyPr anchor="b"/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4A95A04F-7D42-3FFF-64D8-B1DDE65E6F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8000" y="5425846"/>
            <a:ext cx="3429000" cy="827240"/>
          </a:xfrm>
        </p:spPr>
        <p:txBody>
          <a:bodyPr anchor="b">
            <a:normAutofit/>
          </a:bodyPr>
          <a:lstStyle>
            <a:lvl1pPr marL="0" indent="0" algn="r">
              <a:buNone/>
              <a:defRPr sz="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Klicka här för att ändra mall för underrubrikformat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06B1FF95-638C-316E-4981-84E47EFAD3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2" r="2"/>
          <a:stretch/>
        </p:blipFill>
        <p:spPr>
          <a:xfrm>
            <a:off x="634999" y="648626"/>
            <a:ext cx="10921569" cy="108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629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 Rosa grani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 descr="En bild som visar svart, mörker, skärmbild&#10;&#10;AI-genererat innehåll kan vara felaktigt.">
            <a:extLst>
              <a:ext uri="{FF2B5EF4-FFF2-40B4-BE49-F238E27FC236}">
                <a16:creationId xmlns:a16="http://schemas.microsoft.com/office/drawing/2014/main" id="{88CF39B0-B153-9E1F-3F6A-504B10E48A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81500" y="-4137473"/>
            <a:ext cx="11675205" cy="1513294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28A0EF1-A9E3-5676-F49E-88B96C992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35000"/>
            <a:ext cx="9048750" cy="5587999"/>
          </a:xfrm>
        </p:spPr>
        <p:txBody>
          <a:bodyPr anchor="ctr"/>
          <a:lstStyle>
            <a:lvl1pPr>
              <a:defRPr sz="7200"/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ECE5F87-125A-BDF9-FE46-73019A4D6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A50DE-B065-7A4E-B92D-C3E31F1AF672}" type="datetime1">
              <a:rPr lang="sv-SE" smtClean="0"/>
              <a:t>2025-03-12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908906B-4C07-9FE8-17CB-D0A0E3D06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2333707-2F7F-8E59-BDAC-FB1940CFD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4E693CE9-704A-0708-A278-E941B948DB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426200"/>
            <a:ext cx="2240107" cy="22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283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 Himme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 descr="En bild som visar mörker, svart, skärmbild&#10;&#10;AI-genererat innehåll kan vara felaktigt.">
            <a:extLst>
              <a:ext uri="{FF2B5EF4-FFF2-40B4-BE49-F238E27FC236}">
                <a16:creationId xmlns:a16="http://schemas.microsoft.com/office/drawing/2014/main" id="{8918D1CC-6206-C5CC-AF00-CFA11294C5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50" y="-1920127"/>
            <a:ext cx="9772650" cy="6492127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28A0EF1-A9E3-5676-F49E-88B96C992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35000"/>
            <a:ext cx="9048750" cy="5587999"/>
          </a:xfrm>
        </p:spPr>
        <p:txBody>
          <a:bodyPr anchor="ctr"/>
          <a:lstStyle>
            <a:lvl1pPr>
              <a:defRPr sz="7200"/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ECE5F87-125A-BDF9-FE46-73019A4D6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C2DC7-2F80-7041-BE71-6B67A544A0F5}" type="datetime1">
              <a:rPr lang="sv-SE" smtClean="0"/>
              <a:t>2025-03-12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908906B-4C07-9FE8-17CB-D0A0E3D06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2333707-2F7F-8E59-BDAC-FB1940CFD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‹#›</a:t>
            </a:fld>
            <a:endParaRPr lang="sv-SE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3928A6C3-C769-119C-1C07-18D57852CE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426200"/>
            <a:ext cx="2240107" cy="22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623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 Grå grani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 descr="En bild som visar svart, mörker, skärmbild&#10;&#10;AI-genererat innehåll kan vara felaktigt.">
            <a:extLst>
              <a:ext uri="{FF2B5EF4-FFF2-40B4-BE49-F238E27FC236}">
                <a16:creationId xmlns:a16="http://schemas.microsoft.com/office/drawing/2014/main" id="{372A600B-03D1-2F08-503E-91039DDE01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81500" y="-6931472"/>
            <a:ext cx="11675205" cy="15132944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28A0EF1-A9E3-5676-F49E-88B96C992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35000"/>
            <a:ext cx="9048750" cy="5587999"/>
          </a:xfrm>
        </p:spPr>
        <p:txBody>
          <a:bodyPr anchor="ctr"/>
          <a:lstStyle>
            <a:lvl1pPr>
              <a:defRPr sz="7200"/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ECE5F87-125A-BDF9-FE46-73019A4D6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59BC-1BEB-AF4C-A1C6-8E6FE17AFCF8}" type="datetime1">
              <a:rPr lang="sv-SE" smtClean="0"/>
              <a:t>2025-03-12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908906B-4C07-9FE8-17CB-D0A0E3D06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2333707-2F7F-8E59-BDAC-FB1940CFD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EEEBE204-AA3E-EAAD-1D7E-5183FC513E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426200"/>
            <a:ext cx="2240107" cy="22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701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 Mossa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 descr="En bild som visar mörker, svart, skärmbild&#10;&#10;AI-genererat innehåll kan vara felaktigt.">
            <a:extLst>
              <a:ext uri="{FF2B5EF4-FFF2-40B4-BE49-F238E27FC236}">
                <a16:creationId xmlns:a16="http://schemas.microsoft.com/office/drawing/2014/main" id="{AE2042CD-5D08-E598-41A8-679BBEA053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50" y="-1484387"/>
            <a:ext cx="11449050" cy="7605786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A28A0EF1-A9E3-5676-F49E-88B96C992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35000"/>
            <a:ext cx="9048750" cy="5587999"/>
          </a:xfrm>
        </p:spPr>
        <p:txBody>
          <a:bodyPr anchor="ctr"/>
          <a:lstStyle>
            <a:lvl1pPr>
              <a:defRPr sz="7200"/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ECE5F87-125A-BDF9-FE46-73019A4D6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623E6-32A6-5642-A380-3E6D90577A7E}" type="datetime1">
              <a:rPr lang="sv-SE" smtClean="0"/>
              <a:t>2025-03-12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908906B-4C07-9FE8-17CB-D0A0E3D06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2333707-2F7F-8E59-BDAC-FB1940CFD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96EFE897-6DD2-E396-AE79-2C8E6C8BC8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426200"/>
            <a:ext cx="2240107" cy="22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667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nitt bakgrunds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8A0EF1-A9E3-5676-F49E-88B96C992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35000"/>
            <a:ext cx="9048750" cy="5587999"/>
          </a:xfrm>
        </p:spPr>
        <p:txBody>
          <a:bodyPr anchor="ctr"/>
          <a:lstStyle>
            <a:lvl1pPr>
              <a:defRPr sz="720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ECE5F87-125A-BDF9-FE46-73019A4D6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23623E6-32A6-5642-A380-3E6D90577A7E}" type="datetime1">
              <a:rPr lang="sv-SE" smtClean="0"/>
              <a:pPr/>
              <a:t>2025-03-12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908906B-4C07-9FE8-17CB-D0A0E3D06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Öarnas och sjöarnas plats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2333707-2F7F-8E59-BDAC-FB1940CFD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36FFFEB-9141-2D40-8FF9-3EFCF6302FEC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96EFE897-6DD2-E396-AE79-2C8E6C8BC80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2" r="2"/>
          <a:stretch/>
        </p:blipFill>
        <p:spPr>
          <a:xfrm>
            <a:off x="634999" y="6426200"/>
            <a:ext cx="2240019" cy="22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384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 descr="En bild som visar Grafik, symbol, clipart, design&#10;&#10;AI-genererat innehåll kan vara felaktigt.">
            <a:extLst>
              <a:ext uri="{FF2B5EF4-FFF2-40B4-BE49-F238E27FC236}">
                <a16:creationId xmlns:a16="http://schemas.microsoft.com/office/drawing/2014/main" id="{93DC286D-16BC-73D9-E306-D286EFCC32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</a:blip>
          <a:stretch>
            <a:fillRect/>
          </a:stretch>
        </p:blipFill>
        <p:spPr>
          <a:xfrm>
            <a:off x="4381500" y="-2461597"/>
            <a:ext cx="8972550" cy="10283607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87A94C02-5E58-732B-074E-584B1DFC2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69813AF-162C-7EA3-3682-3A43D1FC8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D1E30B6-CC86-716E-CD11-3635CE61F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60AF7-1DCF-B847-BA0D-2446FD6E066F}" type="datetime1">
              <a:rPr lang="sv-SE" smtClean="0"/>
              <a:t>2025-03-12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997D9C1-678F-1CA7-4735-941B065F4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AAB350A-5C41-88D9-3DE1-97995960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DB74D567-F66F-B260-69B3-F4BE343EB7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426200"/>
            <a:ext cx="2240107" cy="22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30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EBA264A5-A558-E3EF-E049-D5AAEFD4B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35000"/>
            <a:ext cx="10922000" cy="105568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7646C5B-B5F7-F6DB-FA69-158778CDC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4999" y="1690688"/>
            <a:ext cx="10921999" cy="44862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CF5A39F-BF4D-2EBB-EDA0-966D1ED8F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81500" y="6223000"/>
            <a:ext cx="1555750" cy="635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F99D8FA-9220-1F43-974E-34377B2D1B40}" type="datetime1">
              <a:rPr lang="sv-SE" smtClean="0"/>
              <a:t>2025-03-12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DBB1E34-CD1F-636B-4062-BAC0443D91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54750" y="6222999"/>
            <a:ext cx="3429000" cy="63499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v-SE"/>
              <a:t>Öarnas och sjöarnas plats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17108F3-10A0-822E-E128-B433CE413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01250" y="6223000"/>
            <a:ext cx="1555750" cy="63499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6FFFEB-9141-2D40-8FF9-3EFCF6302FEC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1900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51" r:id="rId4"/>
    <p:sldLayoutId id="2147483653" r:id="rId5"/>
    <p:sldLayoutId id="2147483654" r:id="rId6"/>
    <p:sldLayoutId id="2147483655" r:id="rId7"/>
    <p:sldLayoutId id="2147483659" r:id="rId8"/>
    <p:sldLayoutId id="2147483650" r:id="rId9"/>
    <p:sldLayoutId id="2147483652" r:id="rId10"/>
    <p:sldLayoutId id="2147483656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i="0" kern="1200" spc="-150">
          <a:solidFill>
            <a:schemeClr val="tx1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400" userDrawn="1">
          <p15:clr>
            <a:srgbClr val="F26B43"/>
          </p15:clr>
        </p15:guide>
        <p15:guide id="4" pos="1380" userDrawn="1">
          <p15:clr>
            <a:srgbClr val="F26B43"/>
          </p15:clr>
        </p15:guide>
        <p15:guide id="5" pos="1580" userDrawn="1">
          <p15:clr>
            <a:srgbClr val="F26B43"/>
          </p15:clr>
        </p15:guide>
        <p15:guide id="6" pos="2560" userDrawn="1">
          <p15:clr>
            <a:srgbClr val="F26B43"/>
          </p15:clr>
        </p15:guide>
        <p15:guide id="7" pos="2760" userDrawn="1">
          <p15:clr>
            <a:srgbClr val="F26B43"/>
          </p15:clr>
        </p15:guide>
        <p15:guide id="8" pos="3740" userDrawn="1">
          <p15:clr>
            <a:srgbClr val="F26B43"/>
          </p15:clr>
        </p15:guide>
        <p15:guide id="9" pos="3940" userDrawn="1">
          <p15:clr>
            <a:srgbClr val="F26B43"/>
          </p15:clr>
        </p15:guide>
        <p15:guide id="10" pos="4920" userDrawn="1">
          <p15:clr>
            <a:srgbClr val="F26B43"/>
          </p15:clr>
        </p15:guide>
        <p15:guide id="11" pos="5120" userDrawn="1">
          <p15:clr>
            <a:srgbClr val="F26B43"/>
          </p15:clr>
        </p15:guide>
        <p15:guide id="12" pos="6100" userDrawn="1">
          <p15:clr>
            <a:srgbClr val="F26B43"/>
          </p15:clr>
        </p15:guide>
        <p15:guide id="13" pos="6300" userDrawn="1">
          <p15:clr>
            <a:srgbClr val="F26B43"/>
          </p15:clr>
        </p15:guide>
        <p15:guide id="14" pos="7280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4320" userDrawn="1">
          <p15:clr>
            <a:srgbClr val="F26B43"/>
          </p15:clr>
        </p15:guide>
        <p15:guide id="17" orient="horz" pos="400" userDrawn="1">
          <p15:clr>
            <a:srgbClr val="F26B43"/>
          </p15:clr>
        </p15:guide>
        <p15:guide id="18" orient="horz" pos="39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B34334A-2B29-292E-0B98-95C3D52353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Förstasida Himmel/Hav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C78E73C8-E7AD-C610-12D0-3F69CF57F7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Mars 2025</a:t>
            </a:r>
          </a:p>
        </p:txBody>
      </p:sp>
    </p:spTree>
    <p:extLst>
      <p:ext uri="{BB962C8B-B14F-4D97-AF65-F5344CB8AC3E}">
        <p14:creationId xmlns:p14="http://schemas.microsoft.com/office/powerpoint/2010/main" val="2851368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F5A3D-64A8-C435-4C31-2251A9BE1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5F75FFD-8B75-D21B-A2E4-0C4854ADC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Avsnitt</a:t>
            </a:r>
            <a:br>
              <a:rPr lang="sv-SE" dirty="0"/>
            </a:br>
            <a:r>
              <a:rPr lang="sv-SE" dirty="0"/>
              <a:t>Mossa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F73A7B2B-41DD-E8B9-4EA1-03A6C866D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277D-2471-2B45-89F4-3F3DAA67EFC0}" type="datetime1">
              <a:rPr lang="sv-SE" smtClean="0"/>
              <a:t>2025-03-12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B1F4F7E1-211A-EAF9-CF54-7871359D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163F4A78-19DD-0EA6-7F20-DDCD37491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2819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B9EE6-8A7F-E20C-2962-059D409D33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18BD3A89-4684-77B0-96E0-689DF142F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Avsnitt</a:t>
            </a:r>
            <a:br>
              <a:rPr lang="sv-SE" dirty="0"/>
            </a:br>
            <a:r>
              <a:rPr lang="sv-SE" dirty="0"/>
              <a:t>bakgrundsbild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D4249E0C-A28B-21F5-D997-B288A179D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277D-2471-2B45-89F4-3F3DAA67EFC0}" type="datetime1">
              <a:rPr lang="sv-SE" smtClean="0"/>
              <a:t>2025-03-12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8116A4B3-6DAC-75A3-01B4-0D7D50095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63C54FD3-101F-6CB2-0A1B-F93309523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0946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78506-C919-489E-ED98-5F2B0AEB0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154D621-4D3E-048A-ADB1-5A2FDEF05C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Förstasida Rosa granit/Himmel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B81F0A04-6F81-B324-5A6A-EE2346F207B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Mars 2025</a:t>
            </a:r>
          </a:p>
        </p:txBody>
      </p:sp>
    </p:spTree>
    <p:extLst>
      <p:ext uri="{BB962C8B-B14F-4D97-AF65-F5344CB8AC3E}">
        <p14:creationId xmlns:p14="http://schemas.microsoft.com/office/powerpoint/2010/main" val="249142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88C14-B51B-BE18-EE61-B11074E0D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AF542AF-FF42-D179-933A-4061D99A42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Förstasida bakgrundsbild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0F16460C-D17F-6B68-A332-B2E2CB162D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Mars 2025</a:t>
            </a:r>
          </a:p>
        </p:txBody>
      </p:sp>
    </p:spTree>
    <p:extLst>
      <p:ext uri="{BB962C8B-B14F-4D97-AF65-F5344CB8AC3E}">
        <p14:creationId xmlns:p14="http://schemas.microsoft.com/office/powerpoint/2010/main" val="1690279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810907C-34E6-2561-551E-A53E0D722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Innehållssida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867469D-3E06-595F-A789-A9F54BDAB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At </a:t>
            </a:r>
            <a:r>
              <a:rPr lang="sv-SE" dirty="0" err="1"/>
              <a:t>vero</a:t>
            </a:r>
            <a:r>
              <a:rPr lang="sv-SE" dirty="0"/>
              <a:t> </a:t>
            </a:r>
            <a:r>
              <a:rPr lang="sv-SE" dirty="0" err="1"/>
              <a:t>eos</a:t>
            </a:r>
            <a:r>
              <a:rPr lang="sv-SE" dirty="0"/>
              <a:t> et </a:t>
            </a:r>
            <a:r>
              <a:rPr lang="sv-SE" dirty="0" err="1"/>
              <a:t>accusamus</a:t>
            </a:r>
            <a:r>
              <a:rPr lang="sv-SE" dirty="0"/>
              <a:t> et </a:t>
            </a:r>
            <a:r>
              <a:rPr lang="sv-SE" dirty="0" err="1"/>
              <a:t>iusto</a:t>
            </a:r>
            <a:r>
              <a:rPr lang="sv-SE" dirty="0"/>
              <a:t> </a:t>
            </a:r>
            <a:r>
              <a:rPr lang="sv-SE" dirty="0" err="1"/>
              <a:t>odio</a:t>
            </a:r>
            <a:r>
              <a:rPr lang="sv-SE" dirty="0"/>
              <a:t> </a:t>
            </a:r>
            <a:r>
              <a:rPr lang="sv-SE" dirty="0" err="1"/>
              <a:t>dignissimos</a:t>
            </a:r>
            <a:r>
              <a:rPr lang="sv-SE" dirty="0"/>
              <a:t> </a:t>
            </a:r>
            <a:r>
              <a:rPr lang="sv-SE" dirty="0" err="1"/>
              <a:t>ducimus</a:t>
            </a:r>
            <a:r>
              <a:rPr lang="sv-SE" dirty="0"/>
              <a:t> </a:t>
            </a:r>
            <a:r>
              <a:rPr lang="sv-SE" dirty="0" err="1"/>
              <a:t>qui</a:t>
            </a:r>
            <a:r>
              <a:rPr lang="sv-SE" dirty="0"/>
              <a:t> </a:t>
            </a:r>
          </a:p>
          <a:p>
            <a:r>
              <a:rPr lang="sv-SE" dirty="0" err="1"/>
              <a:t>Blanditiis</a:t>
            </a:r>
            <a:r>
              <a:rPr lang="sv-SE" dirty="0"/>
              <a:t> </a:t>
            </a:r>
            <a:r>
              <a:rPr lang="sv-SE" dirty="0" err="1"/>
              <a:t>praesentium</a:t>
            </a:r>
            <a:r>
              <a:rPr lang="sv-SE" dirty="0"/>
              <a:t> </a:t>
            </a:r>
            <a:r>
              <a:rPr lang="sv-SE" dirty="0" err="1"/>
              <a:t>voluptatum</a:t>
            </a:r>
            <a:r>
              <a:rPr lang="sv-SE" dirty="0"/>
              <a:t> </a:t>
            </a:r>
            <a:r>
              <a:rPr lang="sv-SE" dirty="0" err="1"/>
              <a:t>deleniti</a:t>
            </a:r>
            <a:r>
              <a:rPr lang="sv-SE" dirty="0"/>
              <a:t> </a:t>
            </a:r>
            <a:r>
              <a:rPr lang="sv-SE" dirty="0" err="1"/>
              <a:t>atque</a:t>
            </a:r>
            <a:r>
              <a:rPr lang="sv-SE" dirty="0"/>
              <a:t> </a:t>
            </a:r>
            <a:r>
              <a:rPr lang="sv-SE" dirty="0" err="1"/>
              <a:t>corrupti</a:t>
            </a:r>
            <a:r>
              <a:rPr lang="sv-SE" dirty="0"/>
              <a:t> </a:t>
            </a:r>
            <a:r>
              <a:rPr lang="sv-SE" dirty="0" err="1"/>
              <a:t>quos</a:t>
            </a:r>
            <a:r>
              <a:rPr lang="sv-SE" dirty="0"/>
              <a:t> </a:t>
            </a:r>
            <a:r>
              <a:rPr lang="sv-SE" dirty="0" err="1"/>
              <a:t>dolores</a:t>
            </a:r>
            <a:r>
              <a:rPr lang="sv-SE" dirty="0"/>
              <a:t> </a:t>
            </a:r>
          </a:p>
          <a:p>
            <a:r>
              <a:rPr lang="sv-SE" dirty="0"/>
              <a:t>Et </a:t>
            </a:r>
            <a:r>
              <a:rPr lang="sv-SE" dirty="0" err="1"/>
              <a:t>quas</a:t>
            </a:r>
            <a:r>
              <a:rPr lang="sv-SE" dirty="0"/>
              <a:t> </a:t>
            </a:r>
            <a:r>
              <a:rPr lang="sv-SE" dirty="0" err="1"/>
              <a:t>molestias</a:t>
            </a:r>
            <a:r>
              <a:rPr lang="sv-SE" dirty="0"/>
              <a:t> </a:t>
            </a:r>
            <a:r>
              <a:rPr lang="sv-SE" dirty="0" err="1"/>
              <a:t>excepturi</a:t>
            </a:r>
            <a:r>
              <a:rPr lang="sv-SE" dirty="0"/>
              <a:t> sint </a:t>
            </a:r>
            <a:r>
              <a:rPr lang="sv-SE" dirty="0" err="1"/>
              <a:t>occaecati</a:t>
            </a:r>
            <a:r>
              <a:rPr lang="sv-SE" dirty="0"/>
              <a:t> </a:t>
            </a:r>
          </a:p>
          <a:p>
            <a:r>
              <a:rPr lang="sv-SE" dirty="0" err="1"/>
              <a:t>Cupiditate</a:t>
            </a:r>
            <a:r>
              <a:rPr lang="sv-SE" dirty="0"/>
              <a:t> non </a:t>
            </a:r>
            <a:r>
              <a:rPr lang="sv-SE" dirty="0" err="1"/>
              <a:t>provident</a:t>
            </a:r>
            <a:r>
              <a:rPr lang="sv-SE" dirty="0"/>
              <a:t>, </a:t>
            </a:r>
            <a:r>
              <a:rPr lang="sv-SE" dirty="0" err="1"/>
              <a:t>similique</a:t>
            </a:r>
            <a:r>
              <a:rPr lang="sv-SE" dirty="0"/>
              <a:t> sunt in culpa </a:t>
            </a:r>
            <a:r>
              <a:rPr lang="sv-SE" dirty="0" err="1"/>
              <a:t>qui</a:t>
            </a:r>
            <a:r>
              <a:rPr lang="sv-SE" dirty="0"/>
              <a:t> </a:t>
            </a:r>
            <a:r>
              <a:rPr lang="sv-SE" dirty="0" err="1"/>
              <a:t>officia</a:t>
            </a:r>
            <a:r>
              <a:rPr lang="sv-SE" dirty="0"/>
              <a:t> </a:t>
            </a:r>
          </a:p>
          <a:p>
            <a:r>
              <a:rPr lang="sv-SE" dirty="0" err="1"/>
              <a:t>Deserunt</a:t>
            </a:r>
            <a:r>
              <a:rPr lang="sv-SE" dirty="0"/>
              <a:t> </a:t>
            </a:r>
            <a:r>
              <a:rPr lang="sv-SE" dirty="0" err="1"/>
              <a:t>mollitia</a:t>
            </a:r>
            <a:r>
              <a:rPr lang="sv-SE" dirty="0"/>
              <a:t> </a:t>
            </a:r>
            <a:r>
              <a:rPr lang="sv-SE" dirty="0" err="1"/>
              <a:t>animi</a:t>
            </a:r>
            <a:r>
              <a:rPr lang="sv-SE" dirty="0"/>
              <a:t>, id est </a:t>
            </a:r>
            <a:r>
              <a:rPr lang="sv-SE" dirty="0" err="1"/>
              <a:t>laborum</a:t>
            </a:r>
            <a:r>
              <a:rPr lang="sv-SE" dirty="0"/>
              <a:t> et </a:t>
            </a:r>
            <a:r>
              <a:rPr lang="sv-SE" dirty="0" err="1"/>
              <a:t>dolorum</a:t>
            </a:r>
            <a:r>
              <a:rPr lang="sv-SE" dirty="0"/>
              <a:t> fuga</a:t>
            </a:r>
          </a:p>
          <a:p>
            <a:r>
              <a:rPr lang="sv-SE" dirty="0"/>
              <a:t>Et </a:t>
            </a:r>
            <a:r>
              <a:rPr lang="sv-SE" dirty="0" err="1"/>
              <a:t>harum</a:t>
            </a:r>
            <a:r>
              <a:rPr lang="sv-SE" dirty="0"/>
              <a:t> </a:t>
            </a:r>
            <a:r>
              <a:rPr lang="sv-SE" dirty="0" err="1"/>
              <a:t>quidem</a:t>
            </a:r>
            <a:r>
              <a:rPr lang="sv-SE" dirty="0"/>
              <a:t> </a:t>
            </a:r>
            <a:r>
              <a:rPr lang="sv-SE" dirty="0" err="1"/>
              <a:t>rerum</a:t>
            </a:r>
            <a:r>
              <a:rPr lang="sv-SE" dirty="0"/>
              <a:t> </a:t>
            </a:r>
            <a:r>
              <a:rPr lang="sv-SE" dirty="0" err="1"/>
              <a:t>facilis</a:t>
            </a:r>
            <a:r>
              <a:rPr lang="sv-SE" dirty="0"/>
              <a:t> est et expedita </a:t>
            </a:r>
            <a:r>
              <a:rPr lang="sv-SE" dirty="0" err="1"/>
              <a:t>distinctio</a:t>
            </a:r>
            <a:endParaRPr lang="sv-SE" dirty="0"/>
          </a:p>
          <a:p>
            <a:r>
              <a:rPr lang="sv-SE" dirty="0" err="1"/>
              <a:t>Nam</a:t>
            </a:r>
            <a:r>
              <a:rPr lang="sv-SE" dirty="0"/>
              <a:t> libero tempore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6F73B38-F9B8-FAB3-55E8-B6013EDFB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EAD-8639-F144-9D33-69F4BABCA173}" type="datetime1">
              <a:rPr lang="sv-SE" smtClean="0"/>
              <a:t>2025-03-12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2A51D3B-7044-B667-03F2-70F308452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188C575-81CC-9A07-7E17-CBFACCE66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8825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44C4C7-8B8D-0D2B-1F5D-EDB0455E1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A29B17B-23B6-C8D6-A905-377A7B5E5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Text vänster, bild höger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9D08CC2-5E6E-8574-FF48-98E382322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At </a:t>
            </a:r>
            <a:r>
              <a:rPr lang="sv-SE" dirty="0" err="1"/>
              <a:t>vero</a:t>
            </a:r>
            <a:r>
              <a:rPr lang="sv-SE" dirty="0"/>
              <a:t> </a:t>
            </a:r>
            <a:r>
              <a:rPr lang="sv-SE" dirty="0" err="1"/>
              <a:t>eos</a:t>
            </a:r>
            <a:r>
              <a:rPr lang="sv-SE" dirty="0"/>
              <a:t> et </a:t>
            </a:r>
            <a:r>
              <a:rPr lang="sv-SE" dirty="0" err="1"/>
              <a:t>accusamus</a:t>
            </a:r>
            <a:r>
              <a:rPr lang="sv-SE" dirty="0"/>
              <a:t> et </a:t>
            </a:r>
            <a:r>
              <a:rPr lang="sv-SE" dirty="0" err="1"/>
              <a:t>iusto</a:t>
            </a:r>
            <a:r>
              <a:rPr lang="sv-SE" dirty="0"/>
              <a:t> </a:t>
            </a:r>
            <a:r>
              <a:rPr lang="sv-SE" dirty="0" err="1"/>
              <a:t>odio</a:t>
            </a:r>
            <a:r>
              <a:rPr lang="sv-SE" dirty="0"/>
              <a:t> </a:t>
            </a:r>
            <a:r>
              <a:rPr lang="sv-SE" dirty="0" err="1"/>
              <a:t>dignissimos</a:t>
            </a:r>
            <a:r>
              <a:rPr lang="sv-SE" dirty="0"/>
              <a:t> </a:t>
            </a:r>
            <a:r>
              <a:rPr lang="sv-SE" dirty="0" err="1"/>
              <a:t>ducimus</a:t>
            </a:r>
            <a:r>
              <a:rPr lang="sv-SE" dirty="0"/>
              <a:t> </a:t>
            </a:r>
            <a:r>
              <a:rPr lang="sv-SE" dirty="0" err="1"/>
              <a:t>qui</a:t>
            </a:r>
            <a:r>
              <a:rPr lang="sv-SE" dirty="0"/>
              <a:t> </a:t>
            </a:r>
          </a:p>
          <a:p>
            <a:r>
              <a:rPr lang="sv-SE" dirty="0" err="1"/>
              <a:t>Blanditiis</a:t>
            </a:r>
            <a:r>
              <a:rPr lang="sv-SE" dirty="0"/>
              <a:t> </a:t>
            </a:r>
            <a:r>
              <a:rPr lang="sv-SE" dirty="0" err="1"/>
              <a:t>praesentium</a:t>
            </a:r>
            <a:r>
              <a:rPr lang="sv-SE" dirty="0"/>
              <a:t> </a:t>
            </a:r>
            <a:r>
              <a:rPr lang="sv-SE" dirty="0" err="1"/>
              <a:t>voluptatum</a:t>
            </a:r>
            <a:r>
              <a:rPr lang="sv-SE" dirty="0"/>
              <a:t> </a:t>
            </a:r>
            <a:r>
              <a:rPr lang="sv-SE" dirty="0" err="1"/>
              <a:t>deleniti</a:t>
            </a:r>
            <a:r>
              <a:rPr lang="sv-SE" dirty="0"/>
              <a:t> </a:t>
            </a:r>
            <a:r>
              <a:rPr lang="sv-SE" dirty="0" err="1"/>
              <a:t>atque</a:t>
            </a:r>
            <a:r>
              <a:rPr lang="sv-SE" dirty="0"/>
              <a:t> </a:t>
            </a:r>
            <a:r>
              <a:rPr lang="sv-SE" dirty="0" err="1"/>
              <a:t>corrupti</a:t>
            </a:r>
            <a:r>
              <a:rPr lang="sv-SE" dirty="0"/>
              <a:t> </a:t>
            </a:r>
            <a:r>
              <a:rPr lang="sv-SE" dirty="0" err="1"/>
              <a:t>quos</a:t>
            </a:r>
            <a:r>
              <a:rPr lang="sv-SE" dirty="0"/>
              <a:t> </a:t>
            </a:r>
            <a:r>
              <a:rPr lang="sv-SE" dirty="0" err="1"/>
              <a:t>dolores</a:t>
            </a:r>
            <a:r>
              <a:rPr lang="sv-SE" dirty="0"/>
              <a:t> </a:t>
            </a:r>
          </a:p>
          <a:p>
            <a:r>
              <a:rPr lang="sv-SE" dirty="0"/>
              <a:t>Et </a:t>
            </a:r>
            <a:r>
              <a:rPr lang="sv-SE" dirty="0" err="1"/>
              <a:t>quas</a:t>
            </a:r>
            <a:r>
              <a:rPr lang="sv-SE" dirty="0"/>
              <a:t> </a:t>
            </a:r>
            <a:r>
              <a:rPr lang="sv-SE" dirty="0" err="1"/>
              <a:t>molestias</a:t>
            </a:r>
            <a:r>
              <a:rPr lang="sv-SE" dirty="0"/>
              <a:t> </a:t>
            </a:r>
            <a:r>
              <a:rPr lang="sv-SE" dirty="0" err="1"/>
              <a:t>excepturi</a:t>
            </a:r>
            <a:r>
              <a:rPr lang="sv-SE" dirty="0"/>
              <a:t> sint </a:t>
            </a:r>
            <a:r>
              <a:rPr lang="sv-SE" dirty="0" err="1"/>
              <a:t>occaecati</a:t>
            </a:r>
            <a:r>
              <a:rPr lang="sv-SE" dirty="0"/>
              <a:t> </a:t>
            </a:r>
          </a:p>
          <a:p>
            <a:r>
              <a:rPr lang="sv-SE" dirty="0" err="1"/>
              <a:t>Cupiditate</a:t>
            </a:r>
            <a:r>
              <a:rPr lang="sv-SE" dirty="0"/>
              <a:t> non </a:t>
            </a:r>
            <a:r>
              <a:rPr lang="sv-SE" dirty="0" err="1"/>
              <a:t>provident</a:t>
            </a:r>
            <a:r>
              <a:rPr lang="sv-SE" dirty="0"/>
              <a:t>, </a:t>
            </a:r>
            <a:r>
              <a:rPr lang="sv-SE" dirty="0" err="1"/>
              <a:t>similique</a:t>
            </a:r>
            <a:r>
              <a:rPr lang="sv-SE" dirty="0"/>
              <a:t> sunt in culpa </a:t>
            </a:r>
            <a:r>
              <a:rPr lang="sv-SE" dirty="0" err="1"/>
              <a:t>qui</a:t>
            </a:r>
            <a:r>
              <a:rPr lang="sv-SE" dirty="0"/>
              <a:t> </a:t>
            </a:r>
            <a:r>
              <a:rPr lang="sv-SE" dirty="0" err="1"/>
              <a:t>officia</a:t>
            </a:r>
            <a:r>
              <a:rPr lang="sv-SE" dirty="0"/>
              <a:t> </a:t>
            </a:r>
          </a:p>
          <a:p>
            <a:r>
              <a:rPr lang="sv-SE" dirty="0" err="1"/>
              <a:t>Deserunt</a:t>
            </a:r>
            <a:r>
              <a:rPr lang="sv-SE" dirty="0"/>
              <a:t> </a:t>
            </a:r>
            <a:r>
              <a:rPr lang="sv-SE" dirty="0" err="1"/>
              <a:t>mollitia</a:t>
            </a:r>
            <a:r>
              <a:rPr lang="sv-SE" dirty="0"/>
              <a:t> </a:t>
            </a:r>
            <a:r>
              <a:rPr lang="sv-SE" dirty="0" err="1"/>
              <a:t>animi</a:t>
            </a:r>
            <a:r>
              <a:rPr lang="sv-SE" dirty="0"/>
              <a:t>, id est </a:t>
            </a:r>
            <a:r>
              <a:rPr lang="sv-SE" dirty="0" err="1"/>
              <a:t>laborum</a:t>
            </a:r>
            <a:r>
              <a:rPr lang="sv-SE" dirty="0"/>
              <a:t> et </a:t>
            </a:r>
            <a:r>
              <a:rPr lang="sv-SE" dirty="0" err="1"/>
              <a:t>dolorum</a:t>
            </a:r>
            <a:r>
              <a:rPr lang="sv-SE" dirty="0"/>
              <a:t> fuga</a:t>
            </a:r>
          </a:p>
          <a:p>
            <a:r>
              <a:rPr lang="sv-SE" dirty="0"/>
              <a:t>Et </a:t>
            </a:r>
            <a:r>
              <a:rPr lang="sv-SE" dirty="0" err="1"/>
              <a:t>harum</a:t>
            </a:r>
            <a:r>
              <a:rPr lang="sv-SE" dirty="0"/>
              <a:t> </a:t>
            </a:r>
            <a:r>
              <a:rPr lang="sv-SE" dirty="0" err="1"/>
              <a:t>quidem</a:t>
            </a:r>
            <a:r>
              <a:rPr lang="sv-SE" dirty="0"/>
              <a:t> </a:t>
            </a:r>
            <a:r>
              <a:rPr lang="sv-SE" dirty="0" err="1"/>
              <a:t>rerum</a:t>
            </a:r>
            <a:r>
              <a:rPr lang="sv-SE" dirty="0"/>
              <a:t> </a:t>
            </a:r>
            <a:r>
              <a:rPr lang="sv-SE" dirty="0" err="1"/>
              <a:t>facilis</a:t>
            </a:r>
            <a:r>
              <a:rPr lang="sv-SE" dirty="0"/>
              <a:t> est et expedita </a:t>
            </a:r>
            <a:r>
              <a:rPr lang="sv-SE" dirty="0" err="1"/>
              <a:t>distinctio</a:t>
            </a:r>
            <a:endParaRPr lang="sv-SE" dirty="0"/>
          </a:p>
          <a:p>
            <a:r>
              <a:rPr lang="sv-SE" dirty="0" err="1"/>
              <a:t>Nam</a:t>
            </a:r>
            <a:r>
              <a:rPr lang="sv-SE" dirty="0"/>
              <a:t> libero tempore</a:t>
            </a:r>
          </a:p>
        </p:txBody>
      </p:sp>
      <p:pic>
        <p:nvPicPr>
          <p:cNvPr id="6" name="Platshållare för bild 5" descr="En bild som visar klädsel, himmel, person, vatten&#10;&#10;AI-genererat innehåll kan vara felaktigt.">
            <a:extLst>
              <a:ext uri="{FF2B5EF4-FFF2-40B4-BE49-F238E27FC236}">
                <a16:creationId xmlns:a16="http://schemas.microsoft.com/office/drawing/2014/main" id="{D6ACAD66-DB8A-C657-72EA-2DAAA12C955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1044" r="11044"/>
          <a:stretch>
            <a:fillRect/>
          </a:stretch>
        </p:blipFill>
        <p:spPr/>
      </p:pic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1F4A6FE3-DB11-7C5E-BDC4-EA25D6CCE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646BA-2038-E041-A565-25DB30A13254}" type="datetime1">
              <a:rPr lang="sv-SE" smtClean="0"/>
              <a:t>2025-03-12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EFAFF577-016B-AFCE-300B-7AC52A170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6AE197A0-CC4A-8310-BDB3-1AB865B2F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8746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A0634-102A-4CB8-4336-CEAF5A396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8F90F8E-D33B-756E-0D80-CCC2165D4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Bild vänster, text höger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10205AF-5746-FBA7-4EF5-D0C97893C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At </a:t>
            </a:r>
            <a:r>
              <a:rPr lang="sv-SE" dirty="0" err="1"/>
              <a:t>vero</a:t>
            </a:r>
            <a:r>
              <a:rPr lang="sv-SE" dirty="0"/>
              <a:t> </a:t>
            </a:r>
            <a:r>
              <a:rPr lang="sv-SE" dirty="0" err="1"/>
              <a:t>eos</a:t>
            </a:r>
            <a:r>
              <a:rPr lang="sv-SE" dirty="0"/>
              <a:t> et </a:t>
            </a:r>
            <a:r>
              <a:rPr lang="sv-SE" dirty="0" err="1"/>
              <a:t>accusamus</a:t>
            </a:r>
            <a:r>
              <a:rPr lang="sv-SE" dirty="0"/>
              <a:t> et </a:t>
            </a:r>
            <a:r>
              <a:rPr lang="sv-SE" dirty="0" err="1"/>
              <a:t>iusto</a:t>
            </a:r>
            <a:r>
              <a:rPr lang="sv-SE" dirty="0"/>
              <a:t> </a:t>
            </a:r>
            <a:r>
              <a:rPr lang="sv-SE" dirty="0" err="1"/>
              <a:t>odio</a:t>
            </a:r>
            <a:r>
              <a:rPr lang="sv-SE" dirty="0"/>
              <a:t> </a:t>
            </a:r>
            <a:r>
              <a:rPr lang="sv-SE" dirty="0" err="1"/>
              <a:t>dignissimos</a:t>
            </a:r>
            <a:r>
              <a:rPr lang="sv-SE" dirty="0"/>
              <a:t> </a:t>
            </a:r>
            <a:r>
              <a:rPr lang="sv-SE" dirty="0" err="1"/>
              <a:t>ducimus</a:t>
            </a:r>
            <a:r>
              <a:rPr lang="sv-SE" dirty="0"/>
              <a:t> </a:t>
            </a:r>
            <a:r>
              <a:rPr lang="sv-SE" dirty="0" err="1"/>
              <a:t>qui</a:t>
            </a:r>
            <a:r>
              <a:rPr lang="sv-SE" dirty="0"/>
              <a:t> </a:t>
            </a:r>
          </a:p>
          <a:p>
            <a:r>
              <a:rPr lang="sv-SE" dirty="0" err="1"/>
              <a:t>Blanditiis</a:t>
            </a:r>
            <a:r>
              <a:rPr lang="sv-SE" dirty="0"/>
              <a:t> </a:t>
            </a:r>
            <a:r>
              <a:rPr lang="sv-SE" dirty="0" err="1"/>
              <a:t>praesentium</a:t>
            </a:r>
            <a:r>
              <a:rPr lang="sv-SE" dirty="0"/>
              <a:t> </a:t>
            </a:r>
            <a:r>
              <a:rPr lang="sv-SE" dirty="0" err="1"/>
              <a:t>voluptatum</a:t>
            </a:r>
            <a:r>
              <a:rPr lang="sv-SE" dirty="0"/>
              <a:t> </a:t>
            </a:r>
            <a:r>
              <a:rPr lang="sv-SE" dirty="0" err="1"/>
              <a:t>deleniti</a:t>
            </a:r>
            <a:r>
              <a:rPr lang="sv-SE" dirty="0"/>
              <a:t> </a:t>
            </a:r>
            <a:r>
              <a:rPr lang="sv-SE" dirty="0" err="1"/>
              <a:t>atque</a:t>
            </a:r>
            <a:r>
              <a:rPr lang="sv-SE" dirty="0"/>
              <a:t> </a:t>
            </a:r>
            <a:r>
              <a:rPr lang="sv-SE" dirty="0" err="1"/>
              <a:t>corrupti</a:t>
            </a:r>
            <a:r>
              <a:rPr lang="sv-SE" dirty="0"/>
              <a:t> </a:t>
            </a:r>
            <a:r>
              <a:rPr lang="sv-SE" dirty="0" err="1"/>
              <a:t>quos</a:t>
            </a:r>
            <a:r>
              <a:rPr lang="sv-SE" dirty="0"/>
              <a:t> </a:t>
            </a:r>
            <a:r>
              <a:rPr lang="sv-SE" dirty="0" err="1"/>
              <a:t>dolores</a:t>
            </a:r>
            <a:r>
              <a:rPr lang="sv-SE" dirty="0"/>
              <a:t> </a:t>
            </a:r>
          </a:p>
          <a:p>
            <a:r>
              <a:rPr lang="sv-SE" dirty="0"/>
              <a:t>Et </a:t>
            </a:r>
            <a:r>
              <a:rPr lang="sv-SE" dirty="0" err="1"/>
              <a:t>quas</a:t>
            </a:r>
            <a:r>
              <a:rPr lang="sv-SE" dirty="0"/>
              <a:t> </a:t>
            </a:r>
            <a:r>
              <a:rPr lang="sv-SE" dirty="0" err="1"/>
              <a:t>molestias</a:t>
            </a:r>
            <a:r>
              <a:rPr lang="sv-SE" dirty="0"/>
              <a:t> </a:t>
            </a:r>
            <a:r>
              <a:rPr lang="sv-SE" dirty="0" err="1"/>
              <a:t>excepturi</a:t>
            </a:r>
            <a:r>
              <a:rPr lang="sv-SE" dirty="0"/>
              <a:t> sint </a:t>
            </a:r>
            <a:r>
              <a:rPr lang="sv-SE" dirty="0" err="1"/>
              <a:t>occaecati</a:t>
            </a:r>
            <a:r>
              <a:rPr lang="sv-SE" dirty="0"/>
              <a:t> </a:t>
            </a:r>
          </a:p>
          <a:p>
            <a:r>
              <a:rPr lang="sv-SE" dirty="0" err="1"/>
              <a:t>Cupiditate</a:t>
            </a:r>
            <a:r>
              <a:rPr lang="sv-SE" dirty="0"/>
              <a:t> non </a:t>
            </a:r>
            <a:r>
              <a:rPr lang="sv-SE" dirty="0" err="1"/>
              <a:t>provident</a:t>
            </a:r>
            <a:r>
              <a:rPr lang="sv-SE" dirty="0"/>
              <a:t>, </a:t>
            </a:r>
            <a:r>
              <a:rPr lang="sv-SE" dirty="0" err="1"/>
              <a:t>similique</a:t>
            </a:r>
            <a:r>
              <a:rPr lang="sv-SE" dirty="0"/>
              <a:t> sunt in culpa </a:t>
            </a:r>
            <a:r>
              <a:rPr lang="sv-SE" dirty="0" err="1"/>
              <a:t>qui</a:t>
            </a:r>
            <a:r>
              <a:rPr lang="sv-SE" dirty="0"/>
              <a:t> </a:t>
            </a:r>
            <a:r>
              <a:rPr lang="sv-SE" dirty="0" err="1"/>
              <a:t>officia</a:t>
            </a:r>
            <a:r>
              <a:rPr lang="sv-SE" dirty="0"/>
              <a:t> </a:t>
            </a:r>
          </a:p>
          <a:p>
            <a:r>
              <a:rPr lang="sv-SE" dirty="0" err="1"/>
              <a:t>Deserunt</a:t>
            </a:r>
            <a:r>
              <a:rPr lang="sv-SE" dirty="0"/>
              <a:t> </a:t>
            </a:r>
            <a:r>
              <a:rPr lang="sv-SE" dirty="0" err="1"/>
              <a:t>mollitia</a:t>
            </a:r>
            <a:r>
              <a:rPr lang="sv-SE" dirty="0"/>
              <a:t> </a:t>
            </a:r>
            <a:r>
              <a:rPr lang="sv-SE" dirty="0" err="1"/>
              <a:t>animi</a:t>
            </a:r>
            <a:r>
              <a:rPr lang="sv-SE" dirty="0"/>
              <a:t>, id est </a:t>
            </a:r>
            <a:r>
              <a:rPr lang="sv-SE" dirty="0" err="1"/>
              <a:t>laborum</a:t>
            </a:r>
            <a:r>
              <a:rPr lang="sv-SE" dirty="0"/>
              <a:t> et </a:t>
            </a:r>
            <a:r>
              <a:rPr lang="sv-SE" dirty="0" err="1"/>
              <a:t>dolorum</a:t>
            </a:r>
            <a:r>
              <a:rPr lang="sv-SE" dirty="0"/>
              <a:t> fuga</a:t>
            </a:r>
          </a:p>
          <a:p>
            <a:r>
              <a:rPr lang="sv-SE" dirty="0"/>
              <a:t>Et </a:t>
            </a:r>
            <a:r>
              <a:rPr lang="sv-SE" dirty="0" err="1"/>
              <a:t>harum</a:t>
            </a:r>
            <a:r>
              <a:rPr lang="sv-SE" dirty="0"/>
              <a:t> </a:t>
            </a:r>
            <a:r>
              <a:rPr lang="sv-SE" dirty="0" err="1"/>
              <a:t>quidem</a:t>
            </a:r>
            <a:r>
              <a:rPr lang="sv-SE" dirty="0"/>
              <a:t> </a:t>
            </a:r>
            <a:r>
              <a:rPr lang="sv-SE" dirty="0" err="1"/>
              <a:t>rerum</a:t>
            </a:r>
            <a:r>
              <a:rPr lang="sv-SE" dirty="0"/>
              <a:t> </a:t>
            </a:r>
            <a:r>
              <a:rPr lang="sv-SE" dirty="0" err="1"/>
              <a:t>facilis</a:t>
            </a:r>
            <a:r>
              <a:rPr lang="sv-SE" dirty="0"/>
              <a:t> est et expedita </a:t>
            </a:r>
            <a:r>
              <a:rPr lang="sv-SE" dirty="0" err="1"/>
              <a:t>distinctio</a:t>
            </a:r>
            <a:endParaRPr lang="sv-SE" dirty="0"/>
          </a:p>
          <a:p>
            <a:r>
              <a:rPr lang="sv-SE" dirty="0" err="1"/>
              <a:t>Nam</a:t>
            </a:r>
            <a:r>
              <a:rPr lang="sv-SE" dirty="0"/>
              <a:t> libero tempore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C1C992D-4E36-F26F-A8CD-720C37871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62E5-DE68-E444-8CBC-885A6C920EBA}" type="datetime1">
              <a:rPr lang="sv-SE" smtClean="0"/>
              <a:t>2025-03-12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B44022D-F9BA-4D4A-B97D-C0A9582F6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53693B1-F075-2A1B-5AFB-BC7419DE5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6</a:t>
            </a:fld>
            <a:endParaRPr lang="sv-SE"/>
          </a:p>
        </p:txBody>
      </p:sp>
      <p:pic>
        <p:nvPicPr>
          <p:cNvPr id="6" name="Platshållare för bild 5" descr="En bild som visar klädsel, himmel, person, vatten&#10;&#10;AI-genererat innehåll kan vara felaktigt.">
            <a:extLst>
              <a:ext uri="{FF2B5EF4-FFF2-40B4-BE49-F238E27FC236}">
                <a16:creationId xmlns:a16="http://schemas.microsoft.com/office/drawing/2014/main" id="{F87A50B3-2DB3-AD75-DBAF-89C5E71DB69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1044" r="11044"/>
          <a:stretch/>
        </p:blipFill>
        <p:spPr/>
      </p:pic>
    </p:spTree>
    <p:extLst>
      <p:ext uri="{BB962C8B-B14F-4D97-AF65-F5344CB8AC3E}">
        <p14:creationId xmlns:p14="http://schemas.microsoft.com/office/powerpoint/2010/main" val="3773206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FDD8D8BE-6985-E152-C3FE-9EAF444AD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Avsnitt </a:t>
            </a:r>
            <a:br>
              <a:rPr lang="sv-SE" dirty="0"/>
            </a:br>
            <a:r>
              <a:rPr lang="sv-SE" dirty="0"/>
              <a:t>Rosa granit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59F3EE8-44D4-62FC-927D-C432E872C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5A074-4E00-C641-AD81-5B1B35C660EB}" type="datetime1">
              <a:rPr lang="sv-SE" smtClean="0"/>
              <a:t>2025-03-12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F8AC947-C048-CAD3-C46B-204C74BAE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5A2C692-ECE8-5983-3157-E511DDEA1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9143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E12A2A-7E9A-68DB-F1AD-2CD240537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CB589232-8AD2-707F-3AB3-ED2A27E77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Avsnitt</a:t>
            </a:r>
            <a:br>
              <a:rPr lang="sv-SE" dirty="0"/>
            </a:br>
            <a:r>
              <a:rPr lang="sv-SE" dirty="0"/>
              <a:t>Himmel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2EDCF55-41C1-DAAD-8352-ABE9A71E7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277D-2471-2B45-89F4-3F3DAA67EFC0}" type="datetime1">
              <a:rPr lang="sv-SE" smtClean="0"/>
              <a:t>2025-03-12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4FAB87B-95A8-B1F4-0160-CFF47157A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A5FADE4-2153-3531-F46A-510A94BA8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46413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F13A4D-8C5E-2AE9-96EA-FFE30978C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A99925B4-0727-91BE-64F2-3E35962B6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Avsnitt</a:t>
            </a:r>
            <a:br>
              <a:rPr lang="sv-SE" dirty="0"/>
            </a:br>
            <a:r>
              <a:rPr lang="sv-SE" dirty="0"/>
              <a:t>Grå granit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F6EFEFA-B3CC-6999-2450-C01D97898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277D-2471-2B45-89F4-3F3DAA67EFC0}" type="datetime1">
              <a:rPr lang="sv-SE" smtClean="0"/>
              <a:t>2025-03-12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3EDF701-320D-F22F-736D-1CF8095C5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Öarnas och sjöarnas plats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CA32EFCF-3097-244D-8346-BAC8D5BFC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FFEB-9141-2D40-8FF9-3EFCF6302FEC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16118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ema">
  <a:themeElements>
    <a:clrScheme name="Oskarshamn">
      <a:dk1>
        <a:srgbClr val="00263E"/>
      </a:dk1>
      <a:lt1>
        <a:srgbClr val="FFFFFF"/>
      </a:lt1>
      <a:dk2>
        <a:srgbClr val="004B98"/>
      </a:dk2>
      <a:lt2>
        <a:srgbClr val="B7D8EB"/>
      </a:lt2>
      <a:accent1>
        <a:srgbClr val="AF8879"/>
      </a:accent1>
      <a:accent2>
        <a:srgbClr val="C4B8AB"/>
      </a:accent2>
      <a:accent3>
        <a:srgbClr val="EFB8A8"/>
      </a:accent3>
      <a:accent4>
        <a:srgbClr val="205A40"/>
      </a:accent4>
      <a:accent5>
        <a:srgbClr val="A8C27E"/>
      </a:accent5>
      <a:accent6>
        <a:srgbClr val="E0251C"/>
      </a:accent6>
      <a:hlink>
        <a:srgbClr val="004B98"/>
      </a:hlink>
      <a:folHlink>
        <a:srgbClr val="AF8879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264</Words>
  <Application>Microsoft Macintosh PowerPoint</Application>
  <PresentationFormat>Bredbild</PresentationFormat>
  <Paragraphs>59</Paragraphs>
  <Slides>11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5" baseType="lpstr">
      <vt:lpstr>Aptos</vt:lpstr>
      <vt:lpstr>Arial</vt:lpstr>
      <vt:lpstr>Arial Black</vt:lpstr>
      <vt:lpstr>Office-tema</vt:lpstr>
      <vt:lpstr>Förstasida Himmel/Hav</vt:lpstr>
      <vt:lpstr>Förstasida Rosa granit/Himmel</vt:lpstr>
      <vt:lpstr>Förstasida bakgrundsbild</vt:lpstr>
      <vt:lpstr>Innehållssida</vt:lpstr>
      <vt:lpstr>Text vänster, bild höger</vt:lpstr>
      <vt:lpstr>Bild vänster, text höger</vt:lpstr>
      <vt:lpstr>Avsnitt  Rosa granit</vt:lpstr>
      <vt:lpstr>Avsnitt Himmel</vt:lpstr>
      <vt:lpstr>Avsnitt Grå granit</vt:lpstr>
      <vt:lpstr>Avsnitt Mossa</vt:lpstr>
      <vt:lpstr>Avsnitt bakgrundsbild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Oskar Johansson</dc:creator>
  <cp:lastModifiedBy>Robin Kenell</cp:lastModifiedBy>
  <cp:revision>7</cp:revision>
  <dcterms:created xsi:type="dcterms:W3CDTF">2025-03-12T13:06:41Z</dcterms:created>
  <dcterms:modified xsi:type="dcterms:W3CDTF">2025-03-12T14:08:05Z</dcterms:modified>
</cp:coreProperties>
</file>