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Inter" panose="02000503000000020004" pitchFamily="2" charset="0"/>
      <p:regular r:id="rId5"/>
      <p:bold r:id="rId6"/>
      <p:italic r:id="rId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>
      <p:cViewPr varScale="1">
        <p:scale>
          <a:sx n="77" d="100"/>
          <a:sy n="77" d="100"/>
        </p:scale>
        <p:origin x="333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de Lucas" userId="29a4af3b-5517-4ec4-8693-7c99cec1b356" providerId="ADAL" clId="{1BE9DE14-216A-4343-8574-D34BE4EEF9FB}"/>
    <pc:docChg chg="modSld">
      <pc:chgData name="Cade Lucas" userId="29a4af3b-5517-4ec4-8693-7c99cec1b356" providerId="ADAL" clId="{1BE9DE14-216A-4343-8574-D34BE4EEF9FB}" dt="2025-02-06T06:41:39.196" v="32" actId="1076"/>
      <pc:docMkLst>
        <pc:docMk/>
      </pc:docMkLst>
      <pc:sldChg chg="modSp mod">
        <pc:chgData name="Cade Lucas" userId="29a4af3b-5517-4ec4-8693-7c99cec1b356" providerId="ADAL" clId="{1BE9DE14-216A-4343-8574-D34BE4EEF9FB}" dt="2025-02-06T06:41:39.196" v="32" actId="1076"/>
        <pc:sldMkLst>
          <pc:docMk/>
          <pc:sldMk cId="0" sldId="256"/>
        </pc:sldMkLst>
        <pc:spChg chg="mod">
          <ac:chgData name="Cade Lucas" userId="29a4af3b-5517-4ec4-8693-7c99cec1b356" providerId="ADAL" clId="{1BE9DE14-216A-4343-8574-D34BE4EEF9FB}" dt="2025-02-06T06:41:39.196" v="32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31.373" v="7" actId="2711"/>
          <ac:spMkLst>
            <pc:docMk/>
            <pc:sldMk cId="0" sldId="256"/>
            <ac:spMk id="22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27.051" v="6" actId="2711"/>
          <ac:spMkLst>
            <pc:docMk/>
            <pc:sldMk cId="0" sldId="256"/>
            <ac:spMk id="23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08.816" v="2" actId="2711"/>
          <ac:spMkLst>
            <pc:docMk/>
            <pc:sldMk cId="0" sldId="256"/>
            <ac:spMk id="24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36.927" v="8" actId="2711"/>
          <ac:spMkLst>
            <pc:docMk/>
            <pc:sldMk cId="0" sldId="256"/>
            <ac:spMk id="35" creationId="{4F6107A2-EE04-AFC5-5C89-08F6BD2E621A}"/>
          </ac:spMkLst>
        </pc:spChg>
        <pc:spChg chg="mod">
          <ac:chgData name="Cade Lucas" userId="29a4af3b-5517-4ec4-8693-7c99cec1b356" providerId="ADAL" clId="{1BE9DE14-216A-4343-8574-D34BE4EEF9FB}" dt="2025-02-06T06:40:22.672" v="5" actId="2711"/>
          <ac:spMkLst>
            <pc:docMk/>
            <pc:sldMk cId="0" sldId="256"/>
            <ac:spMk id="37" creationId="{78573B63-41BA-66A1-5158-5F270D14DD13}"/>
          </ac:spMkLst>
        </pc:spChg>
        <pc:spChg chg="mod">
          <ac:chgData name="Cade Lucas" userId="29a4af3b-5517-4ec4-8693-7c99cec1b356" providerId="ADAL" clId="{1BE9DE14-216A-4343-8574-D34BE4EEF9FB}" dt="2025-02-06T06:40:18.399" v="4" actId="2711"/>
          <ac:spMkLst>
            <pc:docMk/>
            <pc:sldMk cId="0" sldId="256"/>
            <ac:spMk id="38" creationId="{87D08224-BBC2-EB1E-93FF-A6CCDF9A855C}"/>
          </ac:spMkLst>
        </pc:spChg>
        <pc:spChg chg="mod">
          <ac:chgData name="Cade Lucas" userId="29a4af3b-5517-4ec4-8693-7c99cec1b356" providerId="ADAL" clId="{1BE9DE14-216A-4343-8574-D34BE4EEF9FB}" dt="2025-02-06T06:40:13.632" v="3" actId="2711"/>
          <ac:spMkLst>
            <pc:docMk/>
            <pc:sldMk cId="0" sldId="256"/>
            <ac:spMk id="42" creationId="{293AB046-E426-DF8D-46C4-76455ABE1E1C}"/>
          </ac:spMkLst>
        </pc:spChg>
      </pc:sldChg>
      <pc:sldChg chg="modSp mod">
        <pc:chgData name="Cade Lucas" userId="29a4af3b-5517-4ec4-8693-7c99cec1b356" providerId="ADAL" clId="{1BE9DE14-216A-4343-8574-D34BE4EEF9FB}" dt="2025-02-06T06:41:32.854" v="31" actId="14100"/>
        <pc:sldMkLst>
          <pc:docMk/>
          <pc:sldMk cId="0" sldId="257"/>
        </pc:sldMkLst>
        <pc:spChg chg="mod">
          <ac:chgData name="Cade Lucas" userId="29a4af3b-5517-4ec4-8693-7c99cec1b356" providerId="ADAL" clId="{1BE9DE14-216A-4343-8574-D34BE4EEF9FB}" dt="2025-02-06T06:41:22.549" v="30" actId="6549"/>
          <ac:spMkLst>
            <pc:docMk/>
            <pc:sldMk cId="0" sldId="257"/>
            <ac:spMk id="7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1:32.854" v="31" actId="14100"/>
          <ac:spMkLst>
            <pc:docMk/>
            <pc:sldMk cId="0" sldId="257"/>
            <ac:spMk id="11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17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22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23" creationId="{00000000-0000-0000-0000-000000000000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24" creationId="{502D390D-0BAA-DC77-A5F0-36D64E0653E2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25" creationId="{28E73151-5171-8D51-E649-E75FAA854F7E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28" creationId="{ACAF2F35-6565-4213-F883-A7C638A434FB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29" creationId="{D7A88A1B-CA6D-6572-F540-18CA1096517C}"/>
          </ac:spMkLst>
        </pc:spChg>
        <pc:spChg chg="mod">
          <ac:chgData name="Cade Lucas" userId="29a4af3b-5517-4ec4-8693-7c99cec1b356" providerId="ADAL" clId="{1BE9DE14-216A-4343-8574-D34BE4EEF9FB}" dt="2025-02-06T06:40:50.527" v="9" actId="2711"/>
          <ac:spMkLst>
            <pc:docMk/>
            <pc:sldMk cId="0" sldId="257"/>
            <ac:spMk id="30" creationId="{5209A97D-5F7B-31B6-0E65-C55AE287C7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088B-FC37-0941-AE85-ACF01A227E12}" type="datetimeFigureOut">
              <a:rPr lang="en-AU" smtClean="0"/>
              <a:t>6/2/2025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A1DF3-D51D-C648-85CD-FB58DD812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68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A1DF3-D51D-C648-85CD-FB58DD812F8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3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300" y="1056436"/>
            <a:ext cx="6184249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300" y="4995233"/>
            <a:ext cx="6076315" cy="460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to-services@versent.com.a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4145" y="984958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9050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145" y="7452473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9050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300" y="1377369"/>
            <a:ext cx="6184249" cy="1512786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 marR="47625">
              <a:lnSpc>
                <a:spcPct val="76300"/>
              </a:lnSpc>
              <a:spcBef>
                <a:spcPts val="1885"/>
              </a:spcBef>
            </a:pPr>
            <a:r>
              <a:rPr lang="en-AU" sz="5400" spc="-140" dirty="0">
                <a:latin typeface="Inter" panose="02000503000000020004" pitchFamily="2" charset="0"/>
                <a:ea typeface="Inter" panose="02000503000000020004" pitchFamily="2" charset="0"/>
              </a:rPr>
              <a:t>Headline goes</a:t>
            </a:r>
            <a:br>
              <a:rPr lang="en-AU" sz="5400" spc="-14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AU" sz="5400" spc="-140" dirty="0">
                <a:latin typeface="Inter" panose="02000503000000020004" pitchFamily="2" charset="0"/>
                <a:ea typeface="Inter" panose="02000503000000020004" pitchFamily="2" charset="0"/>
              </a:rPr>
              <a:t>on these two lines</a:t>
            </a:r>
            <a:endParaRPr sz="5400" spc="-28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16116" y="450189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149"/>
                </a:lnTo>
              </a:path>
            </a:pathLst>
          </a:custGeom>
          <a:ln w="12776">
            <a:solidFill>
              <a:srgbClr val="7575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995" y="3147352"/>
            <a:ext cx="6138545" cy="1469390"/>
          </a:xfrm>
          <a:custGeom>
            <a:avLst/>
            <a:gdLst/>
            <a:ahLst/>
            <a:cxnLst/>
            <a:rect l="l" t="t" r="r" b="b"/>
            <a:pathLst>
              <a:path w="6138545" h="1469389">
                <a:moveTo>
                  <a:pt x="144005" y="0"/>
                </a:move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1324787"/>
                </a:lnTo>
                <a:lnTo>
                  <a:pt x="7341" y="1370301"/>
                </a:lnTo>
                <a:lnTo>
                  <a:pt x="27785" y="1409829"/>
                </a:lnTo>
                <a:lnTo>
                  <a:pt x="58959" y="1440998"/>
                </a:lnTo>
                <a:lnTo>
                  <a:pt x="98490" y="1461439"/>
                </a:lnTo>
                <a:lnTo>
                  <a:pt x="144005" y="1468780"/>
                </a:lnTo>
                <a:lnTo>
                  <a:pt x="5994006" y="1468780"/>
                </a:lnTo>
                <a:lnTo>
                  <a:pt x="6039520" y="1461439"/>
                </a:lnTo>
                <a:lnTo>
                  <a:pt x="6079047" y="1440998"/>
                </a:lnTo>
                <a:lnTo>
                  <a:pt x="6110217" y="1409829"/>
                </a:lnTo>
                <a:lnTo>
                  <a:pt x="6130658" y="1370301"/>
                </a:lnTo>
                <a:lnTo>
                  <a:pt x="6137998" y="1324787"/>
                </a:lnTo>
                <a:lnTo>
                  <a:pt x="6137998" y="144005"/>
                </a:lnTo>
                <a:lnTo>
                  <a:pt x="6130658" y="98485"/>
                </a:lnTo>
                <a:lnTo>
                  <a:pt x="6110217" y="58954"/>
                </a:lnTo>
                <a:lnTo>
                  <a:pt x="6079047" y="27782"/>
                </a:lnTo>
                <a:lnTo>
                  <a:pt x="6039520" y="7340"/>
                </a:lnTo>
                <a:lnTo>
                  <a:pt x="5994006" y="0"/>
                </a:lnTo>
                <a:lnTo>
                  <a:pt x="14400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995" y="3147352"/>
            <a:ext cx="6138545" cy="1469390"/>
          </a:xfrm>
          <a:custGeom>
            <a:avLst/>
            <a:gdLst/>
            <a:ahLst/>
            <a:cxnLst/>
            <a:rect l="l" t="t" r="r" b="b"/>
            <a:pathLst>
              <a:path w="6138545" h="1469389">
                <a:moveTo>
                  <a:pt x="5994006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1324787"/>
                </a:lnTo>
                <a:lnTo>
                  <a:pt x="7341" y="1370301"/>
                </a:lnTo>
                <a:lnTo>
                  <a:pt x="27785" y="1409829"/>
                </a:lnTo>
                <a:lnTo>
                  <a:pt x="58959" y="1440998"/>
                </a:lnTo>
                <a:lnTo>
                  <a:pt x="98490" y="1461439"/>
                </a:lnTo>
                <a:lnTo>
                  <a:pt x="144005" y="1468780"/>
                </a:lnTo>
                <a:lnTo>
                  <a:pt x="5994006" y="1468780"/>
                </a:lnTo>
                <a:lnTo>
                  <a:pt x="6039520" y="1461439"/>
                </a:lnTo>
                <a:lnTo>
                  <a:pt x="6079047" y="1440998"/>
                </a:lnTo>
                <a:lnTo>
                  <a:pt x="6110217" y="1409829"/>
                </a:lnTo>
                <a:lnTo>
                  <a:pt x="6130658" y="1370301"/>
                </a:lnTo>
                <a:lnTo>
                  <a:pt x="6137998" y="1324787"/>
                </a:lnTo>
                <a:lnTo>
                  <a:pt x="6137998" y="144005"/>
                </a:lnTo>
                <a:lnTo>
                  <a:pt x="6130658" y="98485"/>
                </a:lnTo>
                <a:lnTo>
                  <a:pt x="6110217" y="58954"/>
                </a:lnTo>
                <a:lnTo>
                  <a:pt x="6079047" y="27782"/>
                </a:lnTo>
                <a:lnTo>
                  <a:pt x="6039520" y="7340"/>
                </a:lnTo>
                <a:lnTo>
                  <a:pt x="5994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273831" y="4102383"/>
            <a:ext cx="498094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AU" sz="2250" spc="-7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Offer name/type goes here</a:t>
            </a:r>
            <a:endParaRPr sz="225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8431" y="3207033"/>
            <a:ext cx="513270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lang="en-AU" sz="6700" spc="-660" dirty="0">
                <a:solidFill>
                  <a:srgbClr val="00D7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FREE</a:t>
            </a:r>
            <a:r>
              <a:rPr lang="en-AU" sz="6700" spc="-1190" dirty="0">
                <a:solidFill>
                  <a:srgbClr val="00D7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AU" sz="6700" spc="555" dirty="0">
                <a:solidFill>
                  <a:srgbClr val="00D7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4</a:t>
            </a:r>
            <a:r>
              <a:rPr lang="en-AU" sz="6700" spc="-830" dirty="0">
                <a:solidFill>
                  <a:srgbClr val="00D7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AU" sz="6700" spc="-560" dirty="0">
                <a:solidFill>
                  <a:srgbClr val="00D7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WEE</a:t>
            </a:r>
            <a:r>
              <a:rPr lang="en-AU" sz="6700" spc="-280" dirty="0">
                <a:solidFill>
                  <a:srgbClr val="00D7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</a:t>
            </a:r>
            <a:r>
              <a:rPr lang="en-AU" sz="2400" spc="-307" baseline="144097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*</a:t>
            </a:r>
            <a:endParaRPr sz="2400" baseline="144097" dirty="0">
              <a:solidFill>
                <a:srgbClr val="00B050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689300" y="4995233"/>
            <a:ext cx="6076315" cy="75097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lang="en-AU" spc="-35" dirty="0">
                <a:latin typeface="Inter" panose="02000503000000020004" pitchFamily="2" charset="0"/>
                <a:ea typeface="Inter" panose="02000503000000020004" pitchFamily="2" charset="0"/>
              </a:rPr>
              <a:t>Subheading here</a:t>
            </a:r>
            <a:endParaRPr spc="-10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2700" marR="5080">
              <a:lnSpc>
                <a:spcPct val="102600"/>
              </a:lnSpc>
              <a:spcBef>
                <a:spcPts val="710"/>
              </a:spcBef>
            </a:pPr>
            <a:r>
              <a:rPr lang="en-AU" sz="1300" spc="-55" dirty="0">
                <a:latin typeface="Inter" panose="02000503000000020004" pitchFamily="2" charset="0"/>
                <a:ea typeface="Inter" panose="02000503000000020004" pitchFamily="2" charset="0"/>
              </a:rPr>
              <a:t>Copy goes here</a:t>
            </a:r>
            <a:endParaRPr sz="13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4" y="8470900"/>
            <a:ext cx="108508" cy="1048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4" y="8204402"/>
            <a:ext cx="108508" cy="1048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4" y="8780562"/>
            <a:ext cx="108508" cy="1048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4" y="9090224"/>
            <a:ext cx="108508" cy="1048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4" y="9398542"/>
            <a:ext cx="108508" cy="1048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74820D6-9B14-333A-CBDD-F4A44EE14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005" y="419919"/>
            <a:ext cx="1734653" cy="4127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F6107A2-EE04-AFC5-5C89-08F6BD2E621A}"/>
              </a:ext>
            </a:extLst>
          </p:cNvPr>
          <p:cNvSpPr txBox="1"/>
          <p:nvPr/>
        </p:nvSpPr>
        <p:spPr>
          <a:xfrm>
            <a:off x="2863849" y="409148"/>
            <a:ext cx="13715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Second logo here Must have line between and be  equal distance apart.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573B63-41BA-66A1-5158-5F270D14DD13}"/>
              </a:ext>
            </a:extLst>
          </p:cNvPr>
          <p:cNvSpPr txBox="1"/>
          <p:nvPr/>
        </p:nvSpPr>
        <p:spPr>
          <a:xfrm>
            <a:off x="2884177" y="4650916"/>
            <a:ext cx="3989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9209" algn="r">
              <a:lnSpc>
                <a:spcPct val="100000"/>
              </a:lnSpc>
              <a:spcBef>
                <a:spcPts val="1720"/>
              </a:spcBef>
            </a:pPr>
            <a:r>
              <a:rPr lang="en-AU" sz="1000" spc="-2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*any clause detail goes here</a:t>
            </a:r>
            <a:endParaRPr lang="en-AU" sz="10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38" name="object 24">
            <a:extLst>
              <a:ext uri="{FF2B5EF4-FFF2-40B4-BE49-F238E27FC236}">
                <a16:creationId xmlns:a16="http://schemas.microsoft.com/office/drawing/2014/main" id="{87D08224-BBC2-EB1E-93FF-A6CCDF9A855C}"/>
              </a:ext>
            </a:extLst>
          </p:cNvPr>
          <p:cNvSpPr txBox="1">
            <a:spLocks/>
          </p:cNvSpPr>
          <p:nvPr/>
        </p:nvSpPr>
        <p:spPr>
          <a:xfrm>
            <a:off x="689300" y="7540752"/>
            <a:ext cx="6076315" cy="468718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AU" spc="-20" dirty="0">
                <a:latin typeface="Inter" panose="02000503000000020004" pitchFamily="2" charset="0"/>
                <a:ea typeface="Inter" panose="02000503000000020004" pitchFamily="2" charset="0"/>
              </a:rPr>
              <a:t>Subheading here</a:t>
            </a:r>
            <a:endParaRPr lang="en-AU" spc="-1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3AB046-E426-DF8D-46C4-76455ABE1E1C}"/>
              </a:ext>
            </a:extLst>
          </p:cNvPr>
          <p:cNvSpPr txBox="1"/>
          <p:nvPr/>
        </p:nvSpPr>
        <p:spPr>
          <a:xfrm>
            <a:off x="958850" y="8026651"/>
            <a:ext cx="4800600" cy="15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3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List of benefits</a:t>
            </a:r>
          </a:p>
          <a:p>
            <a:pPr>
              <a:lnSpc>
                <a:spcPct val="150000"/>
              </a:lnSpc>
            </a:pPr>
            <a:r>
              <a:rPr lang="en-AU" sz="13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List of benefits</a:t>
            </a:r>
          </a:p>
          <a:p>
            <a:pPr>
              <a:lnSpc>
                <a:spcPct val="150000"/>
              </a:lnSpc>
            </a:pPr>
            <a:r>
              <a:rPr lang="en-AU" sz="13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List of benefits</a:t>
            </a:r>
          </a:p>
          <a:p>
            <a:pPr>
              <a:lnSpc>
                <a:spcPct val="150000"/>
              </a:lnSpc>
            </a:pPr>
            <a:r>
              <a:rPr lang="en-AU" sz="13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List of benefits</a:t>
            </a:r>
          </a:p>
          <a:p>
            <a:pPr>
              <a:lnSpc>
                <a:spcPct val="150000"/>
              </a:lnSpc>
            </a:pPr>
            <a:r>
              <a:rPr lang="en-AU" sz="13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List of benefits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645" y="8171916"/>
            <a:ext cx="6151245" cy="1482090"/>
            <a:chOff x="695645" y="8171916"/>
            <a:chExt cx="6151245" cy="1482090"/>
          </a:xfrm>
        </p:grpSpPr>
        <p:sp>
          <p:nvSpPr>
            <p:cNvPr id="3" name="object 3"/>
            <p:cNvSpPr/>
            <p:nvPr/>
          </p:nvSpPr>
          <p:spPr>
            <a:xfrm>
              <a:off x="701995" y="8178266"/>
              <a:ext cx="6138545" cy="1469390"/>
            </a:xfrm>
            <a:custGeom>
              <a:avLst/>
              <a:gdLst/>
              <a:ahLst/>
              <a:cxnLst/>
              <a:rect l="l" t="t" r="r" b="b"/>
              <a:pathLst>
                <a:path w="6138545" h="14693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1324787"/>
                  </a:lnTo>
                  <a:lnTo>
                    <a:pt x="7341" y="1370301"/>
                  </a:lnTo>
                  <a:lnTo>
                    <a:pt x="27785" y="1409829"/>
                  </a:lnTo>
                  <a:lnTo>
                    <a:pt x="58959" y="1440998"/>
                  </a:lnTo>
                  <a:lnTo>
                    <a:pt x="98490" y="1461439"/>
                  </a:lnTo>
                  <a:lnTo>
                    <a:pt x="144005" y="1468780"/>
                  </a:lnTo>
                  <a:lnTo>
                    <a:pt x="5994006" y="1468780"/>
                  </a:lnTo>
                  <a:lnTo>
                    <a:pt x="6039520" y="1461439"/>
                  </a:lnTo>
                  <a:lnTo>
                    <a:pt x="6079047" y="1440998"/>
                  </a:lnTo>
                  <a:lnTo>
                    <a:pt x="6110217" y="1409829"/>
                  </a:lnTo>
                  <a:lnTo>
                    <a:pt x="6130658" y="1370301"/>
                  </a:lnTo>
                  <a:lnTo>
                    <a:pt x="6137998" y="1324787"/>
                  </a:lnTo>
                  <a:lnTo>
                    <a:pt x="6137998" y="144005"/>
                  </a:lnTo>
                  <a:lnTo>
                    <a:pt x="6130658" y="98485"/>
                  </a:lnTo>
                  <a:lnTo>
                    <a:pt x="6110217" y="58954"/>
                  </a:lnTo>
                  <a:lnTo>
                    <a:pt x="6079047" y="27782"/>
                  </a:lnTo>
                  <a:lnTo>
                    <a:pt x="6039520" y="7340"/>
                  </a:lnTo>
                  <a:lnTo>
                    <a:pt x="5994006" y="0"/>
                  </a:lnTo>
                  <a:lnTo>
                    <a:pt x="144005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8996070"/>
              <a:ext cx="5886005" cy="516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399" y="9191769"/>
              <a:ext cx="232803" cy="1252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9300" y="2355475"/>
            <a:ext cx="6243320" cy="309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9600"/>
              </a:lnSpc>
              <a:spcBef>
                <a:spcPts val="100"/>
              </a:spcBef>
            </a:pPr>
            <a:r>
              <a:rPr lang="en-AU" sz="1900" spc="-50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More copy goes here</a:t>
            </a:r>
            <a:endParaRPr sz="19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9300" y="1228708"/>
            <a:ext cx="640609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5400" b="1" spc="-75" dirty="0" err="1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</a:rPr>
              <a:t>Versent’s</a:t>
            </a:r>
            <a:r>
              <a:rPr sz="5400" b="1" spc="-1255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AU" sz="5400" b="1" spc="-1255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</a:rPr>
              <a:t>           </a:t>
            </a:r>
            <a:r>
              <a:rPr lang="en-AU" sz="5400" b="1" spc="-10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</a:rPr>
              <a:t> S</a:t>
            </a:r>
            <a:r>
              <a:rPr sz="5400" b="1" spc="-100" dirty="0" err="1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</a:rPr>
              <a:t>olution</a:t>
            </a:r>
            <a:endParaRPr sz="5400" b="1" spc="-100" dirty="0">
              <a:solidFill>
                <a:srgbClr val="231F2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39167" y="2122750"/>
            <a:ext cx="3068320" cy="135255"/>
            <a:chOff x="3952949" y="1980941"/>
            <a:chExt cx="3068320" cy="135255"/>
          </a:xfrm>
        </p:grpSpPr>
        <p:sp>
          <p:nvSpPr>
            <p:cNvPr id="9" name="object 9"/>
            <p:cNvSpPr/>
            <p:nvPr/>
          </p:nvSpPr>
          <p:spPr>
            <a:xfrm>
              <a:off x="3952938" y="1980945"/>
              <a:ext cx="3068320" cy="135255"/>
            </a:xfrm>
            <a:custGeom>
              <a:avLst/>
              <a:gdLst/>
              <a:ahLst/>
              <a:cxnLst/>
              <a:rect l="l" t="t" r="r" b="b"/>
              <a:pathLst>
                <a:path w="3068320" h="135255">
                  <a:moveTo>
                    <a:pt x="5829" y="59702"/>
                  </a:moveTo>
                  <a:lnTo>
                    <a:pt x="4305" y="59474"/>
                  </a:lnTo>
                  <a:lnTo>
                    <a:pt x="1206" y="59474"/>
                  </a:lnTo>
                  <a:lnTo>
                    <a:pt x="520" y="60045"/>
                  </a:lnTo>
                  <a:lnTo>
                    <a:pt x="0" y="60604"/>
                  </a:lnTo>
                  <a:lnTo>
                    <a:pt x="2260" y="60947"/>
                  </a:lnTo>
                  <a:lnTo>
                    <a:pt x="4775" y="60325"/>
                  </a:lnTo>
                  <a:lnTo>
                    <a:pt x="5829" y="59702"/>
                  </a:lnTo>
                  <a:close/>
                </a:path>
                <a:path w="3068320" h="135255">
                  <a:moveTo>
                    <a:pt x="171818" y="134696"/>
                  </a:moveTo>
                  <a:lnTo>
                    <a:pt x="171081" y="134150"/>
                  </a:lnTo>
                  <a:lnTo>
                    <a:pt x="171335" y="133819"/>
                  </a:lnTo>
                  <a:lnTo>
                    <a:pt x="170230" y="133426"/>
                  </a:lnTo>
                  <a:lnTo>
                    <a:pt x="168694" y="133565"/>
                  </a:lnTo>
                  <a:lnTo>
                    <a:pt x="167246" y="133591"/>
                  </a:lnTo>
                  <a:lnTo>
                    <a:pt x="166878" y="134175"/>
                  </a:lnTo>
                  <a:lnTo>
                    <a:pt x="167665" y="134556"/>
                  </a:lnTo>
                  <a:lnTo>
                    <a:pt x="171818" y="134696"/>
                  </a:lnTo>
                  <a:close/>
                </a:path>
                <a:path w="3068320" h="135255">
                  <a:moveTo>
                    <a:pt x="247357" y="45097"/>
                  </a:moveTo>
                  <a:lnTo>
                    <a:pt x="247243" y="44907"/>
                  </a:lnTo>
                  <a:lnTo>
                    <a:pt x="247142" y="44716"/>
                  </a:lnTo>
                  <a:lnTo>
                    <a:pt x="247027" y="44526"/>
                  </a:lnTo>
                  <a:lnTo>
                    <a:pt x="245313" y="44526"/>
                  </a:lnTo>
                  <a:lnTo>
                    <a:pt x="244640" y="44297"/>
                  </a:lnTo>
                  <a:lnTo>
                    <a:pt x="244246" y="44119"/>
                  </a:lnTo>
                  <a:lnTo>
                    <a:pt x="243573" y="44119"/>
                  </a:lnTo>
                  <a:lnTo>
                    <a:pt x="242925" y="43700"/>
                  </a:lnTo>
                  <a:lnTo>
                    <a:pt x="242049" y="43065"/>
                  </a:lnTo>
                  <a:lnTo>
                    <a:pt x="234911" y="43065"/>
                  </a:lnTo>
                  <a:lnTo>
                    <a:pt x="235026" y="44119"/>
                  </a:lnTo>
                  <a:lnTo>
                    <a:pt x="234810" y="44297"/>
                  </a:lnTo>
                  <a:lnTo>
                    <a:pt x="232714" y="45554"/>
                  </a:lnTo>
                  <a:lnTo>
                    <a:pt x="240106" y="45847"/>
                  </a:lnTo>
                  <a:lnTo>
                    <a:pt x="241147" y="45961"/>
                  </a:lnTo>
                  <a:lnTo>
                    <a:pt x="243433" y="45961"/>
                  </a:lnTo>
                  <a:lnTo>
                    <a:pt x="245630" y="45554"/>
                  </a:lnTo>
                  <a:lnTo>
                    <a:pt x="247357" y="45097"/>
                  </a:lnTo>
                  <a:close/>
                </a:path>
                <a:path w="3068320" h="135255">
                  <a:moveTo>
                    <a:pt x="287883" y="129565"/>
                  </a:moveTo>
                  <a:lnTo>
                    <a:pt x="286981" y="128841"/>
                  </a:lnTo>
                  <a:lnTo>
                    <a:pt x="286854" y="128130"/>
                  </a:lnTo>
                  <a:lnTo>
                    <a:pt x="286943" y="127812"/>
                  </a:lnTo>
                  <a:lnTo>
                    <a:pt x="285203" y="127863"/>
                  </a:lnTo>
                  <a:lnTo>
                    <a:pt x="283311" y="127635"/>
                  </a:lnTo>
                  <a:lnTo>
                    <a:pt x="281825" y="128130"/>
                  </a:lnTo>
                  <a:lnTo>
                    <a:pt x="280974" y="128206"/>
                  </a:lnTo>
                  <a:lnTo>
                    <a:pt x="279857" y="128193"/>
                  </a:lnTo>
                  <a:lnTo>
                    <a:pt x="278345" y="129120"/>
                  </a:lnTo>
                  <a:lnTo>
                    <a:pt x="277964" y="130022"/>
                  </a:lnTo>
                  <a:lnTo>
                    <a:pt x="279565" y="130924"/>
                  </a:lnTo>
                  <a:lnTo>
                    <a:pt x="280708" y="131203"/>
                  </a:lnTo>
                  <a:lnTo>
                    <a:pt x="281051" y="131508"/>
                  </a:lnTo>
                  <a:lnTo>
                    <a:pt x="281838" y="131699"/>
                  </a:lnTo>
                  <a:lnTo>
                    <a:pt x="282816" y="131826"/>
                  </a:lnTo>
                  <a:lnTo>
                    <a:pt x="285724" y="132283"/>
                  </a:lnTo>
                  <a:lnTo>
                    <a:pt x="285953" y="131749"/>
                  </a:lnTo>
                  <a:lnTo>
                    <a:pt x="285877" y="131000"/>
                  </a:lnTo>
                  <a:lnTo>
                    <a:pt x="286118" y="130810"/>
                  </a:lnTo>
                  <a:lnTo>
                    <a:pt x="285762" y="130517"/>
                  </a:lnTo>
                  <a:lnTo>
                    <a:pt x="285953" y="130327"/>
                  </a:lnTo>
                  <a:lnTo>
                    <a:pt x="287883" y="129565"/>
                  </a:lnTo>
                  <a:close/>
                </a:path>
                <a:path w="3068320" h="135255">
                  <a:moveTo>
                    <a:pt x="313931" y="126847"/>
                  </a:moveTo>
                  <a:lnTo>
                    <a:pt x="312737" y="126352"/>
                  </a:lnTo>
                  <a:lnTo>
                    <a:pt x="311416" y="125933"/>
                  </a:lnTo>
                  <a:lnTo>
                    <a:pt x="308965" y="126288"/>
                  </a:lnTo>
                  <a:lnTo>
                    <a:pt x="307644" y="125742"/>
                  </a:lnTo>
                  <a:lnTo>
                    <a:pt x="307632" y="125361"/>
                  </a:lnTo>
                  <a:lnTo>
                    <a:pt x="307073" y="125133"/>
                  </a:lnTo>
                  <a:lnTo>
                    <a:pt x="304253" y="125183"/>
                  </a:lnTo>
                  <a:lnTo>
                    <a:pt x="303580" y="125387"/>
                  </a:lnTo>
                  <a:lnTo>
                    <a:pt x="303618" y="125793"/>
                  </a:lnTo>
                  <a:lnTo>
                    <a:pt x="302488" y="126263"/>
                  </a:lnTo>
                  <a:lnTo>
                    <a:pt x="300901" y="126669"/>
                  </a:lnTo>
                  <a:lnTo>
                    <a:pt x="301269" y="127317"/>
                  </a:lnTo>
                  <a:lnTo>
                    <a:pt x="303314" y="128447"/>
                  </a:lnTo>
                  <a:lnTo>
                    <a:pt x="307213" y="128524"/>
                  </a:lnTo>
                  <a:lnTo>
                    <a:pt x="310896" y="127495"/>
                  </a:lnTo>
                  <a:lnTo>
                    <a:pt x="311797" y="127482"/>
                  </a:lnTo>
                  <a:lnTo>
                    <a:pt x="313931" y="126847"/>
                  </a:lnTo>
                  <a:close/>
                </a:path>
                <a:path w="3068320" h="135255">
                  <a:moveTo>
                    <a:pt x="435635" y="124866"/>
                  </a:moveTo>
                  <a:lnTo>
                    <a:pt x="434962" y="124015"/>
                  </a:lnTo>
                  <a:lnTo>
                    <a:pt x="433971" y="123532"/>
                  </a:lnTo>
                  <a:lnTo>
                    <a:pt x="433946" y="122847"/>
                  </a:lnTo>
                  <a:lnTo>
                    <a:pt x="433489" y="122466"/>
                  </a:lnTo>
                  <a:lnTo>
                    <a:pt x="434632" y="121907"/>
                  </a:lnTo>
                  <a:lnTo>
                    <a:pt x="432612" y="121704"/>
                  </a:lnTo>
                  <a:lnTo>
                    <a:pt x="429793" y="121158"/>
                  </a:lnTo>
                  <a:lnTo>
                    <a:pt x="426580" y="121513"/>
                  </a:lnTo>
                  <a:lnTo>
                    <a:pt x="423532" y="121513"/>
                  </a:lnTo>
                  <a:lnTo>
                    <a:pt x="423494" y="123532"/>
                  </a:lnTo>
                  <a:lnTo>
                    <a:pt x="423773" y="123863"/>
                  </a:lnTo>
                  <a:lnTo>
                    <a:pt x="423849" y="124015"/>
                  </a:lnTo>
                  <a:lnTo>
                    <a:pt x="423951" y="124206"/>
                  </a:lnTo>
                  <a:lnTo>
                    <a:pt x="426148" y="126098"/>
                  </a:lnTo>
                  <a:lnTo>
                    <a:pt x="430237" y="124866"/>
                  </a:lnTo>
                  <a:lnTo>
                    <a:pt x="435635" y="124866"/>
                  </a:lnTo>
                  <a:close/>
                </a:path>
                <a:path w="3068320" h="135255">
                  <a:moveTo>
                    <a:pt x="476859" y="117017"/>
                  </a:moveTo>
                  <a:lnTo>
                    <a:pt x="473227" y="116586"/>
                  </a:lnTo>
                  <a:lnTo>
                    <a:pt x="470458" y="116154"/>
                  </a:lnTo>
                  <a:lnTo>
                    <a:pt x="468401" y="116154"/>
                  </a:lnTo>
                  <a:lnTo>
                    <a:pt x="468401" y="119024"/>
                  </a:lnTo>
                  <a:lnTo>
                    <a:pt x="466229" y="119380"/>
                  </a:lnTo>
                  <a:lnTo>
                    <a:pt x="458279" y="119024"/>
                  </a:lnTo>
                  <a:lnTo>
                    <a:pt x="468401" y="119024"/>
                  </a:lnTo>
                  <a:lnTo>
                    <a:pt x="468401" y="116154"/>
                  </a:lnTo>
                  <a:lnTo>
                    <a:pt x="467537" y="116154"/>
                  </a:lnTo>
                  <a:lnTo>
                    <a:pt x="468553" y="115417"/>
                  </a:lnTo>
                  <a:lnTo>
                    <a:pt x="467626" y="115417"/>
                  </a:lnTo>
                  <a:lnTo>
                    <a:pt x="466953" y="115049"/>
                  </a:lnTo>
                  <a:lnTo>
                    <a:pt x="465658" y="115417"/>
                  </a:lnTo>
                  <a:lnTo>
                    <a:pt x="465264" y="115417"/>
                  </a:lnTo>
                  <a:lnTo>
                    <a:pt x="463054" y="116154"/>
                  </a:lnTo>
                  <a:lnTo>
                    <a:pt x="462775" y="116154"/>
                  </a:lnTo>
                  <a:lnTo>
                    <a:pt x="460629" y="116878"/>
                  </a:lnTo>
                  <a:lnTo>
                    <a:pt x="460857" y="117716"/>
                  </a:lnTo>
                  <a:lnTo>
                    <a:pt x="460895" y="117983"/>
                  </a:lnTo>
                  <a:lnTo>
                    <a:pt x="461010" y="118554"/>
                  </a:lnTo>
                  <a:lnTo>
                    <a:pt x="458724" y="118554"/>
                  </a:lnTo>
                  <a:lnTo>
                    <a:pt x="456996" y="119024"/>
                  </a:lnTo>
                  <a:lnTo>
                    <a:pt x="455599" y="119024"/>
                  </a:lnTo>
                  <a:lnTo>
                    <a:pt x="450215" y="119761"/>
                  </a:lnTo>
                  <a:lnTo>
                    <a:pt x="451713" y="119761"/>
                  </a:lnTo>
                  <a:lnTo>
                    <a:pt x="449872" y="120548"/>
                  </a:lnTo>
                  <a:lnTo>
                    <a:pt x="449872" y="122047"/>
                  </a:lnTo>
                  <a:lnTo>
                    <a:pt x="450253" y="122047"/>
                  </a:lnTo>
                  <a:lnTo>
                    <a:pt x="448525" y="122364"/>
                  </a:lnTo>
                  <a:lnTo>
                    <a:pt x="447116" y="122783"/>
                  </a:lnTo>
                  <a:lnTo>
                    <a:pt x="446112" y="123304"/>
                  </a:lnTo>
                  <a:lnTo>
                    <a:pt x="439254" y="125374"/>
                  </a:lnTo>
                  <a:lnTo>
                    <a:pt x="440258" y="125374"/>
                  </a:lnTo>
                  <a:lnTo>
                    <a:pt x="436829" y="125679"/>
                  </a:lnTo>
                  <a:lnTo>
                    <a:pt x="437362" y="125679"/>
                  </a:lnTo>
                  <a:lnTo>
                    <a:pt x="436753" y="125831"/>
                  </a:lnTo>
                  <a:lnTo>
                    <a:pt x="435952" y="125831"/>
                  </a:lnTo>
                  <a:lnTo>
                    <a:pt x="436905" y="126212"/>
                  </a:lnTo>
                  <a:lnTo>
                    <a:pt x="437476" y="126212"/>
                  </a:lnTo>
                  <a:lnTo>
                    <a:pt x="432650" y="127063"/>
                  </a:lnTo>
                  <a:lnTo>
                    <a:pt x="433311" y="127063"/>
                  </a:lnTo>
                  <a:lnTo>
                    <a:pt x="432930" y="127952"/>
                  </a:lnTo>
                  <a:lnTo>
                    <a:pt x="432841" y="128181"/>
                  </a:lnTo>
                  <a:lnTo>
                    <a:pt x="427418" y="128917"/>
                  </a:lnTo>
                  <a:lnTo>
                    <a:pt x="428332" y="128917"/>
                  </a:lnTo>
                  <a:lnTo>
                    <a:pt x="424243" y="129933"/>
                  </a:lnTo>
                  <a:lnTo>
                    <a:pt x="430974" y="129616"/>
                  </a:lnTo>
                  <a:lnTo>
                    <a:pt x="431571" y="130136"/>
                  </a:lnTo>
                  <a:lnTo>
                    <a:pt x="433527" y="130136"/>
                  </a:lnTo>
                  <a:lnTo>
                    <a:pt x="435203" y="130822"/>
                  </a:lnTo>
                  <a:lnTo>
                    <a:pt x="436143" y="131597"/>
                  </a:lnTo>
                  <a:lnTo>
                    <a:pt x="435635" y="132486"/>
                  </a:lnTo>
                  <a:lnTo>
                    <a:pt x="440258" y="132486"/>
                  </a:lnTo>
                  <a:lnTo>
                    <a:pt x="438404" y="131241"/>
                  </a:lnTo>
                  <a:lnTo>
                    <a:pt x="439813" y="130632"/>
                  </a:lnTo>
                  <a:lnTo>
                    <a:pt x="441299" y="130136"/>
                  </a:lnTo>
                  <a:lnTo>
                    <a:pt x="446176" y="130136"/>
                  </a:lnTo>
                  <a:lnTo>
                    <a:pt x="446468" y="130060"/>
                  </a:lnTo>
                  <a:lnTo>
                    <a:pt x="447954" y="129616"/>
                  </a:lnTo>
                  <a:lnTo>
                    <a:pt x="449084" y="129286"/>
                  </a:lnTo>
                  <a:lnTo>
                    <a:pt x="449160" y="129108"/>
                  </a:lnTo>
                  <a:lnTo>
                    <a:pt x="449516" y="128917"/>
                  </a:lnTo>
                  <a:lnTo>
                    <a:pt x="452094" y="128917"/>
                  </a:lnTo>
                  <a:lnTo>
                    <a:pt x="452615" y="127304"/>
                  </a:lnTo>
                  <a:lnTo>
                    <a:pt x="457923" y="127952"/>
                  </a:lnTo>
                  <a:lnTo>
                    <a:pt x="459054" y="127304"/>
                  </a:lnTo>
                  <a:lnTo>
                    <a:pt x="459486" y="127063"/>
                  </a:lnTo>
                  <a:lnTo>
                    <a:pt x="459778" y="127063"/>
                  </a:lnTo>
                  <a:lnTo>
                    <a:pt x="462330" y="126212"/>
                  </a:lnTo>
                  <a:lnTo>
                    <a:pt x="467804" y="126212"/>
                  </a:lnTo>
                  <a:lnTo>
                    <a:pt x="469773" y="125374"/>
                  </a:lnTo>
                  <a:lnTo>
                    <a:pt x="470928" y="124752"/>
                  </a:lnTo>
                  <a:lnTo>
                    <a:pt x="473417" y="124587"/>
                  </a:lnTo>
                  <a:lnTo>
                    <a:pt x="474941" y="124091"/>
                  </a:lnTo>
                  <a:lnTo>
                    <a:pt x="474751" y="123304"/>
                  </a:lnTo>
                  <a:lnTo>
                    <a:pt x="474599" y="123304"/>
                  </a:lnTo>
                  <a:lnTo>
                    <a:pt x="475818" y="122364"/>
                  </a:lnTo>
                  <a:lnTo>
                    <a:pt x="476250" y="122364"/>
                  </a:lnTo>
                  <a:lnTo>
                    <a:pt x="473989" y="121450"/>
                  </a:lnTo>
                  <a:lnTo>
                    <a:pt x="473684" y="121234"/>
                  </a:lnTo>
                  <a:lnTo>
                    <a:pt x="472744" y="120548"/>
                  </a:lnTo>
                  <a:lnTo>
                    <a:pt x="471932" y="120548"/>
                  </a:lnTo>
                  <a:lnTo>
                    <a:pt x="470166" y="120853"/>
                  </a:lnTo>
                  <a:lnTo>
                    <a:pt x="467207" y="121234"/>
                  </a:lnTo>
                  <a:lnTo>
                    <a:pt x="464896" y="121234"/>
                  </a:lnTo>
                  <a:lnTo>
                    <a:pt x="463638" y="120688"/>
                  </a:lnTo>
                  <a:lnTo>
                    <a:pt x="462546" y="120103"/>
                  </a:lnTo>
                  <a:lnTo>
                    <a:pt x="463575" y="119761"/>
                  </a:lnTo>
                  <a:lnTo>
                    <a:pt x="463753" y="119761"/>
                  </a:lnTo>
                  <a:lnTo>
                    <a:pt x="471589" y="119761"/>
                  </a:lnTo>
                  <a:lnTo>
                    <a:pt x="473989" y="120002"/>
                  </a:lnTo>
                  <a:lnTo>
                    <a:pt x="474383" y="119761"/>
                  </a:lnTo>
                  <a:lnTo>
                    <a:pt x="474764" y="119761"/>
                  </a:lnTo>
                  <a:lnTo>
                    <a:pt x="475373" y="119761"/>
                  </a:lnTo>
                  <a:lnTo>
                    <a:pt x="474751" y="119735"/>
                  </a:lnTo>
                  <a:lnTo>
                    <a:pt x="474624" y="119024"/>
                  </a:lnTo>
                  <a:lnTo>
                    <a:pt x="474573" y="118770"/>
                  </a:lnTo>
                  <a:lnTo>
                    <a:pt x="475132" y="118770"/>
                  </a:lnTo>
                  <a:lnTo>
                    <a:pt x="474472" y="117983"/>
                  </a:lnTo>
                  <a:lnTo>
                    <a:pt x="476859" y="117017"/>
                  </a:lnTo>
                  <a:close/>
                </a:path>
                <a:path w="3068320" h="135255">
                  <a:moveTo>
                    <a:pt x="509117" y="120980"/>
                  </a:moveTo>
                  <a:lnTo>
                    <a:pt x="506501" y="120205"/>
                  </a:lnTo>
                  <a:lnTo>
                    <a:pt x="506260" y="120205"/>
                  </a:lnTo>
                  <a:lnTo>
                    <a:pt x="505231" y="119392"/>
                  </a:lnTo>
                  <a:lnTo>
                    <a:pt x="504482" y="118630"/>
                  </a:lnTo>
                  <a:lnTo>
                    <a:pt x="499821" y="119392"/>
                  </a:lnTo>
                  <a:lnTo>
                    <a:pt x="498640" y="119392"/>
                  </a:lnTo>
                  <a:lnTo>
                    <a:pt x="497751" y="119595"/>
                  </a:lnTo>
                  <a:lnTo>
                    <a:pt x="497751" y="120205"/>
                  </a:lnTo>
                  <a:lnTo>
                    <a:pt x="494106" y="120980"/>
                  </a:lnTo>
                  <a:lnTo>
                    <a:pt x="495706" y="121653"/>
                  </a:lnTo>
                  <a:lnTo>
                    <a:pt x="497713" y="122339"/>
                  </a:lnTo>
                  <a:lnTo>
                    <a:pt x="498462" y="122897"/>
                  </a:lnTo>
                  <a:lnTo>
                    <a:pt x="498881" y="123253"/>
                  </a:lnTo>
                  <a:lnTo>
                    <a:pt x="500443" y="123253"/>
                  </a:lnTo>
                  <a:lnTo>
                    <a:pt x="502119" y="122593"/>
                  </a:lnTo>
                  <a:lnTo>
                    <a:pt x="505777" y="122593"/>
                  </a:lnTo>
                  <a:lnTo>
                    <a:pt x="507834" y="121920"/>
                  </a:lnTo>
                  <a:lnTo>
                    <a:pt x="509117" y="120980"/>
                  </a:lnTo>
                  <a:close/>
                </a:path>
                <a:path w="3068320" h="135255">
                  <a:moveTo>
                    <a:pt x="514832" y="126784"/>
                  </a:moveTo>
                  <a:lnTo>
                    <a:pt x="514057" y="126199"/>
                  </a:lnTo>
                  <a:lnTo>
                    <a:pt x="514311" y="125412"/>
                  </a:lnTo>
                  <a:lnTo>
                    <a:pt x="514235" y="124968"/>
                  </a:lnTo>
                  <a:lnTo>
                    <a:pt x="514261" y="124523"/>
                  </a:lnTo>
                  <a:lnTo>
                    <a:pt x="514210" y="124333"/>
                  </a:lnTo>
                  <a:lnTo>
                    <a:pt x="509701" y="124231"/>
                  </a:lnTo>
                  <a:lnTo>
                    <a:pt x="511403" y="125209"/>
                  </a:lnTo>
                  <a:lnTo>
                    <a:pt x="510959" y="126250"/>
                  </a:lnTo>
                  <a:lnTo>
                    <a:pt x="511175" y="126784"/>
                  </a:lnTo>
                  <a:lnTo>
                    <a:pt x="514832" y="126784"/>
                  </a:lnTo>
                  <a:close/>
                </a:path>
                <a:path w="3068320" h="135255">
                  <a:moveTo>
                    <a:pt x="556374" y="113614"/>
                  </a:moveTo>
                  <a:lnTo>
                    <a:pt x="534136" y="113614"/>
                  </a:lnTo>
                  <a:lnTo>
                    <a:pt x="533031" y="113753"/>
                  </a:lnTo>
                  <a:lnTo>
                    <a:pt x="532904" y="113931"/>
                  </a:lnTo>
                  <a:lnTo>
                    <a:pt x="531152" y="114465"/>
                  </a:lnTo>
                  <a:lnTo>
                    <a:pt x="531596" y="114465"/>
                  </a:lnTo>
                  <a:lnTo>
                    <a:pt x="531622" y="114655"/>
                  </a:lnTo>
                  <a:lnTo>
                    <a:pt x="532866" y="114998"/>
                  </a:lnTo>
                  <a:lnTo>
                    <a:pt x="535012" y="116293"/>
                  </a:lnTo>
                  <a:lnTo>
                    <a:pt x="536816" y="114998"/>
                  </a:lnTo>
                  <a:lnTo>
                    <a:pt x="543458" y="114998"/>
                  </a:lnTo>
                  <a:lnTo>
                    <a:pt x="544042" y="115163"/>
                  </a:lnTo>
                  <a:lnTo>
                    <a:pt x="544931" y="115316"/>
                  </a:lnTo>
                  <a:lnTo>
                    <a:pt x="544487" y="115684"/>
                  </a:lnTo>
                  <a:lnTo>
                    <a:pt x="545211" y="116039"/>
                  </a:lnTo>
                  <a:lnTo>
                    <a:pt x="544372" y="116332"/>
                  </a:lnTo>
                  <a:lnTo>
                    <a:pt x="543318" y="116332"/>
                  </a:lnTo>
                  <a:lnTo>
                    <a:pt x="546404" y="116827"/>
                  </a:lnTo>
                  <a:lnTo>
                    <a:pt x="545731" y="116827"/>
                  </a:lnTo>
                  <a:lnTo>
                    <a:pt x="546074" y="116992"/>
                  </a:lnTo>
                  <a:lnTo>
                    <a:pt x="547344" y="116827"/>
                  </a:lnTo>
                  <a:lnTo>
                    <a:pt x="553453" y="116827"/>
                  </a:lnTo>
                  <a:lnTo>
                    <a:pt x="553681" y="116332"/>
                  </a:lnTo>
                  <a:lnTo>
                    <a:pt x="554431" y="116332"/>
                  </a:lnTo>
                  <a:lnTo>
                    <a:pt x="555586" y="116039"/>
                  </a:lnTo>
                  <a:lnTo>
                    <a:pt x="554507" y="115506"/>
                  </a:lnTo>
                  <a:lnTo>
                    <a:pt x="554469" y="114998"/>
                  </a:lnTo>
                  <a:lnTo>
                    <a:pt x="554253" y="114655"/>
                  </a:lnTo>
                  <a:lnTo>
                    <a:pt x="554126" y="114465"/>
                  </a:lnTo>
                  <a:lnTo>
                    <a:pt x="556374" y="113614"/>
                  </a:lnTo>
                  <a:close/>
                </a:path>
                <a:path w="3068320" h="135255">
                  <a:moveTo>
                    <a:pt x="679996" y="119367"/>
                  </a:moveTo>
                  <a:lnTo>
                    <a:pt x="679450" y="117843"/>
                  </a:lnTo>
                  <a:lnTo>
                    <a:pt x="679335" y="117500"/>
                  </a:lnTo>
                  <a:lnTo>
                    <a:pt x="679005" y="117106"/>
                  </a:lnTo>
                  <a:lnTo>
                    <a:pt x="678891" y="116979"/>
                  </a:lnTo>
                  <a:lnTo>
                    <a:pt x="678789" y="116852"/>
                  </a:lnTo>
                  <a:lnTo>
                    <a:pt x="675538" y="116979"/>
                  </a:lnTo>
                  <a:lnTo>
                    <a:pt x="672490" y="116586"/>
                  </a:lnTo>
                  <a:lnTo>
                    <a:pt x="670191" y="116586"/>
                  </a:lnTo>
                  <a:lnTo>
                    <a:pt x="670191" y="121018"/>
                  </a:lnTo>
                  <a:lnTo>
                    <a:pt x="669645" y="121196"/>
                  </a:lnTo>
                  <a:lnTo>
                    <a:pt x="667448" y="121018"/>
                  </a:lnTo>
                  <a:lnTo>
                    <a:pt x="670191" y="121018"/>
                  </a:lnTo>
                  <a:lnTo>
                    <a:pt x="670191" y="116586"/>
                  </a:lnTo>
                  <a:lnTo>
                    <a:pt x="669226" y="116586"/>
                  </a:lnTo>
                  <a:lnTo>
                    <a:pt x="666076" y="117106"/>
                  </a:lnTo>
                  <a:lnTo>
                    <a:pt x="664197" y="117843"/>
                  </a:lnTo>
                  <a:lnTo>
                    <a:pt x="663003" y="118643"/>
                  </a:lnTo>
                  <a:lnTo>
                    <a:pt x="663105" y="119367"/>
                  </a:lnTo>
                  <a:lnTo>
                    <a:pt x="663143" y="119646"/>
                  </a:lnTo>
                  <a:lnTo>
                    <a:pt x="663460" y="119646"/>
                  </a:lnTo>
                  <a:lnTo>
                    <a:pt x="661403" y="120357"/>
                  </a:lnTo>
                  <a:lnTo>
                    <a:pt x="653529" y="120357"/>
                  </a:lnTo>
                  <a:lnTo>
                    <a:pt x="651256" y="121018"/>
                  </a:lnTo>
                  <a:lnTo>
                    <a:pt x="651548" y="121018"/>
                  </a:lnTo>
                  <a:lnTo>
                    <a:pt x="651484" y="123621"/>
                  </a:lnTo>
                  <a:lnTo>
                    <a:pt x="652614" y="123621"/>
                  </a:lnTo>
                  <a:lnTo>
                    <a:pt x="652907" y="123939"/>
                  </a:lnTo>
                  <a:lnTo>
                    <a:pt x="654558" y="123939"/>
                  </a:lnTo>
                  <a:lnTo>
                    <a:pt x="654939" y="123621"/>
                  </a:lnTo>
                  <a:lnTo>
                    <a:pt x="662101" y="123621"/>
                  </a:lnTo>
                  <a:lnTo>
                    <a:pt x="663549" y="122758"/>
                  </a:lnTo>
                  <a:lnTo>
                    <a:pt x="664883" y="122529"/>
                  </a:lnTo>
                  <a:lnTo>
                    <a:pt x="666445" y="122377"/>
                  </a:lnTo>
                  <a:lnTo>
                    <a:pt x="667346" y="122021"/>
                  </a:lnTo>
                  <a:lnTo>
                    <a:pt x="668185" y="121640"/>
                  </a:lnTo>
                  <a:lnTo>
                    <a:pt x="670775" y="121640"/>
                  </a:lnTo>
                  <a:lnTo>
                    <a:pt x="675373" y="121640"/>
                  </a:lnTo>
                  <a:lnTo>
                    <a:pt x="671969" y="121386"/>
                  </a:lnTo>
                  <a:lnTo>
                    <a:pt x="673595" y="121018"/>
                  </a:lnTo>
                  <a:lnTo>
                    <a:pt x="677481" y="120357"/>
                  </a:lnTo>
                  <a:lnTo>
                    <a:pt x="677862" y="120357"/>
                  </a:lnTo>
                  <a:lnTo>
                    <a:pt x="679996" y="119367"/>
                  </a:lnTo>
                  <a:close/>
                </a:path>
                <a:path w="3068320" h="135255">
                  <a:moveTo>
                    <a:pt x="706183" y="111493"/>
                  </a:moveTo>
                  <a:lnTo>
                    <a:pt x="703453" y="111175"/>
                  </a:lnTo>
                  <a:lnTo>
                    <a:pt x="701382" y="110286"/>
                  </a:lnTo>
                  <a:lnTo>
                    <a:pt x="698487" y="109651"/>
                  </a:lnTo>
                  <a:lnTo>
                    <a:pt x="695667" y="108966"/>
                  </a:lnTo>
                  <a:lnTo>
                    <a:pt x="692200" y="108585"/>
                  </a:lnTo>
                  <a:lnTo>
                    <a:pt x="691921" y="108115"/>
                  </a:lnTo>
                  <a:lnTo>
                    <a:pt x="690130" y="108026"/>
                  </a:lnTo>
                  <a:lnTo>
                    <a:pt x="688911" y="107784"/>
                  </a:lnTo>
                  <a:lnTo>
                    <a:pt x="688111" y="107797"/>
                  </a:lnTo>
                  <a:lnTo>
                    <a:pt x="686866" y="108394"/>
                  </a:lnTo>
                  <a:lnTo>
                    <a:pt x="685304" y="109626"/>
                  </a:lnTo>
                  <a:lnTo>
                    <a:pt x="685253" y="110832"/>
                  </a:lnTo>
                  <a:lnTo>
                    <a:pt x="686790" y="112026"/>
                  </a:lnTo>
                  <a:lnTo>
                    <a:pt x="687171" y="112623"/>
                  </a:lnTo>
                  <a:lnTo>
                    <a:pt x="688949" y="113487"/>
                  </a:lnTo>
                  <a:lnTo>
                    <a:pt x="689381" y="113576"/>
                  </a:lnTo>
                  <a:lnTo>
                    <a:pt x="689800" y="113563"/>
                  </a:lnTo>
                  <a:lnTo>
                    <a:pt x="690219" y="113461"/>
                  </a:lnTo>
                  <a:lnTo>
                    <a:pt x="691934" y="113703"/>
                  </a:lnTo>
                  <a:lnTo>
                    <a:pt x="694436" y="113690"/>
                  </a:lnTo>
                  <a:lnTo>
                    <a:pt x="697026" y="113944"/>
                  </a:lnTo>
                  <a:lnTo>
                    <a:pt x="699338" y="113398"/>
                  </a:lnTo>
                  <a:lnTo>
                    <a:pt x="701395" y="113360"/>
                  </a:lnTo>
                  <a:lnTo>
                    <a:pt x="703224" y="113169"/>
                  </a:lnTo>
                  <a:lnTo>
                    <a:pt x="704634" y="112687"/>
                  </a:lnTo>
                  <a:lnTo>
                    <a:pt x="705789" y="112064"/>
                  </a:lnTo>
                  <a:lnTo>
                    <a:pt x="706183" y="111493"/>
                  </a:lnTo>
                  <a:close/>
                </a:path>
                <a:path w="3068320" h="135255">
                  <a:moveTo>
                    <a:pt x="712952" y="118440"/>
                  </a:moveTo>
                  <a:lnTo>
                    <a:pt x="709714" y="117792"/>
                  </a:lnTo>
                  <a:lnTo>
                    <a:pt x="708444" y="117170"/>
                  </a:lnTo>
                  <a:lnTo>
                    <a:pt x="708380" y="116636"/>
                  </a:lnTo>
                  <a:lnTo>
                    <a:pt x="707580" y="116217"/>
                  </a:lnTo>
                  <a:lnTo>
                    <a:pt x="704151" y="116217"/>
                  </a:lnTo>
                  <a:lnTo>
                    <a:pt x="703275" y="116471"/>
                  </a:lnTo>
                  <a:lnTo>
                    <a:pt x="703326" y="116636"/>
                  </a:lnTo>
                  <a:lnTo>
                    <a:pt x="703414" y="116954"/>
                  </a:lnTo>
                  <a:lnTo>
                    <a:pt x="703160" y="117170"/>
                  </a:lnTo>
                  <a:lnTo>
                    <a:pt x="701484" y="117792"/>
                  </a:lnTo>
                  <a:lnTo>
                    <a:pt x="702411" y="118440"/>
                  </a:lnTo>
                  <a:lnTo>
                    <a:pt x="702233" y="119062"/>
                  </a:lnTo>
                  <a:lnTo>
                    <a:pt x="703122" y="119989"/>
                  </a:lnTo>
                  <a:lnTo>
                    <a:pt x="702487" y="121386"/>
                  </a:lnTo>
                  <a:lnTo>
                    <a:pt x="708406" y="120789"/>
                  </a:lnTo>
                  <a:lnTo>
                    <a:pt x="708355" y="120167"/>
                  </a:lnTo>
                  <a:lnTo>
                    <a:pt x="709409" y="119557"/>
                  </a:lnTo>
                  <a:lnTo>
                    <a:pt x="711885" y="119062"/>
                  </a:lnTo>
                  <a:lnTo>
                    <a:pt x="712546" y="119062"/>
                  </a:lnTo>
                  <a:lnTo>
                    <a:pt x="712406" y="118440"/>
                  </a:lnTo>
                  <a:lnTo>
                    <a:pt x="712952" y="118440"/>
                  </a:lnTo>
                  <a:close/>
                </a:path>
                <a:path w="3068320" h="135255">
                  <a:moveTo>
                    <a:pt x="750646" y="117309"/>
                  </a:moveTo>
                  <a:lnTo>
                    <a:pt x="744372" y="113842"/>
                  </a:lnTo>
                  <a:lnTo>
                    <a:pt x="739508" y="114007"/>
                  </a:lnTo>
                  <a:lnTo>
                    <a:pt x="739127" y="113842"/>
                  </a:lnTo>
                  <a:lnTo>
                    <a:pt x="737285" y="113842"/>
                  </a:lnTo>
                  <a:lnTo>
                    <a:pt x="737476" y="113220"/>
                  </a:lnTo>
                  <a:lnTo>
                    <a:pt x="740371" y="112763"/>
                  </a:lnTo>
                  <a:lnTo>
                    <a:pt x="742403" y="112179"/>
                  </a:lnTo>
                  <a:lnTo>
                    <a:pt x="746671" y="110236"/>
                  </a:lnTo>
                  <a:lnTo>
                    <a:pt x="747610" y="109067"/>
                  </a:lnTo>
                  <a:lnTo>
                    <a:pt x="748982" y="107924"/>
                  </a:lnTo>
                  <a:lnTo>
                    <a:pt x="750531" y="107581"/>
                  </a:lnTo>
                  <a:lnTo>
                    <a:pt x="749769" y="107099"/>
                  </a:lnTo>
                  <a:lnTo>
                    <a:pt x="750125" y="106680"/>
                  </a:lnTo>
                  <a:lnTo>
                    <a:pt x="745769" y="105295"/>
                  </a:lnTo>
                  <a:lnTo>
                    <a:pt x="741133" y="105765"/>
                  </a:lnTo>
                  <a:lnTo>
                    <a:pt x="734936" y="106286"/>
                  </a:lnTo>
                  <a:lnTo>
                    <a:pt x="737108" y="107403"/>
                  </a:lnTo>
                  <a:lnTo>
                    <a:pt x="737844" y="109067"/>
                  </a:lnTo>
                  <a:lnTo>
                    <a:pt x="737958" y="109347"/>
                  </a:lnTo>
                  <a:lnTo>
                    <a:pt x="737819" y="110236"/>
                  </a:lnTo>
                  <a:lnTo>
                    <a:pt x="737743" y="110642"/>
                  </a:lnTo>
                  <a:lnTo>
                    <a:pt x="728624" y="111391"/>
                  </a:lnTo>
                  <a:lnTo>
                    <a:pt x="726389" y="112179"/>
                  </a:lnTo>
                  <a:lnTo>
                    <a:pt x="724166" y="113068"/>
                  </a:lnTo>
                  <a:lnTo>
                    <a:pt x="719810" y="113220"/>
                  </a:lnTo>
                  <a:lnTo>
                    <a:pt x="720178" y="113220"/>
                  </a:lnTo>
                  <a:lnTo>
                    <a:pt x="720471" y="113842"/>
                  </a:lnTo>
                  <a:lnTo>
                    <a:pt x="720572" y="114071"/>
                  </a:lnTo>
                  <a:lnTo>
                    <a:pt x="721906" y="115722"/>
                  </a:lnTo>
                  <a:lnTo>
                    <a:pt x="726376" y="116116"/>
                  </a:lnTo>
                  <a:lnTo>
                    <a:pt x="729983" y="115722"/>
                  </a:lnTo>
                  <a:lnTo>
                    <a:pt x="733958" y="115354"/>
                  </a:lnTo>
                  <a:lnTo>
                    <a:pt x="735888" y="116116"/>
                  </a:lnTo>
                  <a:lnTo>
                    <a:pt x="737476" y="116878"/>
                  </a:lnTo>
                  <a:lnTo>
                    <a:pt x="737565" y="117068"/>
                  </a:lnTo>
                  <a:lnTo>
                    <a:pt x="739432" y="117309"/>
                  </a:lnTo>
                  <a:lnTo>
                    <a:pt x="739025" y="117309"/>
                  </a:lnTo>
                  <a:lnTo>
                    <a:pt x="739635" y="117754"/>
                  </a:lnTo>
                  <a:lnTo>
                    <a:pt x="741819" y="117754"/>
                  </a:lnTo>
                  <a:lnTo>
                    <a:pt x="743178" y="118059"/>
                  </a:lnTo>
                  <a:lnTo>
                    <a:pt x="744816" y="118059"/>
                  </a:lnTo>
                  <a:lnTo>
                    <a:pt x="746201" y="117754"/>
                  </a:lnTo>
                  <a:lnTo>
                    <a:pt x="745363" y="117754"/>
                  </a:lnTo>
                  <a:lnTo>
                    <a:pt x="750646" y="117309"/>
                  </a:lnTo>
                  <a:close/>
                </a:path>
                <a:path w="3068320" h="135255">
                  <a:moveTo>
                    <a:pt x="814971" y="27724"/>
                  </a:moveTo>
                  <a:lnTo>
                    <a:pt x="812698" y="26873"/>
                  </a:lnTo>
                  <a:lnTo>
                    <a:pt x="813358" y="26263"/>
                  </a:lnTo>
                  <a:lnTo>
                    <a:pt x="812304" y="25730"/>
                  </a:lnTo>
                  <a:lnTo>
                    <a:pt x="810933" y="25171"/>
                  </a:lnTo>
                  <a:lnTo>
                    <a:pt x="808240" y="25730"/>
                  </a:lnTo>
                  <a:lnTo>
                    <a:pt x="805510" y="26403"/>
                  </a:lnTo>
                  <a:lnTo>
                    <a:pt x="803732" y="26873"/>
                  </a:lnTo>
                  <a:lnTo>
                    <a:pt x="802373" y="27393"/>
                  </a:lnTo>
                  <a:lnTo>
                    <a:pt x="803973" y="28740"/>
                  </a:lnTo>
                  <a:lnTo>
                    <a:pt x="811149" y="28740"/>
                  </a:lnTo>
                  <a:lnTo>
                    <a:pt x="811339" y="28105"/>
                  </a:lnTo>
                  <a:lnTo>
                    <a:pt x="814971" y="27724"/>
                  </a:lnTo>
                  <a:close/>
                </a:path>
                <a:path w="3068320" h="135255">
                  <a:moveTo>
                    <a:pt x="816597" y="120827"/>
                  </a:moveTo>
                  <a:lnTo>
                    <a:pt x="814666" y="119608"/>
                  </a:lnTo>
                  <a:lnTo>
                    <a:pt x="812914" y="118681"/>
                  </a:lnTo>
                  <a:lnTo>
                    <a:pt x="812533" y="118148"/>
                  </a:lnTo>
                  <a:lnTo>
                    <a:pt x="810679" y="117944"/>
                  </a:lnTo>
                  <a:lnTo>
                    <a:pt x="810387" y="117195"/>
                  </a:lnTo>
                  <a:lnTo>
                    <a:pt x="808545" y="116827"/>
                  </a:lnTo>
                  <a:lnTo>
                    <a:pt x="806513" y="116509"/>
                  </a:lnTo>
                  <a:lnTo>
                    <a:pt x="802855" y="115976"/>
                  </a:lnTo>
                  <a:lnTo>
                    <a:pt x="805535" y="115328"/>
                  </a:lnTo>
                  <a:lnTo>
                    <a:pt x="807173" y="115328"/>
                  </a:lnTo>
                  <a:lnTo>
                    <a:pt x="805218" y="114185"/>
                  </a:lnTo>
                  <a:lnTo>
                    <a:pt x="805726" y="114185"/>
                  </a:lnTo>
                  <a:lnTo>
                    <a:pt x="805726" y="113969"/>
                  </a:lnTo>
                  <a:lnTo>
                    <a:pt x="805053" y="113969"/>
                  </a:lnTo>
                  <a:lnTo>
                    <a:pt x="810679" y="112483"/>
                  </a:lnTo>
                  <a:lnTo>
                    <a:pt x="806424" y="111137"/>
                  </a:lnTo>
                  <a:lnTo>
                    <a:pt x="805116" y="110540"/>
                  </a:lnTo>
                  <a:lnTo>
                    <a:pt x="805459" y="110540"/>
                  </a:lnTo>
                  <a:lnTo>
                    <a:pt x="804989" y="109982"/>
                  </a:lnTo>
                  <a:lnTo>
                    <a:pt x="805129" y="109169"/>
                  </a:lnTo>
                  <a:lnTo>
                    <a:pt x="805637" y="108343"/>
                  </a:lnTo>
                  <a:lnTo>
                    <a:pt x="805675" y="107937"/>
                  </a:lnTo>
                  <a:lnTo>
                    <a:pt x="805446" y="107746"/>
                  </a:lnTo>
                  <a:lnTo>
                    <a:pt x="805649" y="107569"/>
                  </a:lnTo>
                  <a:lnTo>
                    <a:pt x="807758" y="107569"/>
                  </a:lnTo>
                  <a:lnTo>
                    <a:pt x="807808" y="106984"/>
                  </a:lnTo>
                  <a:lnTo>
                    <a:pt x="808901" y="104724"/>
                  </a:lnTo>
                  <a:lnTo>
                    <a:pt x="807923" y="104495"/>
                  </a:lnTo>
                  <a:lnTo>
                    <a:pt x="804976" y="104495"/>
                  </a:lnTo>
                  <a:lnTo>
                    <a:pt x="794054" y="105473"/>
                  </a:lnTo>
                  <a:lnTo>
                    <a:pt x="793496" y="105473"/>
                  </a:lnTo>
                  <a:lnTo>
                    <a:pt x="790244" y="104495"/>
                  </a:lnTo>
                  <a:lnTo>
                    <a:pt x="780529" y="104495"/>
                  </a:lnTo>
                  <a:lnTo>
                    <a:pt x="776693" y="103873"/>
                  </a:lnTo>
                  <a:lnTo>
                    <a:pt x="774839" y="103873"/>
                  </a:lnTo>
                  <a:lnTo>
                    <a:pt x="773328" y="104368"/>
                  </a:lnTo>
                  <a:lnTo>
                    <a:pt x="769086" y="103454"/>
                  </a:lnTo>
                  <a:lnTo>
                    <a:pt x="768223" y="103873"/>
                  </a:lnTo>
                  <a:lnTo>
                    <a:pt x="766838" y="104495"/>
                  </a:lnTo>
                  <a:lnTo>
                    <a:pt x="764501" y="104990"/>
                  </a:lnTo>
                  <a:lnTo>
                    <a:pt x="764032" y="105473"/>
                  </a:lnTo>
                  <a:lnTo>
                    <a:pt x="761504" y="105473"/>
                  </a:lnTo>
                  <a:lnTo>
                    <a:pt x="761301" y="105892"/>
                  </a:lnTo>
                  <a:lnTo>
                    <a:pt x="755269" y="107226"/>
                  </a:lnTo>
                  <a:lnTo>
                    <a:pt x="754545" y="107746"/>
                  </a:lnTo>
                  <a:lnTo>
                    <a:pt x="754227" y="107937"/>
                  </a:lnTo>
                  <a:lnTo>
                    <a:pt x="752195" y="108635"/>
                  </a:lnTo>
                  <a:lnTo>
                    <a:pt x="756818" y="109169"/>
                  </a:lnTo>
                  <a:lnTo>
                    <a:pt x="755865" y="109169"/>
                  </a:lnTo>
                  <a:lnTo>
                    <a:pt x="754214" y="109982"/>
                  </a:lnTo>
                  <a:lnTo>
                    <a:pt x="754545" y="109982"/>
                  </a:lnTo>
                  <a:lnTo>
                    <a:pt x="754989" y="110540"/>
                  </a:lnTo>
                  <a:lnTo>
                    <a:pt x="757097" y="111137"/>
                  </a:lnTo>
                  <a:lnTo>
                    <a:pt x="757097" y="111429"/>
                  </a:lnTo>
                  <a:lnTo>
                    <a:pt x="757224" y="111429"/>
                  </a:lnTo>
                  <a:lnTo>
                    <a:pt x="757643" y="111798"/>
                  </a:lnTo>
                  <a:lnTo>
                    <a:pt x="757682" y="112483"/>
                  </a:lnTo>
                  <a:lnTo>
                    <a:pt x="756970" y="112483"/>
                  </a:lnTo>
                  <a:lnTo>
                    <a:pt x="759307" y="113220"/>
                  </a:lnTo>
                  <a:lnTo>
                    <a:pt x="759993" y="113220"/>
                  </a:lnTo>
                  <a:lnTo>
                    <a:pt x="759523" y="113563"/>
                  </a:lnTo>
                  <a:lnTo>
                    <a:pt x="759269" y="113969"/>
                  </a:lnTo>
                  <a:lnTo>
                    <a:pt x="761174" y="113969"/>
                  </a:lnTo>
                  <a:lnTo>
                    <a:pt x="762457" y="114134"/>
                  </a:lnTo>
                  <a:lnTo>
                    <a:pt x="763003" y="113969"/>
                  </a:lnTo>
                  <a:lnTo>
                    <a:pt x="762812" y="113969"/>
                  </a:lnTo>
                  <a:lnTo>
                    <a:pt x="765162" y="113563"/>
                  </a:lnTo>
                  <a:lnTo>
                    <a:pt x="767930" y="113563"/>
                  </a:lnTo>
                  <a:lnTo>
                    <a:pt x="766381" y="112915"/>
                  </a:lnTo>
                  <a:lnTo>
                    <a:pt x="766076" y="112915"/>
                  </a:lnTo>
                  <a:lnTo>
                    <a:pt x="766191" y="112483"/>
                  </a:lnTo>
                  <a:lnTo>
                    <a:pt x="766254" y="112255"/>
                  </a:lnTo>
                  <a:lnTo>
                    <a:pt x="765568" y="111429"/>
                  </a:lnTo>
                  <a:lnTo>
                    <a:pt x="765911" y="111137"/>
                  </a:lnTo>
                  <a:lnTo>
                    <a:pt x="771042" y="111137"/>
                  </a:lnTo>
                  <a:lnTo>
                    <a:pt x="771563" y="111429"/>
                  </a:lnTo>
                  <a:lnTo>
                    <a:pt x="771613" y="111798"/>
                  </a:lnTo>
                  <a:lnTo>
                    <a:pt x="770648" y="112915"/>
                  </a:lnTo>
                  <a:lnTo>
                    <a:pt x="773849" y="113563"/>
                  </a:lnTo>
                  <a:lnTo>
                    <a:pt x="774890" y="114744"/>
                  </a:lnTo>
                  <a:lnTo>
                    <a:pt x="776846" y="114744"/>
                  </a:lnTo>
                  <a:lnTo>
                    <a:pt x="779411" y="115328"/>
                  </a:lnTo>
                  <a:lnTo>
                    <a:pt x="779068" y="115328"/>
                  </a:lnTo>
                  <a:lnTo>
                    <a:pt x="779602" y="115506"/>
                  </a:lnTo>
                  <a:lnTo>
                    <a:pt x="781837" y="115328"/>
                  </a:lnTo>
                  <a:lnTo>
                    <a:pt x="786561" y="115328"/>
                  </a:lnTo>
                  <a:lnTo>
                    <a:pt x="789647" y="115646"/>
                  </a:lnTo>
                  <a:lnTo>
                    <a:pt x="791387" y="115328"/>
                  </a:lnTo>
                  <a:lnTo>
                    <a:pt x="791832" y="115328"/>
                  </a:lnTo>
                  <a:lnTo>
                    <a:pt x="793165" y="114744"/>
                  </a:lnTo>
                  <a:lnTo>
                    <a:pt x="794118" y="114744"/>
                  </a:lnTo>
                  <a:lnTo>
                    <a:pt x="794169" y="120586"/>
                  </a:lnTo>
                  <a:lnTo>
                    <a:pt x="795007" y="120586"/>
                  </a:lnTo>
                  <a:lnTo>
                    <a:pt x="795147" y="120827"/>
                  </a:lnTo>
                  <a:lnTo>
                    <a:pt x="795185" y="121259"/>
                  </a:lnTo>
                  <a:lnTo>
                    <a:pt x="794727" y="121259"/>
                  </a:lnTo>
                  <a:lnTo>
                    <a:pt x="796188" y="121742"/>
                  </a:lnTo>
                  <a:lnTo>
                    <a:pt x="796188" y="122377"/>
                  </a:lnTo>
                  <a:lnTo>
                    <a:pt x="798931" y="122377"/>
                  </a:lnTo>
                  <a:lnTo>
                    <a:pt x="804011" y="121259"/>
                  </a:lnTo>
                  <a:lnTo>
                    <a:pt x="815454" y="121259"/>
                  </a:lnTo>
                  <a:lnTo>
                    <a:pt x="816597" y="120827"/>
                  </a:lnTo>
                  <a:close/>
                </a:path>
                <a:path w="3068320" h="135255">
                  <a:moveTo>
                    <a:pt x="878408" y="114033"/>
                  </a:moveTo>
                  <a:lnTo>
                    <a:pt x="875284" y="114173"/>
                  </a:lnTo>
                  <a:lnTo>
                    <a:pt x="873887" y="113792"/>
                  </a:lnTo>
                  <a:lnTo>
                    <a:pt x="873493" y="113601"/>
                  </a:lnTo>
                  <a:lnTo>
                    <a:pt x="873785" y="113284"/>
                  </a:lnTo>
                  <a:lnTo>
                    <a:pt x="872718" y="113220"/>
                  </a:lnTo>
                  <a:lnTo>
                    <a:pt x="871397" y="112725"/>
                  </a:lnTo>
                  <a:lnTo>
                    <a:pt x="870115" y="112839"/>
                  </a:lnTo>
                  <a:lnTo>
                    <a:pt x="868857" y="113296"/>
                  </a:lnTo>
                  <a:lnTo>
                    <a:pt x="867892" y="114096"/>
                  </a:lnTo>
                  <a:lnTo>
                    <a:pt x="866267" y="114896"/>
                  </a:lnTo>
                  <a:lnTo>
                    <a:pt x="868705" y="115658"/>
                  </a:lnTo>
                  <a:lnTo>
                    <a:pt x="868616" y="115912"/>
                  </a:lnTo>
                  <a:lnTo>
                    <a:pt x="868807" y="116116"/>
                  </a:lnTo>
                  <a:lnTo>
                    <a:pt x="869645" y="116217"/>
                  </a:lnTo>
                  <a:lnTo>
                    <a:pt x="871410" y="116306"/>
                  </a:lnTo>
                  <a:lnTo>
                    <a:pt x="873125" y="116281"/>
                  </a:lnTo>
                  <a:lnTo>
                    <a:pt x="874737" y="115976"/>
                  </a:lnTo>
                  <a:lnTo>
                    <a:pt x="878027" y="114960"/>
                  </a:lnTo>
                  <a:lnTo>
                    <a:pt x="878408" y="114033"/>
                  </a:lnTo>
                  <a:close/>
                </a:path>
                <a:path w="3068320" h="135255">
                  <a:moveTo>
                    <a:pt x="915835" y="108927"/>
                  </a:moveTo>
                  <a:lnTo>
                    <a:pt x="915695" y="108229"/>
                  </a:lnTo>
                  <a:lnTo>
                    <a:pt x="914133" y="107543"/>
                  </a:lnTo>
                  <a:lnTo>
                    <a:pt x="909701" y="107543"/>
                  </a:lnTo>
                  <a:lnTo>
                    <a:pt x="908164" y="106997"/>
                  </a:lnTo>
                  <a:lnTo>
                    <a:pt x="897623" y="106997"/>
                  </a:lnTo>
                  <a:lnTo>
                    <a:pt x="897661" y="107543"/>
                  </a:lnTo>
                  <a:lnTo>
                    <a:pt x="895527" y="107543"/>
                  </a:lnTo>
                  <a:lnTo>
                    <a:pt x="895515" y="107683"/>
                  </a:lnTo>
                  <a:lnTo>
                    <a:pt x="894130" y="109067"/>
                  </a:lnTo>
                  <a:lnTo>
                    <a:pt x="892187" y="110210"/>
                  </a:lnTo>
                  <a:lnTo>
                    <a:pt x="887222" y="110604"/>
                  </a:lnTo>
                  <a:lnTo>
                    <a:pt x="886587" y="110909"/>
                  </a:lnTo>
                  <a:lnTo>
                    <a:pt x="887603" y="110909"/>
                  </a:lnTo>
                  <a:lnTo>
                    <a:pt x="883475" y="111544"/>
                  </a:lnTo>
                  <a:lnTo>
                    <a:pt x="882332" y="111544"/>
                  </a:lnTo>
                  <a:lnTo>
                    <a:pt x="881849" y="112204"/>
                  </a:lnTo>
                  <a:lnTo>
                    <a:pt x="881037" y="112204"/>
                  </a:lnTo>
                  <a:lnTo>
                    <a:pt x="880872" y="112928"/>
                  </a:lnTo>
                  <a:lnTo>
                    <a:pt x="880503" y="114147"/>
                  </a:lnTo>
                  <a:lnTo>
                    <a:pt x="886155" y="114147"/>
                  </a:lnTo>
                  <a:lnTo>
                    <a:pt x="886333" y="114579"/>
                  </a:lnTo>
                  <a:lnTo>
                    <a:pt x="885913" y="114579"/>
                  </a:lnTo>
                  <a:lnTo>
                    <a:pt x="888923" y="116154"/>
                  </a:lnTo>
                  <a:lnTo>
                    <a:pt x="891019" y="116344"/>
                  </a:lnTo>
                  <a:lnTo>
                    <a:pt x="897496" y="115633"/>
                  </a:lnTo>
                  <a:lnTo>
                    <a:pt x="899490" y="115633"/>
                  </a:lnTo>
                  <a:lnTo>
                    <a:pt x="899566" y="114846"/>
                  </a:lnTo>
                  <a:lnTo>
                    <a:pt x="899744" y="114579"/>
                  </a:lnTo>
                  <a:lnTo>
                    <a:pt x="900518" y="114579"/>
                  </a:lnTo>
                  <a:lnTo>
                    <a:pt x="898906" y="114147"/>
                  </a:lnTo>
                  <a:lnTo>
                    <a:pt x="899071" y="112928"/>
                  </a:lnTo>
                  <a:lnTo>
                    <a:pt x="899833" y="112204"/>
                  </a:lnTo>
                  <a:lnTo>
                    <a:pt x="898283" y="112204"/>
                  </a:lnTo>
                  <a:lnTo>
                    <a:pt x="904011" y="111772"/>
                  </a:lnTo>
                  <a:lnTo>
                    <a:pt x="904582" y="111772"/>
                  </a:lnTo>
                  <a:lnTo>
                    <a:pt x="905103" y="111544"/>
                  </a:lnTo>
                  <a:lnTo>
                    <a:pt x="902106" y="111544"/>
                  </a:lnTo>
                  <a:lnTo>
                    <a:pt x="910894" y="110909"/>
                  </a:lnTo>
                  <a:lnTo>
                    <a:pt x="907821" y="110909"/>
                  </a:lnTo>
                  <a:lnTo>
                    <a:pt x="909891" y="110375"/>
                  </a:lnTo>
                  <a:lnTo>
                    <a:pt x="911809" y="110375"/>
                  </a:lnTo>
                  <a:lnTo>
                    <a:pt x="912063" y="110020"/>
                  </a:lnTo>
                  <a:lnTo>
                    <a:pt x="913117" y="110020"/>
                  </a:lnTo>
                  <a:lnTo>
                    <a:pt x="915835" y="108927"/>
                  </a:lnTo>
                  <a:close/>
                </a:path>
                <a:path w="3068320" h="135255">
                  <a:moveTo>
                    <a:pt x="949591" y="21844"/>
                  </a:moveTo>
                  <a:lnTo>
                    <a:pt x="948448" y="21780"/>
                  </a:lnTo>
                  <a:lnTo>
                    <a:pt x="945032" y="21844"/>
                  </a:lnTo>
                  <a:lnTo>
                    <a:pt x="942644" y="21729"/>
                  </a:lnTo>
                  <a:lnTo>
                    <a:pt x="939812" y="22059"/>
                  </a:lnTo>
                  <a:lnTo>
                    <a:pt x="942263" y="22720"/>
                  </a:lnTo>
                  <a:lnTo>
                    <a:pt x="945007" y="22263"/>
                  </a:lnTo>
                  <a:lnTo>
                    <a:pt x="947127" y="22593"/>
                  </a:lnTo>
                  <a:lnTo>
                    <a:pt x="948016" y="22733"/>
                  </a:lnTo>
                  <a:lnTo>
                    <a:pt x="949299" y="22682"/>
                  </a:lnTo>
                  <a:lnTo>
                    <a:pt x="949439" y="22250"/>
                  </a:lnTo>
                  <a:lnTo>
                    <a:pt x="949591" y="21844"/>
                  </a:lnTo>
                  <a:close/>
                </a:path>
                <a:path w="3068320" h="135255">
                  <a:moveTo>
                    <a:pt x="980897" y="97231"/>
                  </a:moveTo>
                  <a:lnTo>
                    <a:pt x="977265" y="96481"/>
                  </a:lnTo>
                  <a:lnTo>
                    <a:pt x="976541" y="96481"/>
                  </a:lnTo>
                  <a:lnTo>
                    <a:pt x="970978" y="95783"/>
                  </a:lnTo>
                  <a:lnTo>
                    <a:pt x="967613" y="95783"/>
                  </a:lnTo>
                  <a:lnTo>
                    <a:pt x="963980" y="97002"/>
                  </a:lnTo>
                  <a:lnTo>
                    <a:pt x="964209" y="98082"/>
                  </a:lnTo>
                  <a:lnTo>
                    <a:pt x="964412" y="98082"/>
                  </a:lnTo>
                  <a:lnTo>
                    <a:pt x="965873" y="98742"/>
                  </a:lnTo>
                  <a:lnTo>
                    <a:pt x="967892" y="100393"/>
                  </a:lnTo>
                  <a:lnTo>
                    <a:pt x="972578" y="99301"/>
                  </a:lnTo>
                  <a:lnTo>
                    <a:pt x="973124" y="99301"/>
                  </a:lnTo>
                  <a:lnTo>
                    <a:pt x="976172" y="99479"/>
                  </a:lnTo>
                  <a:lnTo>
                    <a:pt x="976223" y="99301"/>
                  </a:lnTo>
                  <a:lnTo>
                    <a:pt x="976007" y="99301"/>
                  </a:lnTo>
                  <a:lnTo>
                    <a:pt x="977747" y="98742"/>
                  </a:lnTo>
                  <a:lnTo>
                    <a:pt x="977417" y="98742"/>
                  </a:lnTo>
                  <a:lnTo>
                    <a:pt x="977874" y="98082"/>
                  </a:lnTo>
                  <a:lnTo>
                    <a:pt x="980897" y="97231"/>
                  </a:lnTo>
                  <a:close/>
                </a:path>
                <a:path w="3068320" h="135255">
                  <a:moveTo>
                    <a:pt x="985608" y="104457"/>
                  </a:moveTo>
                  <a:lnTo>
                    <a:pt x="982332" y="104165"/>
                  </a:lnTo>
                  <a:lnTo>
                    <a:pt x="982332" y="104330"/>
                  </a:lnTo>
                  <a:lnTo>
                    <a:pt x="978369" y="104317"/>
                  </a:lnTo>
                  <a:lnTo>
                    <a:pt x="978217" y="105397"/>
                  </a:lnTo>
                  <a:lnTo>
                    <a:pt x="978154" y="105943"/>
                  </a:lnTo>
                  <a:lnTo>
                    <a:pt x="978077" y="106553"/>
                  </a:lnTo>
                  <a:lnTo>
                    <a:pt x="978547" y="107022"/>
                  </a:lnTo>
                  <a:lnTo>
                    <a:pt x="981163" y="106921"/>
                  </a:lnTo>
                  <a:lnTo>
                    <a:pt x="983627" y="106997"/>
                  </a:lnTo>
                  <a:lnTo>
                    <a:pt x="983145" y="106413"/>
                  </a:lnTo>
                  <a:lnTo>
                    <a:pt x="983538" y="106032"/>
                  </a:lnTo>
                  <a:lnTo>
                    <a:pt x="983526" y="105727"/>
                  </a:lnTo>
                  <a:lnTo>
                    <a:pt x="983640" y="105168"/>
                  </a:lnTo>
                  <a:lnTo>
                    <a:pt x="985608" y="104457"/>
                  </a:lnTo>
                  <a:close/>
                </a:path>
                <a:path w="3068320" h="135255">
                  <a:moveTo>
                    <a:pt x="994270" y="119976"/>
                  </a:moveTo>
                  <a:lnTo>
                    <a:pt x="991603" y="119227"/>
                  </a:lnTo>
                  <a:lnTo>
                    <a:pt x="990879" y="119329"/>
                  </a:lnTo>
                  <a:lnTo>
                    <a:pt x="990422" y="119519"/>
                  </a:lnTo>
                  <a:lnTo>
                    <a:pt x="988339" y="120396"/>
                  </a:lnTo>
                  <a:lnTo>
                    <a:pt x="990866" y="120865"/>
                  </a:lnTo>
                  <a:lnTo>
                    <a:pt x="992403" y="121437"/>
                  </a:lnTo>
                  <a:lnTo>
                    <a:pt x="993381" y="120700"/>
                  </a:lnTo>
                  <a:lnTo>
                    <a:pt x="994270" y="119976"/>
                  </a:lnTo>
                  <a:close/>
                </a:path>
                <a:path w="3068320" h="135255">
                  <a:moveTo>
                    <a:pt x="1004392" y="106235"/>
                  </a:moveTo>
                  <a:lnTo>
                    <a:pt x="1003249" y="105384"/>
                  </a:lnTo>
                  <a:lnTo>
                    <a:pt x="989520" y="105384"/>
                  </a:lnTo>
                  <a:lnTo>
                    <a:pt x="988695" y="105664"/>
                  </a:lnTo>
                  <a:lnTo>
                    <a:pt x="988402" y="105956"/>
                  </a:lnTo>
                  <a:lnTo>
                    <a:pt x="988339" y="106235"/>
                  </a:lnTo>
                  <a:lnTo>
                    <a:pt x="987920" y="106768"/>
                  </a:lnTo>
                  <a:lnTo>
                    <a:pt x="988174" y="107327"/>
                  </a:lnTo>
                  <a:lnTo>
                    <a:pt x="987958" y="108254"/>
                  </a:lnTo>
                  <a:lnTo>
                    <a:pt x="987374" y="108254"/>
                  </a:lnTo>
                  <a:lnTo>
                    <a:pt x="986497" y="108762"/>
                  </a:lnTo>
                  <a:lnTo>
                    <a:pt x="987717" y="109918"/>
                  </a:lnTo>
                  <a:lnTo>
                    <a:pt x="987247" y="109918"/>
                  </a:lnTo>
                  <a:lnTo>
                    <a:pt x="986396" y="110604"/>
                  </a:lnTo>
                  <a:lnTo>
                    <a:pt x="986231" y="110959"/>
                  </a:lnTo>
                  <a:lnTo>
                    <a:pt x="985875" y="111429"/>
                  </a:lnTo>
                  <a:lnTo>
                    <a:pt x="985621" y="111429"/>
                  </a:lnTo>
                  <a:lnTo>
                    <a:pt x="984478" y="111874"/>
                  </a:lnTo>
                  <a:lnTo>
                    <a:pt x="984415" y="112001"/>
                  </a:lnTo>
                  <a:lnTo>
                    <a:pt x="984313" y="112242"/>
                  </a:lnTo>
                  <a:lnTo>
                    <a:pt x="983792" y="112242"/>
                  </a:lnTo>
                  <a:lnTo>
                    <a:pt x="982433" y="112445"/>
                  </a:lnTo>
                  <a:lnTo>
                    <a:pt x="982230" y="112445"/>
                  </a:lnTo>
                  <a:lnTo>
                    <a:pt x="981379" y="112991"/>
                  </a:lnTo>
                  <a:lnTo>
                    <a:pt x="979030" y="112991"/>
                  </a:lnTo>
                  <a:lnTo>
                    <a:pt x="978306" y="113258"/>
                  </a:lnTo>
                  <a:lnTo>
                    <a:pt x="977633" y="112991"/>
                  </a:lnTo>
                  <a:lnTo>
                    <a:pt x="973201" y="112991"/>
                  </a:lnTo>
                  <a:lnTo>
                    <a:pt x="973162" y="112445"/>
                  </a:lnTo>
                  <a:lnTo>
                    <a:pt x="973391" y="112445"/>
                  </a:lnTo>
                  <a:lnTo>
                    <a:pt x="972680" y="112242"/>
                  </a:lnTo>
                  <a:lnTo>
                    <a:pt x="971016" y="112242"/>
                  </a:lnTo>
                  <a:lnTo>
                    <a:pt x="970978" y="111874"/>
                  </a:lnTo>
                  <a:lnTo>
                    <a:pt x="972413" y="110959"/>
                  </a:lnTo>
                  <a:lnTo>
                    <a:pt x="972248" y="110959"/>
                  </a:lnTo>
                  <a:lnTo>
                    <a:pt x="976477" y="110604"/>
                  </a:lnTo>
                  <a:lnTo>
                    <a:pt x="974305" y="110604"/>
                  </a:lnTo>
                  <a:lnTo>
                    <a:pt x="972718" y="109918"/>
                  </a:lnTo>
                  <a:lnTo>
                    <a:pt x="973213" y="109918"/>
                  </a:lnTo>
                  <a:lnTo>
                    <a:pt x="972820" y="109410"/>
                  </a:lnTo>
                  <a:lnTo>
                    <a:pt x="971613" y="109410"/>
                  </a:lnTo>
                  <a:lnTo>
                    <a:pt x="970483" y="109918"/>
                  </a:lnTo>
                  <a:lnTo>
                    <a:pt x="963701" y="109918"/>
                  </a:lnTo>
                  <a:lnTo>
                    <a:pt x="961364" y="111429"/>
                  </a:lnTo>
                  <a:lnTo>
                    <a:pt x="956576" y="111429"/>
                  </a:lnTo>
                  <a:lnTo>
                    <a:pt x="954036" y="111874"/>
                  </a:lnTo>
                  <a:lnTo>
                    <a:pt x="954176" y="111874"/>
                  </a:lnTo>
                  <a:lnTo>
                    <a:pt x="954239" y="112242"/>
                  </a:lnTo>
                  <a:lnTo>
                    <a:pt x="954366" y="112991"/>
                  </a:lnTo>
                  <a:lnTo>
                    <a:pt x="954760" y="112991"/>
                  </a:lnTo>
                  <a:lnTo>
                    <a:pt x="956271" y="113842"/>
                  </a:lnTo>
                  <a:lnTo>
                    <a:pt x="957160" y="113842"/>
                  </a:lnTo>
                  <a:lnTo>
                    <a:pt x="960589" y="112991"/>
                  </a:lnTo>
                  <a:lnTo>
                    <a:pt x="963599" y="113258"/>
                  </a:lnTo>
                  <a:lnTo>
                    <a:pt x="965403" y="113258"/>
                  </a:lnTo>
                  <a:lnTo>
                    <a:pt x="966012" y="113258"/>
                  </a:lnTo>
                  <a:lnTo>
                    <a:pt x="966673" y="112991"/>
                  </a:lnTo>
                  <a:lnTo>
                    <a:pt x="968895" y="112991"/>
                  </a:lnTo>
                  <a:lnTo>
                    <a:pt x="970457" y="113258"/>
                  </a:lnTo>
                  <a:lnTo>
                    <a:pt x="971575" y="113487"/>
                  </a:lnTo>
                  <a:lnTo>
                    <a:pt x="971702" y="114541"/>
                  </a:lnTo>
                  <a:lnTo>
                    <a:pt x="971804" y="116141"/>
                  </a:lnTo>
                  <a:lnTo>
                    <a:pt x="971892" y="116916"/>
                  </a:lnTo>
                  <a:lnTo>
                    <a:pt x="972604" y="117259"/>
                  </a:lnTo>
                  <a:lnTo>
                    <a:pt x="974775" y="116687"/>
                  </a:lnTo>
                  <a:lnTo>
                    <a:pt x="975347" y="116408"/>
                  </a:lnTo>
                  <a:lnTo>
                    <a:pt x="976185" y="116141"/>
                  </a:lnTo>
                  <a:lnTo>
                    <a:pt x="975829" y="115785"/>
                  </a:lnTo>
                  <a:lnTo>
                    <a:pt x="975741" y="114706"/>
                  </a:lnTo>
                  <a:lnTo>
                    <a:pt x="975487" y="114706"/>
                  </a:lnTo>
                  <a:lnTo>
                    <a:pt x="976604" y="114541"/>
                  </a:lnTo>
                  <a:lnTo>
                    <a:pt x="977265" y="114541"/>
                  </a:lnTo>
                  <a:lnTo>
                    <a:pt x="978319" y="113842"/>
                  </a:lnTo>
                  <a:lnTo>
                    <a:pt x="981163" y="113842"/>
                  </a:lnTo>
                  <a:lnTo>
                    <a:pt x="983513" y="114541"/>
                  </a:lnTo>
                  <a:lnTo>
                    <a:pt x="983221" y="114541"/>
                  </a:lnTo>
                  <a:lnTo>
                    <a:pt x="983005" y="115125"/>
                  </a:lnTo>
                  <a:lnTo>
                    <a:pt x="984199" y="115366"/>
                  </a:lnTo>
                  <a:lnTo>
                    <a:pt x="986205" y="115366"/>
                  </a:lnTo>
                  <a:lnTo>
                    <a:pt x="987145" y="114706"/>
                  </a:lnTo>
                  <a:lnTo>
                    <a:pt x="987323" y="114541"/>
                  </a:lnTo>
                  <a:lnTo>
                    <a:pt x="988250" y="114541"/>
                  </a:lnTo>
                  <a:lnTo>
                    <a:pt x="990231" y="113842"/>
                  </a:lnTo>
                  <a:lnTo>
                    <a:pt x="989584" y="113842"/>
                  </a:lnTo>
                  <a:lnTo>
                    <a:pt x="989342" y="113487"/>
                  </a:lnTo>
                  <a:lnTo>
                    <a:pt x="989164" y="113487"/>
                  </a:lnTo>
                  <a:lnTo>
                    <a:pt x="989469" y="113258"/>
                  </a:lnTo>
                  <a:lnTo>
                    <a:pt x="989825" y="112991"/>
                  </a:lnTo>
                  <a:lnTo>
                    <a:pt x="990625" y="112991"/>
                  </a:lnTo>
                  <a:lnTo>
                    <a:pt x="987018" y="112445"/>
                  </a:lnTo>
                  <a:lnTo>
                    <a:pt x="988441" y="112445"/>
                  </a:lnTo>
                  <a:lnTo>
                    <a:pt x="988618" y="112242"/>
                  </a:lnTo>
                  <a:lnTo>
                    <a:pt x="988034" y="111874"/>
                  </a:lnTo>
                  <a:lnTo>
                    <a:pt x="987221" y="111874"/>
                  </a:lnTo>
                  <a:lnTo>
                    <a:pt x="989088" y="111429"/>
                  </a:lnTo>
                  <a:lnTo>
                    <a:pt x="990612" y="110959"/>
                  </a:lnTo>
                  <a:lnTo>
                    <a:pt x="990828" y="110604"/>
                  </a:lnTo>
                  <a:lnTo>
                    <a:pt x="996162" y="110604"/>
                  </a:lnTo>
                  <a:lnTo>
                    <a:pt x="998372" y="109918"/>
                  </a:lnTo>
                  <a:lnTo>
                    <a:pt x="998588" y="109918"/>
                  </a:lnTo>
                  <a:lnTo>
                    <a:pt x="1000798" y="109410"/>
                  </a:lnTo>
                  <a:lnTo>
                    <a:pt x="1000899" y="108254"/>
                  </a:lnTo>
                  <a:lnTo>
                    <a:pt x="1001572" y="108254"/>
                  </a:lnTo>
                  <a:lnTo>
                    <a:pt x="1003033" y="107022"/>
                  </a:lnTo>
                  <a:lnTo>
                    <a:pt x="1004087" y="106235"/>
                  </a:lnTo>
                  <a:lnTo>
                    <a:pt x="1004392" y="106235"/>
                  </a:lnTo>
                  <a:close/>
                </a:path>
                <a:path w="3068320" h="135255">
                  <a:moveTo>
                    <a:pt x="1042885" y="111493"/>
                  </a:moveTo>
                  <a:lnTo>
                    <a:pt x="1030173" y="111493"/>
                  </a:lnTo>
                  <a:lnTo>
                    <a:pt x="1023721" y="110998"/>
                  </a:lnTo>
                  <a:lnTo>
                    <a:pt x="1025309" y="109766"/>
                  </a:lnTo>
                  <a:lnTo>
                    <a:pt x="1026604" y="108559"/>
                  </a:lnTo>
                  <a:lnTo>
                    <a:pt x="1028153" y="108127"/>
                  </a:lnTo>
                  <a:lnTo>
                    <a:pt x="1030668" y="108127"/>
                  </a:lnTo>
                  <a:lnTo>
                    <a:pt x="1032891" y="108127"/>
                  </a:lnTo>
                  <a:lnTo>
                    <a:pt x="1034288" y="107759"/>
                  </a:lnTo>
                  <a:lnTo>
                    <a:pt x="1030617" y="105930"/>
                  </a:lnTo>
                  <a:lnTo>
                    <a:pt x="1030376" y="105067"/>
                  </a:lnTo>
                  <a:lnTo>
                    <a:pt x="1030262" y="104648"/>
                  </a:lnTo>
                  <a:lnTo>
                    <a:pt x="1029449" y="104571"/>
                  </a:lnTo>
                  <a:lnTo>
                    <a:pt x="1029449" y="107759"/>
                  </a:lnTo>
                  <a:lnTo>
                    <a:pt x="1028954" y="107899"/>
                  </a:lnTo>
                  <a:lnTo>
                    <a:pt x="1027912" y="107759"/>
                  </a:lnTo>
                  <a:lnTo>
                    <a:pt x="1029449" y="107759"/>
                  </a:lnTo>
                  <a:lnTo>
                    <a:pt x="1029449" y="104571"/>
                  </a:lnTo>
                  <a:lnTo>
                    <a:pt x="1025715" y="104190"/>
                  </a:lnTo>
                  <a:lnTo>
                    <a:pt x="1024636" y="104190"/>
                  </a:lnTo>
                  <a:lnTo>
                    <a:pt x="1024724" y="100977"/>
                  </a:lnTo>
                  <a:lnTo>
                    <a:pt x="1018794" y="100977"/>
                  </a:lnTo>
                  <a:lnTo>
                    <a:pt x="1013180" y="99644"/>
                  </a:lnTo>
                  <a:lnTo>
                    <a:pt x="1011326" y="101460"/>
                  </a:lnTo>
                  <a:lnTo>
                    <a:pt x="1011224" y="104190"/>
                  </a:lnTo>
                  <a:lnTo>
                    <a:pt x="1011364" y="104648"/>
                  </a:lnTo>
                  <a:lnTo>
                    <a:pt x="1011478" y="105067"/>
                  </a:lnTo>
                  <a:lnTo>
                    <a:pt x="1010513" y="105740"/>
                  </a:lnTo>
                  <a:lnTo>
                    <a:pt x="1012126" y="106260"/>
                  </a:lnTo>
                  <a:lnTo>
                    <a:pt x="1012113" y="106857"/>
                  </a:lnTo>
                  <a:lnTo>
                    <a:pt x="1011326" y="107276"/>
                  </a:lnTo>
                  <a:lnTo>
                    <a:pt x="1011059" y="107759"/>
                  </a:lnTo>
                  <a:lnTo>
                    <a:pt x="1011021" y="108127"/>
                  </a:lnTo>
                  <a:lnTo>
                    <a:pt x="1010767" y="108559"/>
                  </a:lnTo>
                  <a:lnTo>
                    <a:pt x="1010640" y="108775"/>
                  </a:lnTo>
                  <a:lnTo>
                    <a:pt x="1010805" y="109410"/>
                  </a:lnTo>
                  <a:lnTo>
                    <a:pt x="1010996" y="109766"/>
                  </a:lnTo>
                  <a:lnTo>
                    <a:pt x="1011085" y="110197"/>
                  </a:lnTo>
                  <a:lnTo>
                    <a:pt x="1009789" y="110807"/>
                  </a:lnTo>
                  <a:lnTo>
                    <a:pt x="1010513" y="111277"/>
                  </a:lnTo>
                  <a:lnTo>
                    <a:pt x="1011288" y="111493"/>
                  </a:lnTo>
                  <a:lnTo>
                    <a:pt x="1011834" y="111493"/>
                  </a:lnTo>
                  <a:lnTo>
                    <a:pt x="1012405" y="112090"/>
                  </a:lnTo>
                  <a:lnTo>
                    <a:pt x="1042885" y="111493"/>
                  </a:lnTo>
                  <a:close/>
                </a:path>
                <a:path w="3068320" h="135255">
                  <a:moveTo>
                    <a:pt x="1053604" y="110375"/>
                  </a:moveTo>
                  <a:lnTo>
                    <a:pt x="1050696" y="109435"/>
                  </a:lnTo>
                  <a:lnTo>
                    <a:pt x="1050937" y="108572"/>
                  </a:lnTo>
                  <a:lnTo>
                    <a:pt x="1051242" y="107657"/>
                  </a:lnTo>
                  <a:lnTo>
                    <a:pt x="1051318" y="107429"/>
                  </a:lnTo>
                  <a:lnTo>
                    <a:pt x="1050277" y="107429"/>
                  </a:lnTo>
                  <a:lnTo>
                    <a:pt x="1041704" y="106641"/>
                  </a:lnTo>
                  <a:lnTo>
                    <a:pt x="1041019" y="106641"/>
                  </a:lnTo>
                  <a:lnTo>
                    <a:pt x="1038517" y="107429"/>
                  </a:lnTo>
                  <a:lnTo>
                    <a:pt x="1039037" y="107429"/>
                  </a:lnTo>
                  <a:lnTo>
                    <a:pt x="1037247" y="108254"/>
                  </a:lnTo>
                  <a:lnTo>
                    <a:pt x="1037310" y="108572"/>
                  </a:lnTo>
                  <a:lnTo>
                    <a:pt x="1037412" y="109067"/>
                  </a:lnTo>
                  <a:lnTo>
                    <a:pt x="1038072" y="109435"/>
                  </a:lnTo>
                  <a:lnTo>
                    <a:pt x="1037577" y="109435"/>
                  </a:lnTo>
                  <a:lnTo>
                    <a:pt x="1040396" y="110375"/>
                  </a:lnTo>
                  <a:lnTo>
                    <a:pt x="1040028" y="110375"/>
                  </a:lnTo>
                  <a:lnTo>
                    <a:pt x="1042098" y="110617"/>
                  </a:lnTo>
                  <a:lnTo>
                    <a:pt x="1044168" y="110617"/>
                  </a:lnTo>
                  <a:lnTo>
                    <a:pt x="1046035" y="110375"/>
                  </a:lnTo>
                  <a:lnTo>
                    <a:pt x="1050213" y="110375"/>
                  </a:lnTo>
                  <a:lnTo>
                    <a:pt x="1051458" y="110617"/>
                  </a:lnTo>
                  <a:lnTo>
                    <a:pt x="1053604" y="110375"/>
                  </a:lnTo>
                  <a:close/>
                </a:path>
                <a:path w="3068320" h="135255">
                  <a:moveTo>
                    <a:pt x="1124953" y="26822"/>
                  </a:moveTo>
                  <a:lnTo>
                    <a:pt x="1121397" y="25971"/>
                  </a:lnTo>
                  <a:lnTo>
                    <a:pt x="1110627" y="25971"/>
                  </a:lnTo>
                  <a:lnTo>
                    <a:pt x="1109103" y="26441"/>
                  </a:lnTo>
                  <a:lnTo>
                    <a:pt x="1109941" y="27012"/>
                  </a:lnTo>
                  <a:lnTo>
                    <a:pt x="1109510" y="27533"/>
                  </a:lnTo>
                  <a:lnTo>
                    <a:pt x="1109535" y="28130"/>
                  </a:lnTo>
                  <a:lnTo>
                    <a:pt x="1110615" y="28740"/>
                  </a:lnTo>
                  <a:lnTo>
                    <a:pt x="1110653" y="29400"/>
                  </a:lnTo>
                  <a:lnTo>
                    <a:pt x="1113320" y="29400"/>
                  </a:lnTo>
                  <a:lnTo>
                    <a:pt x="1115631" y="28740"/>
                  </a:lnTo>
                  <a:lnTo>
                    <a:pt x="1119136" y="28740"/>
                  </a:lnTo>
                  <a:lnTo>
                    <a:pt x="1119784" y="28575"/>
                  </a:lnTo>
                  <a:lnTo>
                    <a:pt x="1120990" y="28575"/>
                  </a:lnTo>
                  <a:lnTo>
                    <a:pt x="1124953" y="27228"/>
                  </a:lnTo>
                  <a:lnTo>
                    <a:pt x="1124953" y="26822"/>
                  </a:lnTo>
                  <a:close/>
                </a:path>
                <a:path w="3068320" h="135255">
                  <a:moveTo>
                    <a:pt x="1239291" y="103873"/>
                  </a:moveTo>
                  <a:lnTo>
                    <a:pt x="1236129" y="103682"/>
                  </a:lnTo>
                  <a:lnTo>
                    <a:pt x="1236548" y="104508"/>
                  </a:lnTo>
                  <a:lnTo>
                    <a:pt x="1238110" y="103873"/>
                  </a:lnTo>
                  <a:lnTo>
                    <a:pt x="1239291" y="103873"/>
                  </a:lnTo>
                  <a:close/>
                </a:path>
                <a:path w="3068320" h="135255">
                  <a:moveTo>
                    <a:pt x="1268730" y="21869"/>
                  </a:moveTo>
                  <a:lnTo>
                    <a:pt x="1268603" y="21666"/>
                  </a:lnTo>
                  <a:lnTo>
                    <a:pt x="1267714" y="21691"/>
                  </a:lnTo>
                  <a:lnTo>
                    <a:pt x="1267307" y="21691"/>
                  </a:lnTo>
                  <a:lnTo>
                    <a:pt x="1266901" y="21805"/>
                  </a:lnTo>
                  <a:lnTo>
                    <a:pt x="1266456" y="21882"/>
                  </a:lnTo>
                  <a:lnTo>
                    <a:pt x="1267053" y="22098"/>
                  </a:lnTo>
                  <a:lnTo>
                    <a:pt x="1267320" y="22199"/>
                  </a:lnTo>
                  <a:lnTo>
                    <a:pt x="1267574" y="22301"/>
                  </a:lnTo>
                  <a:lnTo>
                    <a:pt x="1267917" y="22225"/>
                  </a:lnTo>
                  <a:lnTo>
                    <a:pt x="1268437" y="22161"/>
                  </a:lnTo>
                  <a:lnTo>
                    <a:pt x="1268730" y="21869"/>
                  </a:lnTo>
                  <a:close/>
                </a:path>
                <a:path w="3068320" h="135255">
                  <a:moveTo>
                    <a:pt x="1287665" y="16865"/>
                  </a:moveTo>
                  <a:lnTo>
                    <a:pt x="1285595" y="16103"/>
                  </a:lnTo>
                  <a:lnTo>
                    <a:pt x="1285405" y="15582"/>
                  </a:lnTo>
                  <a:lnTo>
                    <a:pt x="1282573" y="15697"/>
                  </a:lnTo>
                  <a:lnTo>
                    <a:pt x="1283500" y="16319"/>
                  </a:lnTo>
                  <a:lnTo>
                    <a:pt x="1283373" y="16789"/>
                  </a:lnTo>
                  <a:lnTo>
                    <a:pt x="1287665" y="16865"/>
                  </a:lnTo>
                  <a:close/>
                </a:path>
                <a:path w="3068320" h="135255">
                  <a:moveTo>
                    <a:pt x="1303959" y="17741"/>
                  </a:moveTo>
                  <a:lnTo>
                    <a:pt x="1303655" y="16929"/>
                  </a:lnTo>
                  <a:lnTo>
                    <a:pt x="1301470" y="17233"/>
                  </a:lnTo>
                  <a:lnTo>
                    <a:pt x="1299857" y="17195"/>
                  </a:lnTo>
                  <a:lnTo>
                    <a:pt x="1298511" y="18199"/>
                  </a:lnTo>
                  <a:lnTo>
                    <a:pt x="1299921" y="18376"/>
                  </a:lnTo>
                  <a:lnTo>
                    <a:pt x="1302931" y="18059"/>
                  </a:lnTo>
                  <a:lnTo>
                    <a:pt x="1303274" y="17957"/>
                  </a:lnTo>
                  <a:lnTo>
                    <a:pt x="1303616" y="17843"/>
                  </a:lnTo>
                  <a:lnTo>
                    <a:pt x="1303959" y="17741"/>
                  </a:lnTo>
                  <a:close/>
                </a:path>
                <a:path w="3068320" h="135255">
                  <a:moveTo>
                    <a:pt x="1310271" y="15849"/>
                  </a:moveTo>
                  <a:lnTo>
                    <a:pt x="1308989" y="15100"/>
                  </a:lnTo>
                  <a:lnTo>
                    <a:pt x="1307109" y="15227"/>
                  </a:lnTo>
                  <a:lnTo>
                    <a:pt x="1305039" y="15621"/>
                  </a:lnTo>
                  <a:lnTo>
                    <a:pt x="1304645" y="16852"/>
                  </a:lnTo>
                  <a:lnTo>
                    <a:pt x="1307414" y="16217"/>
                  </a:lnTo>
                  <a:lnTo>
                    <a:pt x="1309179" y="16179"/>
                  </a:lnTo>
                  <a:lnTo>
                    <a:pt x="1310271" y="15849"/>
                  </a:lnTo>
                  <a:close/>
                </a:path>
                <a:path w="3068320" h="135255">
                  <a:moveTo>
                    <a:pt x="1315669" y="31000"/>
                  </a:moveTo>
                  <a:lnTo>
                    <a:pt x="1315275" y="30708"/>
                  </a:lnTo>
                  <a:lnTo>
                    <a:pt x="1313154" y="30581"/>
                  </a:lnTo>
                  <a:lnTo>
                    <a:pt x="1312278" y="29616"/>
                  </a:lnTo>
                  <a:lnTo>
                    <a:pt x="1310462" y="28790"/>
                  </a:lnTo>
                  <a:lnTo>
                    <a:pt x="1308811" y="27940"/>
                  </a:lnTo>
                  <a:lnTo>
                    <a:pt x="1308887" y="25514"/>
                  </a:lnTo>
                  <a:lnTo>
                    <a:pt x="1310220" y="24917"/>
                  </a:lnTo>
                  <a:lnTo>
                    <a:pt x="1312506" y="24841"/>
                  </a:lnTo>
                  <a:lnTo>
                    <a:pt x="1314018" y="24409"/>
                  </a:lnTo>
                  <a:lnTo>
                    <a:pt x="1315427" y="23926"/>
                  </a:lnTo>
                  <a:lnTo>
                    <a:pt x="1314221" y="23583"/>
                  </a:lnTo>
                  <a:lnTo>
                    <a:pt x="1311681" y="23152"/>
                  </a:lnTo>
                  <a:lnTo>
                    <a:pt x="1310081" y="23241"/>
                  </a:lnTo>
                  <a:lnTo>
                    <a:pt x="1309992" y="22821"/>
                  </a:lnTo>
                  <a:lnTo>
                    <a:pt x="1309941" y="21628"/>
                  </a:lnTo>
                  <a:lnTo>
                    <a:pt x="1308214" y="21209"/>
                  </a:lnTo>
                  <a:lnTo>
                    <a:pt x="1306906" y="21348"/>
                  </a:lnTo>
                  <a:lnTo>
                    <a:pt x="1305941" y="21932"/>
                  </a:lnTo>
                  <a:lnTo>
                    <a:pt x="1304036" y="22339"/>
                  </a:lnTo>
                  <a:lnTo>
                    <a:pt x="1303959" y="22682"/>
                  </a:lnTo>
                  <a:lnTo>
                    <a:pt x="1299400" y="23126"/>
                  </a:lnTo>
                  <a:lnTo>
                    <a:pt x="1296784" y="23926"/>
                  </a:lnTo>
                  <a:lnTo>
                    <a:pt x="1297444" y="25361"/>
                  </a:lnTo>
                  <a:lnTo>
                    <a:pt x="1296390" y="26085"/>
                  </a:lnTo>
                  <a:lnTo>
                    <a:pt x="1297660" y="27038"/>
                  </a:lnTo>
                  <a:lnTo>
                    <a:pt x="1294587" y="27571"/>
                  </a:lnTo>
                  <a:lnTo>
                    <a:pt x="1294714" y="28130"/>
                  </a:lnTo>
                  <a:lnTo>
                    <a:pt x="1292339" y="29311"/>
                  </a:lnTo>
                  <a:lnTo>
                    <a:pt x="1289075" y="30302"/>
                  </a:lnTo>
                  <a:lnTo>
                    <a:pt x="1289215" y="30721"/>
                  </a:lnTo>
                  <a:lnTo>
                    <a:pt x="1289507" y="31115"/>
                  </a:lnTo>
                  <a:lnTo>
                    <a:pt x="1291361" y="31127"/>
                  </a:lnTo>
                  <a:lnTo>
                    <a:pt x="1292847" y="31508"/>
                  </a:lnTo>
                  <a:lnTo>
                    <a:pt x="1293393" y="32156"/>
                  </a:lnTo>
                  <a:lnTo>
                    <a:pt x="1296162" y="32385"/>
                  </a:lnTo>
                  <a:lnTo>
                    <a:pt x="1297978" y="32334"/>
                  </a:lnTo>
                  <a:lnTo>
                    <a:pt x="1301508" y="32473"/>
                  </a:lnTo>
                  <a:lnTo>
                    <a:pt x="1304569" y="32385"/>
                  </a:lnTo>
                  <a:lnTo>
                    <a:pt x="1310309" y="31750"/>
                  </a:lnTo>
                  <a:lnTo>
                    <a:pt x="1311935" y="31508"/>
                  </a:lnTo>
                  <a:lnTo>
                    <a:pt x="1314069" y="31496"/>
                  </a:lnTo>
                  <a:lnTo>
                    <a:pt x="1315669" y="31000"/>
                  </a:lnTo>
                  <a:close/>
                </a:path>
                <a:path w="3068320" h="135255">
                  <a:moveTo>
                    <a:pt x="1409585" y="101828"/>
                  </a:moveTo>
                  <a:lnTo>
                    <a:pt x="1409319" y="100926"/>
                  </a:lnTo>
                  <a:lnTo>
                    <a:pt x="1408112" y="100812"/>
                  </a:lnTo>
                  <a:lnTo>
                    <a:pt x="1406677" y="100876"/>
                  </a:lnTo>
                  <a:lnTo>
                    <a:pt x="1405597" y="101130"/>
                  </a:lnTo>
                  <a:lnTo>
                    <a:pt x="1403197" y="100990"/>
                  </a:lnTo>
                  <a:lnTo>
                    <a:pt x="1403146" y="102120"/>
                  </a:lnTo>
                  <a:lnTo>
                    <a:pt x="1406702" y="102019"/>
                  </a:lnTo>
                  <a:lnTo>
                    <a:pt x="1408150" y="101993"/>
                  </a:lnTo>
                  <a:lnTo>
                    <a:pt x="1409585" y="101828"/>
                  </a:lnTo>
                  <a:close/>
                </a:path>
                <a:path w="3068320" h="135255">
                  <a:moveTo>
                    <a:pt x="1487678" y="103505"/>
                  </a:moveTo>
                  <a:lnTo>
                    <a:pt x="1485773" y="103365"/>
                  </a:lnTo>
                  <a:lnTo>
                    <a:pt x="1484210" y="103289"/>
                  </a:lnTo>
                  <a:lnTo>
                    <a:pt x="1482280" y="103987"/>
                  </a:lnTo>
                  <a:lnTo>
                    <a:pt x="1484642" y="104000"/>
                  </a:lnTo>
                  <a:lnTo>
                    <a:pt x="1486369" y="104165"/>
                  </a:lnTo>
                  <a:lnTo>
                    <a:pt x="1487678" y="103505"/>
                  </a:lnTo>
                  <a:close/>
                </a:path>
                <a:path w="3068320" h="135255">
                  <a:moveTo>
                    <a:pt x="1561249" y="100418"/>
                  </a:moveTo>
                  <a:lnTo>
                    <a:pt x="1559801" y="100342"/>
                  </a:lnTo>
                  <a:lnTo>
                    <a:pt x="1557451" y="100355"/>
                  </a:lnTo>
                  <a:lnTo>
                    <a:pt x="1556042" y="100304"/>
                  </a:lnTo>
                  <a:lnTo>
                    <a:pt x="1555826" y="101193"/>
                  </a:lnTo>
                  <a:lnTo>
                    <a:pt x="1557299" y="101384"/>
                  </a:lnTo>
                  <a:lnTo>
                    <a:pt x="1558671" y="101511"/>
                  </a:lnTo>
                  <a:lnTo>
                    <a:pt x="1560093" y="101485"/>
                  </a:lnTo>
                  <a:lnTo>
                    <a:pt x="1561249" y="101333"/>
                  </a:lnTo>
                  <a:lnTo>
                    <a:pt x="1561249" y="100418"/>
                  </a:lnTo>
                  <a:close/>
                </a:path>
                <a:path w="3068320" h="135255">
                  <a:moveTo>
                    <a:pt x="1830260" y="70561"/>
                  </a:moveTo>
                  <a:lnTo>
                    <a:pt x="1830171" y="69951"/>
                  </a:lnTo>
                  <a:lnTo>
                    <a:pt x="1828698" y="69380"/>
                  </a:lnTo>
                  <a:lnTo>
                    <a:pt x="1828419" y="69088"/>
                  </a:lnTo>
                  <a:lnTo>
                    <a:pt x="1826666" y="69088"/>
                  </a:lnTo>
                  <a:lnTo>
                    <a:pt x="1826564" y="68681"/>
                  </a:lnTo>
                  <a:lnTo>
                    <a:pt x="1826539" y="68516"/>
                  </a:lnTo>
                  <a:lnTo>
                    <a:pt x="1821713" y="68681"/>
                  </a:lnTo>
                  <a:lnTo>
                    <a:pt x="1816798" y="68351"/>
                  </a:lnTo>
                  <a:lnTo>
                    <a:pt x="1810931" y="69088"/>
                  </a:lnTo>
                  <a:lnTo>
                    <a:pt x="1811058" y="69088"/>
                  </a:lnTo>
                  <a:lnTo>
                    <a:pt x="1805838" y="69951"/>
                  </a:lnTo>
                  <a:lnTo>
                    <a:pt x="1806689" y="69951"/>
                  </a:lnTo>
                  <a:lnTo>
                    <a:pt x="1808594" y="71323"/>
                  </a:lnTo>
                  <a:lnTo>
                    <a:pt x="1806130" y="72466"/>
                  </a:lnTo>
                  <a:lnTo>
                    <a:pt x="1806816" y="73190"/>
                  </a:lnTo>
                  <a:lnTo>
                    <a:pt x="1808937" y="72910"/>
                  </a:lnTo>
                  <a:lnTo>
                    <a:pt x="1810969" y="73291"/>
                  </a:lnTo>
                  <a:lnTo>
                    <a:pt x="1819859" y="74028"/>
                  </a:lnTo>
                  <a:lnTo>
                    <a:pt x="1824672" y="73469"/>
                  </a:lnTo>
                  <a:lnTo>
                    <a:pt x="1825675" y="72910"/>
                  </a:lnTo>
                  <a:lnTo>
                    <a:pt x="1828533" y="71323"/>
                  </a:lnTo>
                  <a:lnTo>
                    <a:pt x="1830260" y="70561"/>
                  </a:lnTo>
                  <a:close/>
                </a:path>
                <a:path w="3068320" h="135255">
                  <a:moveTo>
                    <a:pt x="1867611" y="7861"/>
                  </a:moveTo>
                  <a:lnTo>
                    <a:pt x="1866861" y="6591"/>
                  </a:lnTo>
                  <a:lnTo>
                    <a:pt x="1849856" y="6591"/>
                  </a:lnTo>
                  <a:lnTo>
                    <a:pt x="1847189" y="7861"/>
                  </a:lnTo>
                  <a:lnTo>
                    <a:pt x="1867611" y="7861"/>
                  </a:lnTo>
                  <a:close/>
                </a:path>
                <a:path w="3068320" h="135255">
                  <a:moveTo>
                    <a:pt x="1886343" y="7861"/>
                  </a:moveTo>
                  <a:lnTo>
                    <a:pt x="1885988" y="6591"/>
                  </a:lnTo>
                  <a:lnTo>
                    <a:pt x="1884095" y="7861"/>
                  </a:lnTo>
                  <a:lnTo>
                    <a:pt x="1886343" y="7861"/>
                  </a:lnTo>
                  <a:close/>
                </a:path>
                <a:path w="3068320" h="135255">
                  <a:moveTo>
                    <a:pt x="1923808" y="88341"/>
                  </a:moveTo>
                  <a:lnTo>
                    <a:pt x="1922399" y="88341"/>
                  </a:lnTo>
                  <a:lnTo>
                    <a:pt x="1922703" y="87833"/>
                  </a:lnTo>
                  <a:lnTo>
                    <a:pt x="1922792" y="87680"/>
                  </a:lnTo>
                  <a:lnTo>
                    <a:pt x="1923503" y="86804"/>
                  </a:lnTo>
                  <a:lnTo>
                    <a:pt x="1923605" y="86664"/>
                  </a:lnTo>
                  <a:lnTo>
                    <a:pt x="1920519" y="85991"/>
                  </a:lnTo>
                  <a:lnTo>
                    <a:pt x="1920354" y="85991"/>
                  </a:lnTo>
                  <a:lnTo>
                    <a:pt x="1920024" y="85077"/>
                  </a:lnTo>
                  <a:lnTo>
                    <a:pt x="1918804" y="84772"/>
                  </a:lnTo>
                  <a:lnTo>
                    <a:pt x="1915922" y="85471"/>
                  </a:lnTo>
                  <a:lnTo>
                    <a:pt x="1914004" y="85471"/>
                  </a:lnTo>
                  <a:lnTo>
                    <a:pt x="1912607" y="85750"/>
                  </a:lnTo>
                  <a:lnTo>
                    <a:pt x="1911083" y="85991"/>
                  </a:lnTo>
                  <a:lnTo>
                    <a:pt x="1908644" y="86664"/>
                  </a:lnTo>
                  <a:lnTo>
                    <a:pt x="1908187" y="86664"/>
                  </a:lnTo>
                  <a:lnTo>
                    <a:pt x="1907044" y="86804"/>
                  </a:lnTo>
                  <a:lnTo>
                    <a:pt x="1908898" y="87350"/>
                  </a:lnTo>
                  <a:lnTo>
                    <a:pt x="1908124" y="87350"/>
                  </a:lnTo>
                  <a:lnTo>
                    <a:pt x="1906828" y="87833"/>
                  </a:lnTo>
                  <a:lnTo>
                    <a:pt x="1907108" y="88341"/>
                  </a:lnTo>
                  <a:lnTo>
                    <a:pt x="1907984" y="89344"/>
                  </a:lnTo>
                  <a:lnTo>
                    <a:pt x="1908479" y="89535"/>
                  </a:lnTo>
                  <a:lnTo>
                    <a:pt x="1908962" y="89535"/>
                  </a:lnTo>
                  <a:lnTo>
                    <a:pt x="1909889" y="90627"/>
                  </a:lnTo>
                  <a:lnTo>
                    <a:pt x="1910765" y="90627"/>
                  </a:lnTo>
                  <a:lnTo>
                    <a:pt x="1911197" y="90944"/>
                  </a:lnTo>
                  <a:lnTo>
                    <a:pt x="1912874" y="90944"/>
                  </a:lnTo>
                  <a:lnTo>
                    <a:pt x="1915083" y="90271"/>
                  </a:lnTo>
                  <a:lnTo>
                    <a:pt x="1915414" y="89979"/>
                  </a:lnTo>
                  <a:lnTo>
                    <a:pt x="1919084" y="89979"/>
                  </a:lnTo>
                  <a:lnTo>
                    <a:pt x="1917915" y="89344"/>
                  </a:lnTo>
                  <a:lnTo>
                    <a:pt x="1918893" y="89344"/>
                  </a:lnTo>
                  <a:lnTo>
                    <a:pt x="1923808" y="88341"/>
                  </a:lnTo>
                  <a:close/>
                </a:path>
                <a:path w="3068320" h="135255">
                  <a:moveTo>
                    <a:pt x="1950427" y="85623"/>
                  </a:moveTo>
                  <a:lnTo>
                    <a:pt x="1948929" y="84569"/>
                  </a:lnTo>
                  <a:lnTo>
                    <a:pt x="1946795" y="84747"/>
                  </a:lnTo>
                  <a:lnTo>
                    <a:pt x="1945005" y="84747"/>
                  </a:lnTo>
                  <a:lnTo>
                    <a:pt x="1944916" y="85483"/>
                  </a:lnTo>
                  <a:lnTo>
                    <a:pt x="1938832" y="85483"/>
                  </a:lnTo>
                  <a:lnTo>
                    <a:pt x="1938324" y="85775"/>
                  </a:lnTo>
                  <a:lnTo>
                    <a:pt x="1941753" y="86626"/>
                  </a:lnTo>
                  <a:lnTo>
                    <a:pt x="1943900" y="87210"/>
                  </a:lnTo>
                  <a:lnTo>
                    <a:pt x="1946033" y="87718"/>
                  </a:lnTo>
                  <a:lnTo>
                    <a:pt x="1947976" y="86474"/>
                  </a:lnTo>
                  <a:lnTo>
                    <a:pt x="1948103" y="86296"/>
                  </a:lnTo>
                  <a:lnTo>
                    <a:pt x="1950402" y="86080"/>
                  </a:lnTo>
                  <a:lnTo>
                    <a:pt x="1950427" y="85623"/>
                  </a:lnTo>
                  <a:close/>
                </a:path>
                <a:path w="3068320" h="135255">
                  <a:moveTo>
                    <a:pt x="2010956" y="95808"/>
                  </a:moveTo>
                  <a:lnTo>
                    <a:pt x="2007793" y="94234"/>
                  </a:lnTo>
                  <a:lnTo>
                    <a:pt x="2007768" y="95821"/>
                  </a:lnTo>
                  <a:lnTo>
                    <a:pt x="2007730" y="97421"/>
                  </a:lnTo>
                  <a:lnTo>
                    <a:pt x="2007704" y="99009"/>
                  </a:lnTo>
                  <a:lnTo>
                    <a:pt x="2008149" y="99250"/>
                  </a:lnTo>
                  <a:lnTo>
                    <a:pt x="2008911" y="99288"/>
                  </a:lnTo>
                  <a:lnTo>
                    <a:pt x="2009762" y="99275"/>
                  </a:lnTo>
                  <a:lnTo>
                    <a:pt x="2009317" y="97586"/>
                  </a:lnTo>
                  <a:lnTo>
                    <a:pt x="2010956" y="95808"/>
                  </a:lnTo>
                  <a:close/>
                </a:path>
                <a:path w="3068320" h="135255">
                  <a:moveTo>
                    <a:pt x="2038832" y="86855"/>
                  </a:moveTo>
                  <a:lnTo>
                    <a:pt x="2036635" y="86321"/>
                  </a:lnTo>
                  <a:lnTo>
                    <a:pt x="2036800" y="86283"/>
                  </a:lnTo>
                  <a:lnTo>
                    <a:pt x="2036165" y="86283"/>
                  </a:lnTo>
                  <a:lnTo>
                    <a:pt x="2035860" y="86245"/>
                  </a:lnTo>
                  <a:lnTo>
                    <a:pt x="2034882" y="85394"/>
                  </a:lnTo>
                  <a:lnTo>
                    <a:pt x="2033485" y="84569"/>
                  </a:lnTo>
                  <a:lnTo>
                    <a:pt x="2032660" y="82969"/>
                  </a:lnTo>
                  <a:lnTo>
                    <a:pt x="2031263" y="83019"/>
                  </a:lnTo>
                  <a:lnTo>
                    <a:pt x="2029625" y="82994"/>
                  </a:lnTo>
                  <a:lnTo>
                    <a:pt x="2029752" y="83083"/>
                  </a:lnTo>
                  <a:lnTo>
                    <a:pt x="2028659" y="82994"/>
                  </a:lnTo>
                  <a:lnTo>
                    <a:pt x="2023884" y="83337"/>
                  </a:lnTo>
                  <a:lnTo>
                    <a:pt x="2025319" y="84670"/>
                  </a:lnTo>
                  <a:lnTo>
                    <a:pt x="2023630" y="85509"/>
                  </a:lnTo>
                  <a:lnTo>
                    <a:pt x="2023262" y="87045"/>
                  </a:lnTo>
                  <a:lnTo>
                    <a:pt x="2023465" y="87109"/>
                  </a:lnTo>
                  <a:lnTo>
                    <a:pt x="2023529" y="87274"/>
                  </a:lnTo>
                  <a:lnTo>
                    <a:pt x="2024367" y="87350"/>
                  </a:lnTo>
                  <a:lnTo>
                    <a:pt x="2025421" y="87630"/>
                  </a:lnTo>
                  <a:lnTo>
                    <a:pt x="2025281" y="87680"/>
                  </a:lnTo>
                  <a:lnTo>
                    <a:pt x="2025459" y="87909"/>
                  </a:lnTo>
                  <a:lnTo>
                    <a:pt x="2024837" y="89992"/>
                  </a:lnTo>
                  <a:lnTo>
                    <a:pt x="2030133" y="89242"/>
                  </a:lnTo>
                  <a:lnTo>
                    <a:pt x="2033701" y="89319"/>
                  </a:lnTo>
                  <a:lnTo>
                    <a:pt x="2034781" y="89014"/>
                  </a:lnTo>
                  <a:lnTo>
                    <a:pt x="2035746" y="88557"/>
                  </a:lnTo>
                  <a:lnTo>
                    <a:pt x="2036064" y="88366"/>
                  </a:lnTo>
                  <a:lnTo>
                    <a:pt x="2035695" y="88366"/>
                  </a:lnTo>
                  <a:lnTo>
                    <a:pt x="2035530" y="88392"/>
                  </a:lnTo>
                  <a:lnTo>
                    <a:pt x="2036572" y="88023"/>
                  </a:lnTo>
                  <a:lnTo>
                    <a:pt x="2038388" y="87426"/>
                  </a:lnTo>
                  <a:lnTo>
                    <a:pt x="2038832" y="86855"/>
                  </a:lnTo>
                  <a:close/>
                </a:path>
                <a:path w="3068320" h="135255">
                  <a:moveTo>
                    <a:pt x="2102954" y="82207"/>
                  </a:moveTo>
                  <a:lnTo>
                    <a:pt x="2102307" y="82016"/>
                  </a:lnTo>
                  <a:lnTo>
                    <a:pt x="2099868" y="81724"/>
                  </a:lnTo>
                  <a:lnTo>
                    <a:pt x="2099068" y="81953"/>
                  </a:lnTo>
                  <a:lnTo>
                    <a:pt x="2098865" y="82435"/>
                  </a:lnTo>
                  <a:lnTo>
                    <a:pt x="2098890" y="82638"/>
                  </a:lnTo>
                  <a:lnTo>
                    <a:pt x="2100173" y="82664"/>
                  </a:lnTo>
                  <a:lnTo>
                    <a:pt x="2101850" y="83159"/>
                  </a:lnTo>
                  <a:lnTo>
                    <a:pt x="2102650" y="82473"/>
                  </a:lnTo>
                  <a:lnTo>
                    <a:pt x="2102954" y="82207"/>
                  </a:lnTo>
                  <a:close/>
                </a:path>
                <a:path w="3068320" h="135255">
                  <a:moveTo>
                    <a:pt x="2116937" y="85763"/>
                  </a:moveTo>
                  <a:lnTo>
                    <a:pt x="2116671" y="85077"/>
                  </a:lnTo>
                  <a:lnTo>
                    <a:pt x="2114283" y="85077"/>
                  </a:lnTo>
                  <a:lnTo>
                    <a:pt x="2111286" y="84226"/>
                  </a:lnTo>
                  <a:lnTo>
                    <a:pt x="2109216" y="84226"/>
                  </a:lnTo>
                  <a:lnTo>
                    <a:pt x="2106244" y="85077"/>
                  </a:lnTo>
                  <a:lnTo>
                    <a:pt x="2107273" y="85077"/>
                  </a:lnTo>
                  <a:lnTo>
                    <a:pt x="2106231" y="86156"/>
                  </a:lnTo>
                  <a:lnTo>
                    <a:pt x="2110028" y="86372"/>
                  </a:lnTo>
                  <a:lnTo>
                    <a:pt x="2111260" y="87058"/>
                  </a:lnTo>
                  <a:lnTo>
                    <a:pt x="2111578" y="87617"/>
                  </a:lnTo>
                  <a:lnTo>
                    <a:pt x="2112467" y="87617"/>
                  </a:lnTo>
                  <a:lnTo>
                    <a:pt x="2114092" y="87350"/>
                  </a:lnTo>
                  <a:lnTo>
                    <a:pt x="2114639" y="86753"/>
                  </a:lnTo>
                  <a:lnTo>
                    <a:pt x="2114156" y="86753"/>
                  </a:lnTo>
                  <a:lnTo>
                    <a:pt x="2114245" y="86550"/>
                  </a:lnTo>
                  <a:lnTo>
                    <a:pt x="2114346" y="86372"/>
                  </a:lnTo>
                  <a:lnTo>
                    <a:pt x="2114448" y="86156"/>
                  </a:lnTo>
                  <a:lnTo>
                    <a:pt x="2115909" y="86156"/>
                  </a:lnTo>
                  <a:lnTo>
                    <a:pt x="2116937" y="85763"/>
                  </a:lnTo>
                  <a:close/>
                </a:path>
                <a:path w="3068320" h="135255">
                  <a:moveTo>
                    <a:pt x="2127758" y="40335"/>
                  </a:moveTo>
                  <a:lnTo>
                    <a:pt x="2127389" y="39243"/>
                  </a:lnTo>
                  <a:lnTo>
                    <a:pt x="2127656" y="37744"/>
                  </a:lnTo>
                  <a:lnTo>
                    <a:pt x="2126475" y="37465"/>
                  </a:lnTo>
                  <a:lnTo>
                    <a:pt x="2120912" y="37973"/>
                  </a:lnTo>
                  <a:lnTo>
                    <a:pt x="2119388" y="38176"/>
                  </a:lnTo>
                  <a:lnTo>
                    <a:pt x="2116963" y="39077"/>
                  </a:lnTo>
                  <a:lnTo>
                    <a:pt x="2111794" y="39700"/>
                  </a:lnTo>
                  <a:lnTo>
                    <a:pt x="2115185" y="41224"/>
                  </a:lnTo>
                  <a:lnTo>
                    <a:pt x="2117547" y="41694"/>
                  </a:lnTo>
                  <a:lnTo>
                    <a:pt x="2119947" y="41554"/>
                  </a:lnTo>
                  <a:lnTo>
                    <a:pt x="2122347" y="41148"/>
                  </a:lnTo>
                  <a:lnTo>
                    <a:pt x="2126780" y="41135"/>
                  </a:lnTo>
                  <a:lnTo>
                    <a:pt x="2127758" y="40335"/>
                  </a:lnTo>
                  <a:close/>
                </a:path>
                <a:path w="3068320" h="135255">
                  <a:moveTo>
                    <a:pt x="2350287" y="66192"/>
                  </a:moveTo>
                  <a:lnTo>
                    <a:pt x="2345702" y="65278"/>
                  </a:lnTo>
                  <a:lnTo>
                    <a:pt x="2344191" y="65278"/>
                  </a:lnTo>
                  <a:lnTo>
                    <a:pt x="2343988" y="66027"/>
                  </a:lnTo>
                  <a:lnTo>
                    <a:pt x="2343924" y="66192"/>
                  </a:lnTo>
                  <a:lnTo>
                    <a:pt x="2350287" y="66192"/>
                  </a:lnTo>
                  <a:close/>
                </a:path>
                <a:path w="3068320" h="135255">
                  <a:moveTo>
                    <a:pt x="2355215" y="70027"/>
                  </a:moveTo>
                  <a:lnTo>
                    <a:pt x="2353843" y="69367"/>
                  </a:lnTo>
                  <a:lnTo>
                    <a:pt x="2353818" y="69011"/>
                  </a:lnTo>
                  <a:lnTo>
                    <a:pt x="2354567" y="68402"/>
                  </a:lnTo>
                  <a:lnTo>
                    <a:pt x="2353932" y="68046"/>
                  </a:lnTo>
                  <a:lnTo>
                    <a:pt x="2353157" y="67716"/>
                  </a:lnTo>
                  <a:lnTo>
                    <a:pt x="2353157" y="66763"/>
                  </a:lnTo>
                  <a:lnTo>
                    <a:pt x="2352256" y="66586"/>
                  </a:lnTo>
                  <a:lnTo>
                    <a:pt x="2342731" y="66586"/>
                  </a:lnTo>
                  <a:lnTo>
                    <a:pt x="2341753" y="67221"/>
                  </a:lnTo>
                  <a:lnTo>
                    <a:pt x="2341981" y="67716"/>
                  </a:lnTo>
                  <a:lnTo>
                    <a:pt x="2341003" y="68402"/>
                  </a:lnTo>
                  <a:lnTo>
                    <a:pt x="2341664" y="68440"/>
                  </a:lnTo>
                  <a:lnTo>
                    <a:pt x="2343924" y="69011"/>
                  </a:lnTo>
                  <a:lnTo>
                    <a:pt x="2343785" y="69011"/>
                  </a:lnTo>
                  <a:lnTo>
                    <a:pt x="2344978" y="69875"/>
                  </a:lnTo>
                  <a:lnTo>
                    <a:pt x="2347899" y="69875"/>
                  </a:lnTo>
                  <a:lnTo>
                    <a:pt x="2349068" y="70561"/>
                  </a:lnTo>
                  <a:lnTo>
                    <a:pt x="2351278" y="70561"/>
                  </a:lnTo>
                  <a:lnTo>
                    <a:pt x="2355215" y="70027"/>
                  </a:lnTo>
                  <a:close/>
                </a:path>
                <a:path w="3068320" h="135255">
                  <a:moveTo>
                    <a:pt x="2447569" y="80073"/>
                  </a:moveTo>
                  <a:lnTo>
                    <a:pt x="2443848" y="79146"/>
                  </a:lnTo>
                  <a:lnTo>
                    <a:pt x="2443264" y="78892"/>
                  </a:lnTo>
                  <a:lnTo>
                    <a:pt x="2441918" y="78892"/>
                  </a:lnTo>
                  <a:lnTo>
                    <a:pt x="2439886" y="78397"/>
                  </a:lnTo>
                  <a:lnTo>
                    <a:pt x="2435504" y="78397"/>
                  </a:lnTo>
                  <a:lnTo>
                    <a:pt x="2433866" y="77736"/>
                  </a:lnTo>
                  <a:lnTo>
                    <a:pt x="2428862" y="77736"/>
                  </a:lnTo>
                  <a:lnTo>
                    <a:pt x="2426157" y="78397"/>
                  </a:lnTo>
                  <a:lnTo>
                    <a:pt x="2426335" y="78397"/>
                  </a:lnTo>
                  <a:lnTo>
                    <a:pt x="2424912" y="78892"/>
                  </a:lnTo>
                  <a:lnTo>
                    <a:pt x="2422321" y="79705"/>
                  </a:lnTo>
                  <a:lnTo>
                    <a:pt x="2424214" y="80073"/>
                  </a:lnTo>
                  <a:lnTo>
                    <a:pt x="2426144" y="80073"/>
                  </a:lnTo>
                  <a:lnTo>
                    <a:pt x="2426563" y="80302"/>
                  </a:lnTo>
                  <a:lnTo>
                    <a:pt x="2429319" y="80302"/>
                  </a:lnTo>
                  <a:lnTo>
                    <a:pt x="2430043" y="80581"/>
                  </a:lnTo>
                  <a:lnTo>
                    <a:pt x="2430475" y="80911"/>
                  </a:lnTo>
                  <a:lnTo>
                    <a:pt x="2435377" y="80911"/>
                  </a:lnTo>
                  <a:lnTo>
                    <a:pt x="2435466" y="81965"/>
                  </a:lnTo>
                  <a:lnTo>
                    <a:pt x="2435885" y="82600"/>
                  </a:lnTo>
                  <a:lnTo>
                    <a:pt x="2435974" y="82753"/>
                  </a:lnTo>
                  <a:lnTo>
                    <a:pt x="2437434" y="82600"/>
                  </a:lnTo>
                  <a:lnTo>
                    <a:pt x="2440127" y="81965"/>
                  </a:lnTo>
                  <a:lnTo>
                    <a:pt x="2441435" y="81508"/>
                  </a:lnTo>
                  <a:lnTo>
                    <a:pt x="2447455" y="80581"/>
                  </a:lnTo>
                  <a:lnTo>
                    <a:pt x="2447569" y="80073"/>
                  </a:lnTo>
                  <a:close/>
                </a:path>
                <a:path w="3068320" h="135255">
                  <a:moveTo>
                    <a:pt x="2487752" y="75552"/>
                  </a:moveTo>
                  <a:lnTo>
                    <a:pt x="2486368" y="74968"/>
                  </a:lnTo>
                  <a:lnTo>
                    <a:pt x="2479040" y="74434"/>
                  </a:lnTo>
                  <a:lnTo>
                    <a:pt x="2478748" y="74053"/>
                  </a:lnTo>
                  <a:lnTo>
                    <a:pt x="2478011" y="73825"/>
                  </a:lnTo>
                  <a:lnTo>
                    <a:pt x="2475293" y="73952"/>
                  </a:lnTo>
                  <a:lnTo>
                    <a:pt x="2474887" y="74218"/>
                  </a:lnTo>
                  <a:lnTo>
                    <a:pt x="2474950" y="74549"/>
                  </a:lnTo>
                  <a:lnTo>
                    <a:pt x="2474023" y="75438"/>
                  </a:lnTo>
                  <a:lnTo>
                    <a:pt x="2473947" y="76390"/>
                  </a:lnTo>
                  <a:lnTo>
                    <a:pt x="2472842" y="77406"/>
                  </a:lnTo>
                  <a:lnTo>
                    <a:pt x="2475687" y="78155"/>
                  </a:lnTo>
                  <a:lnTo>
                    <a:pt x="2475763" y="78333"/>
                  </a:lnTo>
                  <a:lnTo>
                    <a:pt x="2475928" y="78409"/>
                  </a:lnTo>
                  <a:lnTo>
                    <a:pt x="2476716" y="79578"/>
                  </a:lnTo>
                  <a:lnTo>
                    <a:pt x="2480094" y="78701"/>
                  </a:lnTo>
                  <a:lnTo>
                    <a:pt x="2482011" y="78981"/>
                  </a:lnTo>
                  <a:lnTo>
                    <a:pt x="2482824" y="78905"/>
                  </a:lnTo>
                  <a:lnTo>
                    <a:pt x="2483053" y="78333"/>
                  </a:lnTo>
                  <a:lnTo>
                    <a:pt x="2483205" y="78155"/>
                  </a:lnTo>
                  <a:lnTo>
                    <a:pt x="2484170" y="77724"/>
                  </a:lnTo>
                  <a:lnTo>
                    <a:pt x="2485847" y="77406"/>
                  </a:lnTo>
                  <a:lnTo>
                    <a:pt x="2484856" y="76898"/>
                  </a:lnTo>
                  <a:lnTo>
                    <a:pt x="2485352" y="76492"/>
                  </a:lnTo>
                  <a:lnTo>
                    <a:pt x="2487180" y="76047"/>
                  </a:lnTo>
                  <a:lnTo>
                    <a:pt x="2487752" y="75552"/>
                  </a:lnTo>
                  <a:close/>
                </a:path>
                <a:path w="3068320" h="135255">
                  <a:moveTo>
                    <a:pt x="2524531" y="76873"/>
                  </a:moveTo>
                  <a:lnTo>
                    <a:pt x="2523286" y="76314"/>
                  </a:lnTo>
                  <a:lnTo>
                    <a:pt x="2521331" y="75717"/>
                  </a:lnTo>
                  <a:lnTo>
                    <a:pt x="2518956" y="76034"/>
                  </a:lnTo>
                  <a:lnTo>
                    <a:pt x="2516124" y="76263"/>
                  </a:lnTo>
                  <a:lnTo>
                    <a:pt x="2516517" y="76555"/>
                  </a:lnTo>
                  <a:lnTo>
                    <a:pt x="2517051" y="76695"/>
                  </a:lnTo>
                  <a:lnTo>
                    <a:pt x="2519222" y="77546"/>
                  </a:lnTo>
                  <a:lnTo>
                    <a:pt x="2520264" y="77508"/>
                  </a:lnTo>
                  <a:lnTo>
                    <a:pt x="2520962" y="77685"/>
                  </a:lnTo>
                  <a:lnTo>
                    <a:pt x="2521305" y="77787"/>
                  </a:lnTo>
                  <a:lnTo>
                    <a:pt x="2522956" y="77863"/>
                  </a:lnTo>
                  <a:lnTo>
                    <a:pt x="2523769" y="77533"/>
                  </a:lnTo>
                  <a:lnTo>
                    <a:pt x="2524518" y="77177"/>
                  </a:lnTo>
                  <a:lnTo>
                    <a:pt x="2524531" y="76873"/>
                  </a:lnTo>
                  <a:close/>
                </a:path>
                <a:path w="3068320" h="135255">
                  <a:moveTo>
                    <a:pt x="2565184" y="74244"/>
                  </a:moveTo>
                  <a:lnTo>
                    <a:pt x="2560548" y="73240"/>
                  </a:lnTo>
                  <a:lnTo>
                    <a:pt x="2559583" y="74396"/>
                  </a:lnTo>
                  <a:lnTo>
                    <a:pt x="2556878" y="74739"/>
                  </a:lnTo>
                  <a:lnTo>
                    <a:pt x="2553906" y="75158"/>
                  </a:lnTo>
                  <a:lnTo>
                    <a:pt x="2554655" y="75158"/>
                  </a:lnTo>
                  <a:lnTo>
                    <a:pt x="2555544" y="75819"/>
                  </a:lnTo>
                  <a:lnTo>
                    <a:pt x="2555252" y="77063"/>
                  </a:lnTo>
                  <a:lnTo>
                    <a:pt x="2560993" y="77063"/>
                  </a:lnTo>
                  <a:lnTo>
                    <a:pt x="2564117" y="77457"/>
                  </a:lnTo>
                  <a:lnTo>
                    <a:pt x="2564561" y="75819"/>
                  </a:lnTo>
                  <a:lnTo>
                    <a:pt x="2564663" y="75539"/>
                  </a:lnTo>
                  <a:lnTo>
                    <a:pt x="2564739" y="75349"/>
                  </a:lnTo>
                  <a:lnTo>
                    <a:pt x="2564815" y="75158"/>
                  </a:lnTo>
                  <a:lnTo>
                    <a:pt x="2564498" y="74739"/>
                  </a:lnTo>
                  <a:lnTo>
                    <a:pt x="2565184" y="74244"/>
                  </a:lnTo>
                  <a:close/>
                </a:path>
                <a:path w="3068320" h="135255">
                  <a:moveTo>
                    <a:pt x="2602573" y="75285"/>
                  </a:moveTo>
                  <a:lnTo>
                    <a:pt x="2598470" y="74790"/>
                  </a:lnTo>
                  <a:lnTo>
                    <a:pt x="2597912" y="73812"/>
                  </a:lnTo>
                  <a:lnTo>
                    <a:pt x="2597226" y="73406"/>
                  </a:lnTo>
                  <a:lnTo>
                    <a:pt x="2595791" y="73596"/>
                  </a:lnTo>
                  <a:lnTo>
                    <a:pt x="2594699" y="73507"/>
                  </a:lnTo>
                  <a:lnTo>
                    <a:pt x="2593454" y="72644"/>
                  </a:lnTo>
                  <a:lnTo>
                    <a:pt x="2591524" y="72885"/>
                  </a:lnTo>
                  <a:lnTo>
                    <a:pt x="2587498" y="73736"/>
                  </a:lnTo>
                  <a:lnTo>
                    <a:pt x="2588945" y="74345"/>
                  </a:lnTo>
                  <a:lnTo>
                    <a:pt x="2588272" y="74853"/>
                  </a:lnTo>
                  <a:lnTo>
                    <a:pt x="2588514" y="75768"/>
                  </a:lnTo>
                  <a:lnTo>
                    <a:pt x="2589771" y="76479"/>
                  </a:lnTo>
                  <a:lnTo>
                    <a:pt x="2592552" y="76923"/>
                  </a:lnTo>
                  <a:lnTo>
                    <a:pt x="2594953" y="76809"/>
                  </a:lnTo>
                  <a:lnTo>
                    <a:pt x="2597556" y="77101"/>
                  </a:lnTo>
                  <a:lnTo>
                    <a:pt x="2599906" y="76542"/>
                  </a:lnTo>
                  <a:lnTo>
                    <a:pt x="2601798" y="76454"/>
                  </a:lnTo>
                  <a:lnTo>
                    <a:pt x="2602573" y="75285"/>
                  </a:lnTo>
                  <a:close/>
                </a:path>
                <a:path w="3068320" h="135255">
                  <a:moveTo>
                    <a:pt x="2605379" y="762"/>
                  </a:moveTo>
                  <a:lnTo>
                    <a:pt x="2605303" y="558"/>
                  </a:lnTo>
                  <a:lnTo>
                    <a:pt x="2603703" y="0"/>
                  </a:lnTo>
                  <a:lnTo>
                    <a:pt x="2603423" y="393"/>
                  </a:lnTo>
                  <a:lnTo>
                    <a:pt x="2603169" y="787"/>
                  </a:lnTo>
                  <a:lnTo>
                    <a:pt x="2602788" y="1257"/>
                  </a:lnTo>
                  <a:lnTo>
                    <a:pt x="2601455" y="1803"/>
                  </a:lnTo>
                  <a:lnTo>
                    <a:pt x="2604211" y="1993"/>
                  </a:lnTo>
                  <a:lnTo>
                    <a:pt x="2604605" y="1574"/>
                  </a:lnTo>
                  <a:lnTo>
                    <a:pt x="2604998" y="1168"/>
                  </a:lnTo>
                  <a:lnTo>
                    <a:pt x="2605379" y="762"/>
                  </a:lnTo>
                  <a:close/>
                </a:path>
                <a:path w="3068320" h="135255">
                  <a:moveTo>
                    <a:pt x="2635935" y="73418"/>
                  </a:moveTo>
                  <a:lnTo>
                    <a:pt x="2635161" y="73037"/>
                  </a:lnTo>
                  <a:lnTo>
                    <a:pt x="2634005" y="72720"/>
                  </a:lnTo>
                  <a:lnTo>
                    <a:pt x="2633992" y="72059"/>
                  </a:lnTo>
                  <a:lnTo>
                    <a:pt x="2632164" y="72174"/>
                  </a:lnTo>
                  <a:lnTo>
                    <a:pt x="2630767" y="72110"/>
                  </a:lnTo>
                  <a:lnTo>
                    <a:pt x="2629065" y="72275"/>
                  </a:lnTo>
                  <a:lnTo>
                    <a:pt x="2627566" y="72491"/>
                  </a:lnTo>
                  <a:lnTo>
                    <a:pt x="2627833" y="73126"/>
                  </a:lnTo>
                  <a:lnTo>
                    <a:pt x="2627058" y="73888"/>
                  </a:lnTo>
                  <a:lnTo>
                    <a:pt x="2628265" y="74409"/>
                  </a:lnTo>
                  <a:lnTo>
                    <a:pt x="2629928" y="74891"/>
                  </a:lnTo>
                  <a:lnTo>
                    <a:pt x="2630538" y="75806"/>
                  </a:lnTo>
                  <a:lnTo>
                    <a:pt x="2632506" y="75044"/>
                  </a:lnTo>
                  <a:lnTo>
                    <a:pt x="2633815" y="75107"/>
                  </a:lnTo>
                  <a:lnTo>
                    <a:pt x="2635897" y="74498"/>
                  </a:lnTo>
                  <a:lnTo>
                    <a:pt x="2635821" y="73914"/>
                  </a:lnTo>
                  <a:lnTo>
                    <a:pt x="2635935" y="73418"/>
                  </a:lnTo>
                  <a:close/>
                </a:path>
                <a:path w="3068320" h="135255">
                  <a:moveTo>
                    <a:pt x="2662174" y="75387"/>
                  </a:moveTo>
                  <a:lnTo>
                    <a:pt x="2661983" y="74485"/>
                  </a:lnTo>
                  <a:lnTo>
                    <a:pt x="2662161" y="74333"/>
                  </a:lnTo>
                  <a:lnTo>
                    <a:pt x="2662110" y="74193"/>
                  </a:lnTo>
                  <a:lnTo>
                    <a:pt x="2661831" y="74066"/>
                  </a:lnTo>
                  <a:lnTo>
                    <a:pt x="2660129" y="73533"/>
                  </a:lnTo>
                  <a:lnTo>
                    <a:pt x="2657995" y="73431"/>
                  </a:lnTo>
                  <a:lnTo>
                    <a:pt x="2655582" y="73621"/>
                  </a:lnTo>
                  <a:lnTo>
                    <a:pt x="2653601" y="73672"/>
                  </a:lnTo>
                  <a:lnTo>
                    <a:pt x="2651480" y="73266"/>
                  </a:lnTo>
                  <a:lnTo>
                    <a:pt x="2649347" y="73279"/>
                  </a:lnTo>
                  <a:lnTo>
                    <a:pt x="2647213" y="73748"/>
                  </a:lnTo>
                  <a:lnTo>
                    <a:pt x="2645257" y="74434"/>
                  </a:lnTo>
                  <a:lnTo>
                    <a:pt x="2644749" y="74955"/>
                  </a:lnTo>
                  <a:lnTo>
                    <a:pt x="2645930" y="75336"/>
                  </a:lnTo>
                  <a:lnTo>
                    <a:pt x="2646286" y="75793"/>
                  </a:lnTo>
                  <a:lnTo>
                    <a:pt x="2645880" y="75907"/>
                  </a:lnTo>
                  <a:lnTo>
                    <a:pt x="2645791" y="76047"/>
                  </a:lnTo>
                  <a:lnTo>
                    <a:pt x="2646045" y="76200"/>
                  </a:lnTo>
                  <a:lnTo>
                    <a:pt x="2646057" y="76504"/>
                  </a:lnTo>
                  <a:lnTo>
                    <a:pt x="2646210" y="76593"/>
                  </a:lnTo>
                  <a:lnTo>
                    <a:pt x="2646248" y="76784"/>
                  </a:lnTo>
                  <a:lnTo>
                    <a:pt x="2646807" y="77076"/>
                  </a:lnTo>
                  <a:lnTo>
                    <a:pt x="2647480" y="77317"/>
                  </a:lnTo>
                  <a:lnTo>
                    <a:pt x="2648813" y="77266"/>
                  </a:lnTo>
                  <a:lnTo>
                    <a:pt x="2649309" y="77406"/>
                  </a:lnTo>
                  <a:lnTo>
                    <a:pt x="2654414" y="77254"/>
                  </a:lnTo>
                  <a:lnTo>
                    <a:pt x="2654528" y="77012"/>
                  </a:lnTo>
                  <a:lnTo>
                    <a:pt x="2656992" y="76492"/>
                  </a:lnTo>
                  <a:lnTo>
                    <a:pt x="2657614" y="76060"/>
                  </a:lnTo>
                  <a:lnTo>
                    <a:pt x="2659392" y="75603"/>
                  </a:lnTo>
                  <a:lnTo>
                    <a:pt x="2662174" y="75387"/>
                  </a:lnTo>
                  <a:close/>
                </a:path>
                <a:path w="3068320" h="135255">
                  <a:moveTo>
                    <a:pt x="2679420" y="74599"/>
                  </a:moveTo>
                  <a:lnTo>
                    <a:pt x="2677947" y="74282"/>
                  </a:lnTo>
                  <a:lnTo>
                    <a:pt x="2676309" y="73977"/>
                  </a:lnTo>
                  <a:lnTo>
                    <a:pt x="2675394" y="73672"/>
                  </a:lnTo>
                  <a:lnTo>
                    <a:pt x="2674112" y="73037"/>
                  </a:lnTo>
                  <a:lnTo>
                    <a:pt x="2673159" y="72301"/>
                  </a:lnTo>
                  <a:lnTo>
                    <a:pt x="2670035" y="72237"/>
                  </a:lnTo>
                  <a:lnTo>
                    <a:pt x="2667825" y="73787"/>
                  </a:lnTo>
                  <a:lnTo>
                    <a:pt x="2667228" y="73837"/>
                  </a:lnTo>
                  <a:lnTo>
                    <a:pt x="2666885" y="73939"/>
                  </a:lnTo>
                  <a:lnTo>
                    <a:pt x="2667101" y="74129"/>
                  </a:lnTo>
                  <a:lnTo>
                    <a:pt x="2666631" y="74409"/>
                  </a:lnTo>
                  <a:lnTo>
                    <a:pt x="2665514" y="74637"/>
                  </a:lnTo>
                  <a:lnTo>
                    <a:pt x="2666034" y="75018"/>
                  </a:lnTo>
                  <a:lnTo>
                    <a:pt x="2667711" y="75171"/>
                  </a:lnTo>
                  <a:lnTo>
                    <a:pt x="2668879" y="75692"/>
                  </a:lnTo>
                  <a:lnTo>
                    <a:pt x="2670987" y="75514"/>
                  </a:lnTo>
                  <a:lnTo>
                    <a:pt x="2673083" y="75590"/>
                  </a:lnTo>
                  <a:lnTo>
                    <a:pt x="2674455" y="75412"/>
                  </a:lnTo>
                  <a:lnTo>
                    <a:pt x="2676296" y="75768"/>
                  </a:lnTo>
                  <a:lnTo>
                    <a:pt x="2677350" y="75209"/>
                  </a:lnTo>
                  <a:lnTo>
                    <a:pt x="2679420" y="74599"/>
                  </a:lnTo>
                  <a:close/>
                </a:path>
                <a:path w="3068320" h="135255">
                  <a:moveTo>
                    <a:pt x="2709557" y="72186"/>
                  </a:moveTo>
                  <a:lnTo>
                    <a:pt x="2707614" y="71158"/>
                  </a:lnTo>
                  <a:lnTo>
                    <a:pt x="2708376" y="70256"/>
                  </a:lnTo>
                  <a:lnTo>
                    <a:pt x="2708262" y="70015"/>
                  </a:lnTo>
                  <a:lnTo>
                    <a:pt x="2708465" y="69735"/>
                  </a:lnTo>
                  <a:lnTo>
                    <a:pt x="2708033" y="69519"/>
                  </a:lnTo>
                  <a:lnTo>
                    <a:pt x="2707386" y="69519"/>
                  </a:lnTo>
                  <a:lnTo>
                    <a:pt x="2707335" y="68795"/>
                  </a:lnTo>
                  <a:lnTo>
                    <a:pt x="2706776" y="68414"/>
                  </a:lnTo>
                  <a:lnTo>
                    <a:pt x="2708198" y="68135"/>
                  </a:lnTo>
                  <a:lnTo>
                    <a:pt x="2709405" y="68135"/>
                  </a:lnTo>
                  <a:lnTo>
                    <a:pt x="2709354" y="66751"/>
                  </a:lnTo>
                  <a:lnTo>
                    <a:pt x="2707614" y="66751"/>
                  </a:lnTo>
                  <a:lnTo>
                    <a:pt x="2707094" y="66992"/>
                  </a:lnTo>
                  <a:lnTo>
                    <a:pt x="2704325" y="66992"/>
                  </a:lnTo>
                  <a:lnTo>
                    <a:pt x="2702649" y="67513"/>
                  </a:lnTo>
                  <a:lnTo>
                    <a:pt x="2701633" y="67513"/>
                  </a:lnTo>
                  <a:lnTo>
                    <a:pt x="2690380" y="69456"/>
                  </a:lnTo>
                  <a:lnTo>
                    <a:pt x="2689060" y="68795"/>
                  </a:lnTo>
                  <a:lnTo>
                    <a:pt x="2690139" y="69494"/>
                  </a:lnTo>
                  <a:lnTo>
                    <a:pt x="2689999" y="69519"/>
                  </a:lnTo>
                  <a:lnTo>
                    <a:pt x="2690190" y="69519"/>
                  </a:lnTo>
                  <a:lnTo>
                    <a:pt x="2690520" y="69519"/>
                  </a:lnTo>
                  <a:lnTo>
                    <a:pt x="2695918" y="72186"/>
                  </a:lnTo>
                  <a:lnTo>
                    <a:pt x="2696591" y="72682"/>
                  </a:lnTo>
                  <a:lnTo>
                    <a:pt x="2697099" y="73190"/>
                  </a:lnTo>
                  <a:lnTo>
                    <a:pt x="2699664" y="73190"/>
                  </a:lnTo>
                  <a:lnTo>
                    <a:pt x="2697505" y="73837"/>
                  </a:lnTo>
                  <a:lnTo>
                    <a:pt x="2697657" y="73837"/>
                  </a:lnTo>
                  <a:lnTo>
                    <a:pt x="2697823" y="74066"/>
                  </a:lnTo>
                  <a:lnTo>
                    <a:pt x="2697886" y="78498"/>
                  </a:lnTo>
                  <a:lnTo>
                    <a:pt x="2697543" y="78498"/>
                  </a:lnTo>
                  <a:lnTo>
                    <a:pt x="2697289" y="78714"/>
                  </a:lnTo>
                  <a:lnTo>
                    <a:pt x="2697264" y="78917"/>
                  </a:lnTo>
                  <a:lnTo>
                    <a:pt x="2697543" y="79184"/>
                  </a:lnTo>
                  <a:lnTo>
                    <a:pt x="2697594" y="79489"/>
                  </a:lnTo>
                  <a:lnTo>
                    <a:pt x="2696654" y="79641"/>
                  </a:lnTo>
                  <a:lnTo>
                    <a:pt x="2695791" y="79806"/>
                  </a:lnTo>
                  <a:lnTo>
                    <a:pt x="2695079" y="82042"/>
                  </a:lnTo>
                  <a:lnTo>
                    <a:pt x="2695003" y="82270"/>
                  </a:lnTo>
                  <a:lnTo>
                    <a:pt x="2703893" y="82042"/>
                  </a:lnTo>
                  <a:lnTo>
                    <a:pt x="2704782" y="82042"/>
                  </a:lnTo>
                  <a:lnTo>
                    <a:pt x="2707602" y="81165"/>
                  </a:lnTo>
                  <a:lnTo>
                    <a:pt x="2709075" y="81165"/>
                  </a:lnTo>
                  <a:lnTo>
                    <a:pt x="2709113" y="80899"/>
                  </a:lnTo>
                  <a:lnTo>
                    <a:pt x="2708795" y="80594"/>
                  </a:lnTo>
                  <a:lnTo>
                    <a:pt x="2708122" y="80200"/>
                  </a:lnTo>
                  <a:lnTo>
                    <a:pt x="2706801" y="79184"/>
                  </a:lnTo>
                  <a:lnTo>
                    <a:pt x="2706725" y="78917"/>
                  </a:lnTo>
                  <a:lnTo>
                    <a:pt x="2706598" y="78498"/>
                  </a:lnTo>
                  <a:lnTo>
                    <a:pt x="2706484" y="78117"/>
                  </a:lnTo>
                  <a:lnTo>
                    <a:pt x="2707475" y="75831"/>
                  </a:lnTo>
                  <a:lnTo>
                    <a:pt x="2706560" y="74841"/>
                  </a:lnTo>
                  <a:lnTo>
                    <a:pt x="2702115" y="74498"/>
                  </a:lnTo>
                  <a:lnTo>
                    <a:pt x="2701594" y="74066"/>
                  </a:lnTo>
                  <a:lnTo>
                    <a:pt x="2701772" y="73837"/>
                  </a:lnTo>
                  <a:lnTo>
                    <a:pt x="2706141" y="73837"/>
                  </a:lnTo>
                  <a:lnTo>
                    <a:pt x="2706230" y="73037"/>
                  </a:lnTo>
                  <a:lnTo>
                    <a:pt x="2706852" y="73037"/>
                  </a:lnTo>
                  <a:lnTo>
                    <a:pt x="2709202" y="72186"/>
                  </a:lnTo>
                  <a:lnTo>
                    <a:pt x="2709557" y="72186"/>
                  </a:lnTo>
                  <a:close/>
                </a:path>
                <a:path w="3068320" h="135255">
                  <a:moveTo>
                    <a:pt x="2742120" y="73812"/>
                  </a:moveTo>
                  <a:lnTo>
                    <a:pt x="2741434" y="73571"/>
                  </a:lnTo>
                  <a:lnTo>
                    <a:pt x="2740558" y="73558"/>
                  </a:lnTo>
                  <a:lnTo>
                    <a:pt x="2737167" y="73469"/>
                  </a:lnTo>
                  <a:lnTo>
                    <a:pt x="2738463" y="74218"/>
                  </a:lnTo>
                  <a:lnTo>
                    <a:pt x="2738170" y="74688"/>
                  </a:lnTo>
                  <a:lnTo>
                    <a:pt x="2739720" y="74663"/>
                  </a:lnTo>
                  <a:lnTo>
                    <a:pt x="2741422" y="74688"/>
                  </a:lnTo>
                  <a:lnTo>
                    <a:pt x="2741892" y="74091"/>
                  </a:lnTo>
                  <a:lnTo>
                    <a:pt x="2742120" y="73812"/>
                  </a:lnTo>
                  <a:close/>
                </a:path>
                <a:path w="3068320" h="135255">
                  <a:moveTo>
                    <a:pt x="2886684" y="71374"/>
                  </a:moveTo>
                  <a:lnTo>
                    <a:pt x="2879712" y="71374"/>
                  </a:lnTo>
                  <a:lnTo>
                    <a:pt x="2879534" y="71894"/>
                  </a:lnTo>
                  <a:lnTo>
                    <a:pt x="2879420" y="72402"/>
                  </a:lnTo>
                  <a:lnTo>
                    <a:pt x="2880741" y="72809"/>
                  </a:lnTo>
                  <a:lnTo>
                    <a:pt x="2880652" y="74345"/>
                  </a:lnTo>
                  <a:lnTo>
                    <a:pt x="2884474" y="74345"/>
                  </a:lnTo>
                  <a:lnTo>
                    <a:pt x="2884817" y="73596"/>
                  </a:lnTo>
                  <a:lnTo>
                    <a:pt x="2884767" y="72809"/>
                  </a:lnTo>
                  <a:lnTo>
                    <a:pt x="2885262" y="72402"/>
                  </a:lnTo>
                  <a:lnTo>
                    <a:pt x="2886684" y="71374"/>
                  </a:lnTo>
                  <a:close/>
                </a:path>
                <a:path w="3068320" h="135255">
                  <a:moveTo>
                    <a:pt x="2905988" y="76263"/>
                  </a:moveTo>
                  <a:lnTo>
                    <a:pt x="2903486" y="76123"/>
                  </a:lnTo>
                  <a:lnTo>
                    <a:pt x="2902178" y="75971"/>
                  </a:lnTo>
                  <a:lnTo>
                    <a:pt x="2894800" y="75971"/>
                  </a:lnTo>
                  <a:lnTo>
                    <a:pt x="2889808" y="75488"/>
                  </a:lnTo>
                  <a:lnTo>
                    <a:pt x="2886519" y="75488"/>
                  </a:lnTo>
                  <a:lnTo>
                    <a:pt x="2884424" y="74472"/>
                  </a:lnTo>
                  <a:lnTo>
                    <a:pt x="2880639" y="74472"/>
                  </a:lnTo>
                  <a:lnTo>
                    <a:pt x="2880614" y="74853"/>
                  </a:lnTo>
                  <a:lnTo>
                    <a:pt x="2875508" y="74853"/>
                  </a:lnTo>
                  <a:lnTo>
                    <a:pt x="2874086" y="74345"/>
                  </a:lnTo>
                  <a:lnTo>
                    <a:pt x="2872067" y="74345"/>
                  </a:lnTo>
                  <a:lnTo>
                    <a:pt x="2869730" y="74853"/>
                  </a:lnTo>
                  <a:lnTo>
                    <a:pt x="2868815" y="74853"/>
                  </a:lnTo>
                  <a:lnTo>
                    <a:pt x="2868358" y="75488"/>
                  </a:lnTo>
                  <a:lnTo>
                    <a:pt x="2868155" y="75971"/>
                  </a:lnTo>
                  <a:lnTo>
                    <a:pt x="2868028" y="76263"/>
                  </a:lnTo>
                  <a:lnTo>
                    <a:pt x="2864789" y="76568"/>
                  </a:lnTo>
                  <a:lnTo>
                    <a:pt x="2866339" y="77063"/>
                  </a:lnTo>
                  <a:lnTo>
                    <a:pt x="2867266" y="77533"/>
                  </a:lnTo>
                  <a:lnTo>
                    <a:pt x="2869234" y="78219"/>
                  </a:lnTo>
                  <a:lnTo>
                    <a:pt x="2871305" y="78219"/>
                  </a:lnTo>
                  <a:lnTo>
                    <a:pt x="2871889" y="78447"/>
                  </a:lnTo>
                  <a:lnTo>
                    <a:pt x="2872816" y="78701"/>
                  </a:lnTo>
                  <a:lnTo>
                    <a:pt x="2874340" y="78701"/>
                  </a:lnTo>
                  <a:lnTo>
                    <a:pt x="2874492" y="78879"/>
                  </a:lnTo>
                  <a:lnTo>
                    <a:pt x="2875407" y="78879"/>
                  </a:lnTo>
                  <a:lnTo>
                    <a:pt x="2881807" y="79946"/>
                  </a:lnTo>
                  <a:lnTo>
                    <a:pt x="2881515" y="79946"/>
                  </a:lnTo>
                  <a:lnTo>
                    <a:pt x="2883738" y="80429"/>
                  </a:lnTo>
                  <a:lnTo>
                    <a:pt x="2887294" y="80111"/>
                  </a:lnTo>
                  <a:lnTo>
                    <a:pt x="2890786" y="79946"/>
                  </a:lnTo>
                  <a:lnTo>
                    <a:pt x="2893263" y="79946"/>
                  </a:lnTo>
                  <a:lnTo>
                    <a:pt x="2895054" y="79362"/>
                  </a:lnTo>
                  <a:lnTo>
                    <a:pt x="2898368" y="79362"/>
                  </a:lnTo>
                  <a:lnTo>
                    <a:pt x="2899156" y="79057"/>
                  </a:lnTo>
                  <a:lnTo>
                    <a:pt x="2900019" y="78879"/>
                  </a:lnTo>
                  <a:lnTo>
                    <a:pt x="2901086" y="78879"/>
                  </a:lnTo>
                  <a:lnTo>
                    <a:pt x="2904629" y="78701"/>
                  </a:lnTo>
                  <a:lnTo>
                    <a:pt x="2905175" y="78701"/>
                  </a:lnTo>
                  <a:lnTo>
                    <a:pt x="2903512" y="77711"/>
                  </a:lnTo>
                  <a:lnTo>
                    <a:pt x="2905302" y="77330"/>
                  </a:lnTo>
                  <a:lnTo>
                    <a:pt x="2905239" y="76847"/>
                  </a:lnTo>
                  <a:lnTo>
                    <a:pt x="2905988" y="76263"/>
                  </a:lnTo>
                  <a:close/>
                </a:path>
                <a:path w="3068320" h="135255">
                  <a:moveTo>
                    <a:pt x="3047796" y="52692"/>
                  </a:moveTo>
                  <a:lnTo>
                    <a:pt x="3040951" y="52692"/>
                  </a:lnTo>
                  <a:lnTo>
                    <a:pt x="3043428" y="53111"/>
                  </a:lnTo>
                  <a:lnTo>
                    <a:pt x="3045396" y="53111"/>
                  </a:lnTo>
                  <a:lnTo>
                    <a:pt x="3047796" y="52692"/>
                  </a:lnTo>
                  <a:close/>
                </a:path>
                <a:path w="3068320" h="135255">
                  <a:moveTo>
                    <a:pt x="3051899" y="51041"/>
                  </a:moveTo>
                  <a:lnTo>
                    <a:pt x="3051060" y="50050"/>
                  </a:lnTo>
                  <a:lnTo>
                    <a:pt x="3048139" y="49288"/>
                  </a:lnTo>
                  <a:lnTo>
                    <a:pt x="3046501" y="48666"/>
                  </a:lnTo>
                  <a:lnTo>
                    <a:pt x="3044164" y="49060"/>
                  </a:lnTo>
                  <a:lnTo>
                    <a:pt x="3042221" y="49060"/>
                  </a:lnTo>
                  <a:lnTo>
                    <a:pt x="3042069" y="49288"/>
                  </a:lnTo>
                  <a:lnTo>
                    <a:pt x="3041916" y="49288"/>
                  </a:lnTo>
                  <a:lnTo>
                    <a:pt x="3040583" y="49733"/>
                  </a:lnTo>
                  <a:lnTo>
                    <a:pt x="3040164" y="50279"/>
                  </a:lnTo>
                  <a:lnTo>
                    <a:pt x="3039910" y="50825"/>
                  </a:lnTo>
                  <a:lnTo>
                    <a:pt x="3038424" y="51295"/>
                  </a:lnTo>
                  <a:lnTo>
                    <a:pt x="3039186" y="51866"/>
                  </a:lnTo>
                  <a:lnTo>
                    <a:pt x="3039008" y="52184"/>
                  </a:lnTo>
                  <a:lnTo>
                    <a:pt x="3051352" y="52184"/>
                  </a:lnTo>
                  <a:lnTo>
                    <a:pt x="3051784" y="51295"/>
                  </a:lnTo>
                  <a:lnTo>
                    <a:pt x="3051899" y="51041"/>
                  </a:lnTo>
                  <a:close/>
                </a:path>
                <a:path w="3068320" h="135255">
                  <a:moveTo>
                    <a:pt x="3064992" y="32016"/>
                  </a:moveTo>
                  <a:lnTo>
                    <a:pt x="3062567" y="32016"/>
                  </a:lnTo>
                  <a:lnTo>
                    <a:pt x="3062186" y="30721"/>
                  </a:lnTo>
                  <a:lnTo>
                    <a:pt x="3061043" y="30721"/>
                  </a:lnTo>
                  <a:lnTo>
                    <a:pt x="3060789" y="29768"/>
                  </a:lnTo>
                  <a:lnTo>
                    <a:pt x="3060712" y="29451"/>
                  </a:lnTo>
                  <a:lnTo>
                    <a:pt x="3057144" y="29451"/>
                  </a:lnTo>
                  <a:lnTo>
                    <a:pt x="3054997" y="28244"/>
                  </a:lnTo>
                  <a:lnTo>
                    <a:pt x="3043758" y="28244"/>
                  </a:lnTo>
                  <a:lnTo>
                    <a:pt x="3042831" y="26911"/>
                  </a:lnTo>
                  <a:lnTo>
                    <a:pt x="3042932" y="25641"/>
                  </a:lnTo>
                  <a:lnTo>
                    <a:pt x="3037598" y="24371"/>
                  </a:lnTo>
                  <a:lnTo>
                    <a:pt x="3037649" y="23228"/>
                  </a:lnTo>
                  <a:lnTo>
                    <a:pt x="3037446" y="23228"/>
                  </a:lnTo>
                  <a:lnTo>
                    <a:pt x="3039567" y="21831"/>
                  </a:lnTo>
                  <a:lnTo>
                    <a:pt x="3039605" y="20561"/>
                  </a:lnTo>
                  <a:lnTo>
                    <a:pt x="3044748" y="20561"/>
                  </a:lnTo>
                  <a:lnTo>
                    <a:pt x="3036278" y="19392"/>
                  </a:lnTo>
                  <a:lnTo>
                    <a:pt x="3034119" y="19392"/>
                  </a:lnTo>
                  <a:lnTo>
                    <a:pt x="3034525" y="18021"/>
                  </a:lnTo>
                  <a:lnTo>
                    <a:pt x="3035490" y="18021"/>
                  </a:lnTo>
                  <a:lnTo>
                    <a:pt x="3036379" y="16751"/>
                  </a:lnTo>
                  <a:lnTo>
                    <a:pt x="3040367" y="16751"/>
                  </a:lnTo>
                  <a:lnTo>
                    <a:pt x="3041751" y="15481"/>
                  </a:lnTo>
                  <a:lnTo>
                    <a:pt x="3044660" y="14211"/>
                  </a:lnTo>
                  <a:lnTo>
                    <a:pt x="3043644" y="14211"/>
                  </a:lnTo>
                  <a:lnTo>
                    <a:pt x="3043885" y="12941"/>
                  </a:lnTo>
                  <a:lnTo>
                    <a:pt x="3042843" y="12941"/>
                  </a:lnTo>
                  <a:lnTo>
                    <a:pt x="3040176" y="11671"/>
                  </a:lnTo>
                  <a:lnTo>
                    <a:pt x="3035770" y="10401"/>
                  </a:lnTo>
                  <a:lnTo>
                    <a:pt x="3017139" y="10401"/>
                  </a:lnTo>
                  <a:lnTo>
                    <a:pt x="3015259" y="9131"/>
                  </a:lnTo>
                  <a:lnTo>
                    <a:pt x="3014649" y="9131"/>
                  </a:lnTo>
                  <a:lnTo>
                    <a:pt x="3014649" y="26911"/>
                  </a:lnTo>
                  <a:lnTo>
                    <a:pt x="3014586" y="29451"/>
                  </a:lnTo>
                  <a:lnTo>
                    <a:pt x="3012097" y="29451"/>
                  </a:lnTo>
                  <a:lnTo>
                    <a:pt x="3012135" y="29768"/>
                  </a:lnTo>
                  <a:lnTo>
                    <a:pt x="3012236" y="30721"/>
                  </a:lnTo>
                  <a:lnTo>
                    <a:pt x="3000311" y="30721"/>
                  </a:lnTo>
                  <a:lnTo>
                    <a:pt x="2998254" y="29451"/>
                  </a:lnTo>
                  <a:lnTo>
                    <a:pt x="2996285" y="29451"/>
                  </a:lnTo>
                  <a:lnTo>
                    <a:pt x="2994431" y="30645"/>
                  </a:lnTo>
                  <a:lnTo>
                    <a:pt x="2994431" y="34531"/>
                  </a:lnTo>
                  <a:lnTo>
                    <a:pt x="2992894" y="35801"/>
                  </a:lnTo>
                  <a:lnTo>
                    <a:pt x="2988716" y="37261"/>
                  </a:lnTo>
                  <a:lnTo>
                    <a:pt x="2984944" y="37261"/>
                  </a:lnTo>
                  <a:lnTo>
                    <a:pt x="2982557" y="35801"/>
                  </a:lnTo>
                  <a:lnTo>
                    <a:pt x="2971749" y="35801"/>
                  </a:lnTo>
                  <a:lnTo>
                    <a:pt x="2971723" y="34531"/>
                  </a:lnTo>
                  <a:lnTo>
                    <a:pt x="2994431" y="34531"/>
                  </a:lnTo>
                  <a:lnTo>
                    <a:pt x="2994431" y="30645"/>
                  </a:lnTo>
                  <a:lnTo>
                    <a:pt x="2994304" y="30721"/>
                  </a:lnTo>
                  <a:lnTo>
                    <a:pt x="2990888" y="30721"/>
                  </a:lnTo>
                  <a:lnTo>
                    <a:pt x="2988919" y="29451"/>
                  </a:lnTo>
                  <a:lnTo>
                    <a:pt x="2988462" y="29451"/>
                  </a:lnTo>
                  <a:lnTo>
                    <a:pt x="2989757" y="28244"/>
                  </a:lnTo>
                  <a:lnTo>
                    <a:pt x="2989923" y="28244"/>
                  </a:lnTo>
                  <a:lnTo>
                    <a:pt x="2988221" y="26911"/>
                  </a:lnTo>
                  <a:lnTo>
                    <a:pt x="2983433" y="26911"/>
                  </a:lnTo>
                  <a:lnTo>
                    <a:pt x="2981744" y="28244"/>
                  </a:lnTo>
                  <a:lnTo>
                    <a:pt x="2981998" y="29451"/>
                  </a:lnTo>
                  <a:lnTo>
                    <a:pt x="2983039" y="29451"/>
                  </a:lnTo>
                  <a:lnTo>
                    <a:pt x="2983382" y="30721"/>
                  </a:lnTo>
                  <a:lnTo>
                    <a:pt x="2987687" y="30721"/>
                  </a:lnTo>
                  <a:lnTo>
                    <a:pt x="2987484" y="32016"/>
                  </a:lnTo>
                  <a:lnTo>
                    <a:pt x="2989186" y="32016"/>
                  </a:lnTo>
                  <a:lnTo>
                    <a:pt x="2989745" y="33261"/>
                  </a:lnTo>
                  <a:lnTo>
                    <a:pt x="2968726" y="33261"/>
                  </a:lnTo>
                  <a:lnTo>
                    <a:pt x="2968206" y="32016"/>
                  </a:lnTo>
                  <a:lnTo>
                    <a:pt x="2974657" y="32016"/>
                  </a:lnTo>
                  <a:lnTo>
                    <a:pt x="2975089" y="30721"/>
                  </a:lnTo>
                  <a:lnTo>
                    <a:pt x="2976867" y="30721"/>
                  </a:lnTo>
                  <a:lnTo>
                    <a:pt x="2978975" y="29451"/>
                  </a:lnTo>
                  <a:lnTo>
                    <a:pt x="2976143" y="28244"/>
                  </a:lnTo>
                  <a:lnTo>
                    <a:pt x="2975902" y="28244"/>
                  </a:lnTo>
                  <a:lnTo>
                    <a:pt x="2977337" y="26911"/>
                  </a:lnTo>
                  <a:lnTo>
                    <a:pt x="2982569" y="26911"/>
                  </a:lnTo>
                  <a:lnTo>
                    <a:pt x="2983725" y="25641"/>
                  </a:lnTo>
                  <a:lnTo>
                    <a:pt x="3013633" y="25641"/>
                  </a:lnTo>
                  <a:lnTo>
                    <a:pt x="3013570" y="26911"/>
                  </a:lnTo>
                  <a:lnTo>
                    <a:pt x="3014649" y="26911"/>
                  </a:lnTo>
                  <a:lnTo>
                    <a:pt x="3014649" y="9131"/>
                  </a:lnTo>
                  <a:lnTo>
                    <a:pt x="3012960" y="9131"/>
                  </a:lnTo>
                  <a:lnTo>
                    <a:pt x="3010166" y="10401"/>
                  </a:lnTo>
                  <a:lnTo>
                    <a:pt x="2998368" y="10401"/>
                  </a:lnTo>
                  <a:lnTo>
                    <a:pt x="2996488" y="11671"/>
                  </a:lnTo>
                  <a:lnTo>
                    <a:pt x="2985020" y="11671"/>
                  </a:lnTo>
                  <a:lnTo>
                    <a:pt x="2983065" y="12941"/>
                  </a:lnTo>
                  <a:lnTo>
                    <a:pt x="2978975" y="12941"/>
                  </a:lnTo>
                  <a:lnTo>
                    <a:pt x="2977337" y="14211"/>
                  </a:lnTo>
                  <a:lnTo>
                    <a:pt x="2973692" y="14211"/>
                  </a:lnTo>
                  <a:lnTo>
                    <a:pt x="2970707" y="12941"/>
                  </a:lnTo>
                  <a:lnTo>
                    <a:pt x="2969653" y="12941"/>
                  </a:lnTo>
                  <a:lnTo>
                    <a:pt x="2969539" y="11671"/>
                  </a:lnTo>
                  <a:lnTo>
                    <a:pt x="2965513" y="11671"/>
                  </a:lnTo>
                  <a:lnTo>
                    <a:pt x="2965424" y="10401"/>
                  </a:lnTo>
                  <a:lnTo>
                    <a:pt x="2966199" y="9131"/>
                  </a:lnTo>
                  <a:lnTo>
                    <a:pt x="2968498" y="9131"/>
                  </a:lnTo>
                  <a:lnTo>
                    <a:pt x="2969971" y="7861"/>
                  </a:lnTo>
                  <a:lnTo>
                    <a:pt x="2970542" y="7861"/>
                  </a:lnTo>
                  <a:lnTo>
                    <a:pt x="2969653" y="6591"/>
                  </a:lnTo>
                  <a:lnTo>
                    <a:pt x="2961221" y="6591"/>
                  </a:lnTo>
                  <a:lnTo>
                    <a:pt x="2958236" y="7556"/>
                  </a:lnTo>
                  <a:lnTo>
                    <a:pt x="2958236" y="44691"/>
                  </a:lnTo>
                  <a:lnTo>
                    <a:pt x="2957284" y="46126"/>
                  </a:lnTo>
                  <a:lnTo>
                    <a:pt x="2951467" y="46126"/>
                  </a:lnTo>
                  <a:lnTo>
                    <a:pt x="2939999" y="46126"/>
                  </a:lnTo>
                  <a:lnTo>
                    <a:pt x="2939999" y="47320"/>
                  </a:lnTo>
                  <a:lnTo>
                    <a:pt x="2939948" y="48501"/>
                  </a:lnTo>
                  <a:lnTo>
                    <a:pt x="2931718" y="48501"/>
                  </a:lnTo>
                  <a:lnTo>
                    <a:pt x="2922397" y="51041"/>
                  </a:lnTo>
                  <a:lnTo>
                    <a:pt x="2917228" y="51041"/>
                  </a:lnTo>
                  <a:lnTo>
                    <a:pt x="2916644" y="51168"/>
                  </a:lnTo>
                  <a:lnTo>
                    <a:pt x="2916644" y="67551"/>
                  </a:lnTo>
                  <a:lnTo>
                    <a:pt x="2906738" y="67551"/>
                  </a:lnTo>
                  <a:lnTo>
                    <a:pt x="2907931" y="66281"/>
                  </a:lnTo>
                  <a:lnTo>
                    <a:pt x="2914281" y="65011"/>
                  </a:lnTo>
                  <a:lnTo>
                    <a:pt x="2915247" y="65011"/>
                  </a:lnTo>
                  <a:lnTo>
                    <a:pt x="2916644" y="67551"/>
                  </a:lnTo>
                  <a:lnTo>
                    <a:pt x="2916644" y="51168"/>
                  </a:lnTo>
                  <a:lnTo>
                    <a:pt x="2911373" y="52311"/>
                  </a:lnTo>
                  <a:lnTo>
                    <a:pt x="2898356" y="51041"/>
                  </a:lnTo>
                  <a:lnTo>
                    <a:pt x="2890888" y="51041"/>
                  </a:lnTo>
                  <a:lnTo>
                    <a:pt x="2887738" y="48501"/>
                  </a:lnTo>
                  <a:lnTo>
                    <a:pt x="2879953" y="48501"/>
                  </a:lnTo>
                  <a:lnTo>
                    <a:pt x="2879953" y="59931"/>
                  </a:lnTo>
                  <a:lnTo>
                    <a:pt x="2879941" y="61290"/>
                  </a:lnTo>
                  <a:lnTo>
                    <a:pt x="2870543" y="61290"/>
                  </a:lnTo>
                  <a:lnTo>
                    <a:pt x="2869869" y="59931"/>
                  </a:lnTo>
                  <a:lnTo>
                    <a:pt x="2869501" y="58661"/>
                  </a:lnTo>
                  <a:lnTo>
                    <a:pt x="2878759" y="58661"/>
                  </a:lnTo>
                  <a:lnTo>
                    <a:pt x="2878315" y="59931"/>
                  </a:lnTo>
                  <a:lnTo>
                    <a:pt x="2879953" y="59931"/>
                  </a:lnTo>
                  <a:lnTo>
                    <a:pt x="2879953" y="48501"/>
                  </a:lnTo>
                  <a:lnTo>
                    <a:pt x="2869704" y="48501"/>
                  </a:lnTo>
                  <a:lnTo>
                    <a:pt x="2870530" y="47320"/>
                  </a:lnTo>
                  <a:lnTo>
                    <a:pt x="2897136" y="47320"/>
                  </a:lnTo>
                  <a:lnTo>
                    <a:pt x="2897848" y="48895"/>
                  </a:lnTo>
                  <a:lnTo>
                    <a:pt x="2895955" y="49288"/>
                  </a:lnTo>
                  <a:lnTo>
                    <a:pt x="2897809" y="49593"/>
                  </a:lnTo>
                  <a:lnTo>
                    <a:pt x="2899397" y="49860"/>
                  </a:lnTo>
                  <a:lnTo>
                    <a:pt x="2900197" y="49326"/>
                  </a:lnTo>
                  <a:lnTo>
                    <a:pt x="2902343" y="49149"/>
                  </a:lnTo>
                  <a:lnTo>
                    <a:pt x="2903118" y="48907"/>
                  </a:lnTo>
                  <a:lnTo>
                    <a:pt x="2903956" y="48742"/>
                  </a:lnTo>
                  <a:lnTo>
                    <a:pt x="2908363" y="48120"/>
                  </a:lnTo>
                  <a:lnTo>
                    <a:pt x="2913240" y="47713"/>
                  </a:lnTo>
                  <a:lnTo>
                    <a:pt x="2914129" y="47320"/>
                  </a:lnTo>
                  <a:lnTo>
                    <a:pt x="2939999" y="47320"/>
                  </a:lnTo>
                  <a:lnTo>
                    <a:pt x="2939999" y="46126"/>
                  </a:lnTo>
                  <a:lnTo>
                    <a:pt x="2916288" y="46126"/>
                  </a:lnTo>
                  <a:lnTo>
                    <a:pt x="2916390" y="45872"/>
                  </a:lnTo>
                  <a:lnTo>
                    <a:pt x="2917240" y="45783"/>
                  </a:lnTo>
                  <a:lnTo>
                    <a:pt x="2917088" y="45300"/>
                  </a:lnTo>
                  <a:lnTo>
                    <a:pt x="2918295" y="44716"/>
                  </a:lnTo>
                  <a:lnTo>
                    <a:pt x="2916110" y="44411"/>
                  </a:lnTo>
                  <a:lnTo>
                    <a:pt x="2910522" y="44018"/>
                  </a:lnTo>
                  <a:lnTo>
                    <a:pt x="2906585" y="44932"/>
                  </a:lnTo>
                  <a:lnTo>
                    <a:pt x="2902788" y="45986"/>
                  </a:lnTo>
                  <a:lnTo>
                    <a:pt x="2901315" y="46126"/>
                  </a:lnTo>
                  <a:lnTo>
                    <a:pt x="2875978" y="46126"/>
                  </a:lnTo>
                  <a:lnTo>
                    <a:pt x="2875597" y="46126"/>
                  </a:lnTo>
                  <a:lnTo>
                    <a:pt x="2885948" y="44691"/>
                  </a:lnTo>
                  <a:lnTo>
                    <a:pt x="2890545" y="44691"/>
                  </a:lnTo>
                  <a:lnTo>
                    <a:pt x="2892539" y="42151"/>
                  </a:lnTo>
                  <a:lnTo>
                    <a:pt x="2895536" y="42151"/>
                  </a:lnTo>
                  <a:lnTo>
                    <a:pt x="2895904" y="40881"/>
                  </a:lnTo>
                  <a:lnTo>
                    <a:pt x="2922117" y="40881"/>
                  </a:lnTo>
                  <a:lnTo>
                    <a:pt x="2931249" y="42151"/>
                  </a:lnTo>
                  <a:lnTo>
                    <a:pt x="2935871" y="42151"/>
                  </a:lnTo>
                  <a:lnTo>
                    <a:pt x="2938170" y="43421"/>
                  </a:lnTo>
                  <a:lnTo>
                    <a:pt x="2950553" y="43421"/>
                  </a:lnTo>
                  <a:lnTo>
                    <a:pt x="2951645" y="44691"/>
                  </a:lnTo>
                  <a:lnTo>
                    <a:pt x="2958236" y="44691"/>
                  </a:lnTo>
                  <a:lnTo>
                    <a:pt x="2958236" y="7556"/>
                  </a:lnTo>
                  <a:lnTo>
                    <a:pt x="2957258" y="7861"/>
                  </a:lnTo>
                  <a:lnTo>
                    <a:pt x="2953728" y="6591"/>
                  </a:lnTo>
                  <a:lnTo>
                    <a:pt x="2948952" y="6591"/>
                  </a:lnTo>
                  <a:lnTo>
                    <a:pt x="2949194" y="5321"/>
                  </a:lnTo>
                  <a:lnTo>
                    <a:pt x="2944926" y="5321"/>
                  </a:lnTo>
                  <a:lnTo>
                    <a:pt x="2944571" y="6591"/>
                  </a:lnTo>
                  <a:lnTo>
                    <a:pt x="2941739" y="6591"/>
                  </a:lnTo>
                  <a:lnTo>
                    <a:pt x="2938754" y="7861"/>
                  </a:lnTo>
                  <a:lnTo>
                    <a:pt x="2935516" y="7861"/>
                  </a:lnTo>
                  <a:lnTo>
                    <a:pt x="2934957" y="8051"/>
                  </a:lnTo>
                  <a:lnTo>
                    <a:pt x="2934957" y="32016"/>
                  </a:lnTo>
                  <a:lnTo>
                    <a:pt x="2934322" y="33261"/>
                  </a:lnTo>
                  <a:lnTo>
                    <a:pt x="2920708" y="33261"/>
                  </a:lnTo>
                  <a:lnTo>
                    <a:pt x="2911983" y="33261"/>
                  </a:lnTo>
                  <a:lnTo>
                    <a:pt x="2900743" y="33261"/>
                  </a:lnTo>
                  <a:lnTo>
                    <a:pt x="2898927" y="32016"/>
                  </a:lnTo>
                  <a:lnTo>
                    <a:pt x="2899803" y="30721"/>
                  </a:lnTo>
                  <a:lnTo>
                    <a:pt x="2907715" y="30721"/>
                  </a:lnTo>
                  <a:lnTo>
                    <a:pt x="2908071" y="32016"/>
                  </a:lnTo>
                  <a:lnTo>
                    <a:pt x="2923844" y="32016"/>
                  </a:lnTo>
                  <a:lnTo>
                    <a:pt x="2926778" y="30721"/>
                  </a:lnTo>
                  <a:lnTo>
                    <a:pt x="2927007" y="32016"/>
                  </a:lnTo>
                  <a:lnTo>
                    <a:pt x="2934957" y="32016"/>
                  </a:lnTo>
                  <a:lnTo>
                    <a:pt x="2934957" y="8051"/>
                  </a:lnTo>
                  <a:lnTo>
                    <a:pt x="2931642" y="9131"/>
                  </a:lnTo>
                  <a:lnTo>
                    <a:pt x="2933611" y="6591"/>
                  </a:lnTo>
                  <a:lnTo>
                    <a:pt x="2926334" y="6591"/>
                  </a:lnTo>
                  <a:lnTo>
                    <a:pt x="2926042" y="5321"/>
                  </a:lnTo>
                  <a:lnTo>
                    <a:pt x="2924251" y="5321"/>
                  </a:lnTo>
                  <a:lnTo>
                    <a:pt x="2922854" y="4203"/>
                  </a:lnTo>
                  <a:lnTo>
                    <a:pt x="2910662" y="4203"/>
                  </a:lnTo>
                  <a:lnTo>
                    <a:pt x="2909468" y="5321"/>
                  </a:lnTo>
                  <a:lnTo>
                    <a:pt x="2901251" y="5321"/>
                  </a:lnTo>
                  <a:lnTo>
                    <a:pt x="2898330" y="6591"/>
                  </a:lnTo>
                  <a:lnTo>
                    <a:pt x="2895168" y="5321"/>
                  </a:lnTo>
                  <a:lnTo>
                    <a:pt x="2889224" y="6591"/>
                  </a:lnTo>
                  <a:lnTo>
                    <a:pt x="2883128" y="6591"/>
                  </a:lnTo>
                  <a:lnTo>
                    <a:pt x="2881668" y="7378"/>
                  </a:lnTo>
                  <a:lnTo>
                    <a:pt x="2881668" y="28244"/>
                  </a:lnTo>
                  <a:lnTo>
                    <a:pt x="2881134" y="29451"/>
                  </a:lnTo>
                  <a:lnTo>
                    <a:pt x="2879509" y="29451"/>
                  </a:lnTo>
                  <a:lnTo>
                    <a:pt x="2875762" y="30721"/>
                  </a:lnTo>
                  <a:lnTo>
                    <a:pt x="2865069" y="30721"/>
                  </a:lnTo>
                  <a:lnTo>
                    <a:pt x="2859252" y="29451"/>
                  </a:lnTo>
                  <a:lnTo>
                    <a:pt x="2856230" y="29451"/>
                  </a:lnTo>
                  <a:lnTo>
                    <a:pt x="2856230" y="44691"/>
                  </a:lnTo>
                  <a:lnTo>
                    <a:pt x="2855239" y="46126"/>
                  </a:lnTo>
                  <a:lnTo>
                    <a:pt x="2854680" y="46126"/>
                  </a:lnTo>
                  <a:lnTo>
                    <a:pt x="2854680" y="47320"/>
                  </a:lnTo>
                  <a:lnTo>
                    <a:pt x="2854287" y="48501"/>
                  </a:lnTo>
                  <a:lnTo>
                    <a:pt x="2853029" y="47320"/>
                  </a:lnTo>
                  <a:lnTo>
                    <a:pt x="2852458" y="48501"/>
                  </a:lnTo>
                  <a:lnTo>
                    <a:pt x="2850680" y="49771"/>
                  </a:lnTo>
                  <a:lnTo>
                    <a:pt x="2840913" y="49771"/>
                  </a:lnTo>
                  <a:lnTo>
                    <a:pt x="2840736" y="48501"/>
                  </a:lnTo>
                  <a:lnTo>
                    <a:pt x="2838793" y="47320"/>
                  </a:lnTo>
                  <a:lnTo>
                    <a:pt x="2853029" y="47320"/>
                  </a:lnTo>
                  <a:lnTo>
                    <a:pt x="2854680" y="47320"/>
                  </a:lnTo>
                  <a:lnTo>
                    <a:pt x="2854680" y="46126"/>
                  </a:lnTo>
                  <a:lnTo>
                    <a:pt x="2837777" y="46126"/>
                  </a:lnTo>
                  <a:lnTo>
                    <a:pt x="2838107" y="44881"/>
                  </a:lnTo>
                  <a:lnTo>
                    <a:pt x="2838158" y="44691"/>
                  </a:lnTo>
                  <a:lnTo>
                    <a:pt x="2844774" y="44691"/>
                  </a:lnTo>
                  <a:lnTo>
                    <a:pt x="2846070" y="43421"/>
                  </a:lnTo>
                  <a:lnTo>
                    <a:pt x="2850311" y="43421"/>
                  </a:lnTo>
                  <a:lnTo>
                    <a:pt x="2848165" y="42151"/>
                  </a:lnTo>
                  <a:lnTo>
                    <a:pt x="2849245" y="40881"/>
                  </a:lnTo>
                  <a:lnTo>
                    <a:pt x="2854985" y="40881"/>
                  </a:lnTo>
                  <a:lnTo>
                    <a:pt x="2856039" y="42151"/>
                  </a:lnTo>
                  <a:lnTo>
                    <a:pt x="2856115" y="43421"/>
                  </a:lnTo>
                  <a:lnTo>
                    <a:pt x="2856230" y="44691"/>
                  </a:lnTo>
                  <a:lnTo>
                    <a:pt x="2856230" y="29451"/>
                  </a:lnTo>
                  <a:lnTo>
                    <a:pt x="2844025" y="29451"/>
                  </a:lnTo>
                  <a:lnTo>
                    <a:pt x="2845295" y="28244"/>
                  </a:lnTo>
                  <a:lnTo>
                    <a:pt x="2862796" y="28244"/>
                  </a:lnTo>
                  <a:lnTo>
                    <a:pt x="2865996" y="29451"/>
                  </a:lnTo>
                  <a:lnTo>
                    <a:pt x="2868993" y="28244"/>
                  </a:lnTo>
                  <a:lnTo>
                    <a:pt x="2874099" y="28244"/>
                  </a:lnTo>
                  <a:lnTo>
                    <a:pt x="2876004" y="26911"/>
                  </a:lnTo>
                  <a:lnTo>
                    <a:pt x="2877921" y="26911"/>
                  </a:lnTo>
                  <a:lnTo>
                    <a:pt x="2879750" y="28244"/>
                  </a:lnTo>
                  <a:lnTo>
                    <a:pt x="2881668" y="28244"/>
                  </a:lnTo>
                  <a:lnTo>
                    <a:pt x="2881668" y="7378"/>
                  </a:lnTo>
                  <a:lnTo>
                    <a:pt x="2880753" y="7861"/>
                  </a:lnTo>
                  <a:lnTo>
                    <a:pt x="2879382" y="7861"/>
                  </a:lnTo>
                  <a:lnTo>
                    <a:pt x="2879039" y="9131"/>
                  </a:lnTo>
                  <a:lnTo>
                    <a:pt x="2877489" y="9131"/>
                  </a:lnTo>
                  <a:lnTo>
                    <a:pt x="2876753" y="7861"/>
                  </a:lnTo>
                  <a:lnTo>
                    <a:pt x="2872867" y="7861"/>
                  </a:lnTo>
                  <a:lnTo>
                    <a:pt x="2870174" y="6591"/>
                  </a:lnTo>
                  <a:lnTo>
                    <a:pt x="2866364" y="6591"/>
                  </a:lnTo>
                  <a:lnTo>
                    <a:pt x="2863177" y="5321"/>
                  </a:lnTo>
                  <a:lnTo>
                    <a:pt x="2861195" y="4203"/>
                  </a:lnTo>
                  <a:lnTo>
                    <a:pt x="2860344" y="4203"/>
                  </a:lnTo>
                  <a:lnTo>
                    <a:pt x="2856039" y="5321"/>
                  </a:lnTo>
                  <a:lnTo>
                    <a:pt x="2856128" y="6591"/>
                  </a:lnTo>
                  <a:lnTo>
                    <a:pt x="2852978" y="6591"/>
                  </a:lnTo>
                  <a:lnTo>
                    <a:pt x="2847898" y="7861"/>
                  </a:lnTo>
                  <a:lnTo>
                    <a:pt x="2844317" y="7861"/>
                  </a:lnTo>
                  <a:lnTo>
                    <a:pt x="2843873" y="6591"/>
                  </a:lnTo>
                  <a:lnTo>
                    <a:pt x="2843707" y="5321"/>
                  </a:lnTo>
                  <a:lnTo>
                    <a:pt x="2835770" y="5321"/>
                  </a:lnTo>
                  <a:lnTo>
                    <a:pt x="2835770" y="29451"/>
                  </a:lnTo>
                  <a:lnTo>
                    <a:pt x="2834589" y="29171"/>
                  </a:lnTo>
                  <a:lnTo>
                    <a:pt x="2834589" y="47320"/>
                  </a:lnTo>
                  <a:lnTo>
                    <a:pt x="2831515" y="48501"/>
                  </a:lnTo>
                  <a:lnTo>
                    <a:pt x="2828747" y="48501"/>
                  </a:lnTo>
                  <a:lnTo>
                    <a:pt x="2828099" y="49771"/>
                  </a:lnTo>
                  <a:lnTo>
                    <a:pt x="2824848" y="49771"/>
                  </a:lnTo>
                  <a:lnTo>
                    <a:pt x="2823921" y="51041"/>
                  </a:lnTo>
                  <a:lnTo>
                    <a:pt x="2819476" y="51041"/>
                  </a:lnTo>
                  <a:lnTo>
                    <a:pt x="2819057" y="52311"/>
                  </a:lnTo>
                  <a:lnTo>
                    <a:pt x="2806801" y="52311"/>
                  </a:lnTo>
                  <a:lnTo>
                    <a:pt x="2806954" y="51041"/>
                  </a:lnTo>
                  <a:lnTo>
                    <a:pt x="2794787" y="51041"/>
                  </a:lnTo>
                  <a:lnTo>
                    <a:pt x="2791269" y="49771"/>
                  </a:lnTo>
                  <a:lnTo>
                    <a:pt x="2778772" y="49771"/>
                  </a:lnTo>
                  <a:lnTo>
                    <a:pt x="2770733" y="49771"/>
                  </a:lnTo>
                  <a:lnTo>
                    <a:pt x="2765933" y="49771"/>
                  </a:lnTo>
                  <a:lnTo>
                    <a:pt x="2758935" y="51041"/>
                  </a:lnTo>
                  <a:lnTo>
                    <a:pt x="2748203" y="51041"/>
                  </a:lnTo>
                  <a:lnTo>
                    <a:pt x="2748267" y="49771"/>
                  </a:lnTo>
                  <a:lnTo>
                    <a:pt x="2748534" y="48501"/>
                  </a:lnTo>
                  <a:lnTo>
                    <a:pt x="2748813" y="48501"/>
                  </a:lnTo>
                  <a:lnTo>
                    <a:pt x="2747975" y="47320"/>
                  </a:lnTo>
                  <a:lnTo>
                    <a:pt x="2776905" y="47320"/>
                  </a:lnTo>
                  <a:lnTo>
                    <a:pt x="2777096" y="47320"/>
                  </a:lnTo>
                  <a:lnTo>
                    <a:pt x="2778353" y="48501"/>
                  </a:lnTo>
                  <a:lnTo>
                    <a:pt x="2779814" y="48501"/>
                  </a:lnTo>
                  <a:lnTo>
                    <a:pt x="2790952" y="48501"/>
                  </a:lnTo>
                  <a:lnTo>
                    <a:pt x="2790647" y="47320"/>
                  </a:lnTo>
                  <a:lnTo>
                    <a:pt x="2834589" y="47320"/>
                  </a:lnTo>
                  <a:lnTo>
                    <a:pt x="2834589" y="29171"/>
                  </a:lnTo>
                  <a:lnTo>
                    <a:pt x="2830817" y="28244"/>
                  </a:lnTo>
                  <a:lnTo>
                    <a:pt x="2830449" y="28244"/>
                  </a:lnTo>
                  <a:lnTo>
                    <a:pt x="2828798" y="29451"/>
                  </a:lnTo>
                  <a:lnTo>
                    <a:pt x="2821648" y="29451"/>
                  </a:lnTo>
                  <a:lnTo>
                    <a:pt x="2819654" y="28244"/>
                  </a:lnTo>
                  <a:lnTo>
                    <a:pt x="2817672" y="28244"/>
                  </a:lnTo>
                  <a:lnTo>
                    <a:pt x="2817672" y="46126"/>
                  </a:lnTo>
                  <a:lnTo>
                    <a:pt x="2809138" y="46126"/>
                  </a:lnTo>
                  <a:lnTo>
                    <a:pt x="2813393" y="44691"/>
                  </a:lnTo>
                  <a:lnTo>
                    <a:pt x="2817672" y="46126"/>
                  </a:lnTo>
                  <a:lnTo>
                    <a:pt x="2817672" y="28244"/>
                  </a:lnTo>
                  <a:lnTo>
                    <a:pt x="2817317" y="28244"/>
                  </a:lnTo>
                  <a:lnTo>
                    <a:pt x="2815323" y="29451"/>
                  </a:lnTo>
                  <a:lnTo>
                    <a:pt x="2812783" y="29451"/>
                  </a:lnTo>
                  <a:lnTo>
                    <a:pt x="2812681" y="30721"/>
                  </a:lnTo>
                  <a:lnTo>
                    <a:pt x="2807093" y="30721"/>
                  </a:lnTo>
                  <a:lnTo>
                    <a:pt x="2804604" y="31711"/>
                  </a:lnTo>
                  <a:lnTo>
                    <a:pt x="2804604" y="40881"/>
                  </a:lnTo>
                  <a:lnTo>
                    <a:pt x="2801709" y="42151"/>
                  </a:lnTo>
                  <a:lnTo>
                    <a:pt x="2798902" y="43421"/>
                  </a:lnTo>
                  <a:lnTo>
                    <a:pt x="2795232" y="42151"/>
                  </a:lnTo>
                  <a:lnTo>
                    <a:pt x="2792387" y="43421"/>
                  </a:lnTo>
                  <a:lnTo>
                    <a:pt x="2784906" y="43421"/>
                  </a:lnTo>
                  <a:lnTo>
                    <a:pt x="2784805" y="42151"/>
                  </a:lnTo>
                  <a:lnTo>
                    <a:pt x="2784525" y="42151"/>
                  </a:lnTo>
                  <a:lnTo>
                    <a:pt x="2784462" y="40881"/>
                  </a:lnTo>
                  <a:lnTo>
                    <a:pt x="2785186" y="40881"/>
                  </a:lnTo>
                  <a:lnTo>
                    <a:pt x="2785287" y="39611"/>
                  </a:lnTo>
                  <a:lnTo>
                    <a:pt x="2803664" y="39611"/>
                  </a:lnTo>
                  <a:lnTo>
                    <a:pt x="2804604" y="40881"/>
                  </a:lnTo>
                  <a:lnTo>
                    <a:pt x="2804604" y="31711"/>
                  </a:lnTo>
                  <a:lnTo>
                    <a:pt x="2803880" y="31991"/>
                  </a:lnTo>
                  <a:lnTo>
                    <a:pt x="2801683" y="30721"/>
                  </a:lnTo>
                  <a:lnTo>
                    <a:pt x="2799943" y="30721"/>
                  </a:lnTo>
                  <a:lnTo>
                    <a:pt x="2800058" y="29768"/>
                  </a:lnTo>
                  <a:lnTo>
                    <a:pt x="2800096" y="29451"/>
                  </a:lnTo>
                  <a:lnTo>
                    <a:pt x="2801683" y="29451"/>
                  </a:lnTo>
                  <a:lnTo>
                    <a:pt x="2800769" y="28244"/>
                  </a:lnTo>
                  <a:lnTo>
                    <a:pt x="2800896" y="26911"/>
                  </a:lnTo>
                  <a:lnTo>
                    <a:pt x="2801023" y="26911"/>
                  </a:lnTo>
                  <a:lnTo>
                    <a:pt x="2801150" y="25641"/>
                  </a:lnTo>
                  <a:lnTo>
                    <a:pt x="2808046" y="25641"/>
                  </a:lnTo>
                  <a:lnTo>
                    <a:pt x="2810662" y="26911"/>
                  </a:lnTo>
                  <a:lnTo>
                    <a:pt x="2819057" y="26911"/>
                  </a:lnTo>
                  <a:lnTo>
                    <a:pt x="2821736" y="25641"/>
                  </a:lnTo>
                  <a:lnTo>
                    <a:pt x="2823705" y="24371"/>
                  </a:lnTo>
                  <a:lnTo>
                    <a:pt x="2829115" y="24371"/>
                  </a:lnTo>
                  <a:lnTo>
                    <a:pt x="2834386" y="26911"/>
                  </a:lnTo>
                  <a:lnTo>
                    <a:pt x="2835770" y="29451"/>
                  </a:lnTo>
                  <a:lnTo>
                    <a:pt x="2835770" y="5321"/>
                  </a:lnTo>
                  <a:lnTo>
                    <a:pt x="2835414" y="5321"/>
                  </a:lnTo>
                  <a:lnTo>
                    <a:pt x="2831300" y="6591"/>
                  </a:lnTo>
                  <a:lnTo>
                    <a:pt x="2827134" y="6591"/>
                  </a:lnTo>
                  <a:lnTo>
                    <a:pt x="2820860" y="7861"/>
                  </a:lnTo>
                  <a:lnTo>
                    <a:pt x="2820365" y="6591"/>
                  </a:lnTo>
                  <a:lnTo>
                    <a:pt x="2816885" y="6591"/>
                  </a:lnTo>
                  <a:lnTo>
                    <a:pt x="2816618" y="5321"/>
                  </a:lnTo>
                  <a:lnTo>
                    <a:pt x="2812758" y="5321"/>
                  </a:lnTo>
                  <a:lnTo>
                    <a:pt x="2811780" y="4203"/>
                  </a:lnTo>
                  <a:lnTo>
                    <a:pt x="2811411" y="4203"/>
                  </a:lnTo>
                  <a:lnTo>
                    <a:pt x="2809595" y="5321"/>
                  </a:lnTo>
                  <a:lnTo>
                    <a:pt x="2807563" y="5321"/>
                  </a:lnTo>
                  <a:lnTo>
                    <a:pt x="2805468" y="4203"/>
                  </a:lnTo>
                  <a:lnTo>
                    <a:pt x="2802471" y="4203"/>
                  </a:lnTo>
                  <a:lnTo>
                    <a:pt x="2800324" y="5321"/>
                  </a:lnTo>
                  <a:lnTo>
                    <a:pt x="2790571" y="5321"/>
                  </a:lnTo>
                  <a:lnTo>
                    <a:pt x="2789898" y="6591"/>
                  </a:lnTo>
                  <a:lnTo>
                    <a:pt x="2783738" y="6591"/>
                  </a:lnTo>
                  <a:lnTo>
                    <a:pt x="2781693" y="7861"/>
                  </a:lnTo>
                  <a:lnTo>
                    <a:pt x="2779865" y="7861"/>
                  </a:lnTo>
                  <a:lnTo>
                    <a:pt x="2778836" y="6642"/>
                  </a:lnTo>
                  <a:lnTo>
                    <a:pt x="2778836" y="46126"/>
                  </a:lnTo>
                  <a:lnTo>
                    <a:pt x="2778328" y="46126"/>
                  </a:lnTo>
                  <a:lnTo>
                    <a:pt x="2739263" y="46126"/>
                  </a:lnTo>
                  <a:lnTo>
                    <a:pt x="2739263" y="47320"/>
                  </a:lnTo>
                  <a:lnTo>
                    <a:pt x="2736646" y="48501"/>
                  </a:lnTo>
                  <a:lnTo>
                    <a:pt x="2725166" y="48501"/>
                  </a:lnTo>
                  <a:lnTo>
                    <a:pt x="2722245" y="47320"/>
                  </a:lnTo>
                  <a:lnTo>
                    <a:pt x="2739263" y="47320"/>
                  </a:lnTo>
                  <a:lnTo>
                    <a:pt x="2739263" y="46126"/>
                  </a:lnTo>
                  <a:lnTo>
                    <a:pt x="2719286" y="46126"/>
                  </a:lnTo>
                  <a:lnTo>
                    <a:pt x="2719286" y="47320"/>
                  </a:lnTo>
                  <a:lnTo>
                    <a:pt x="2719082" y="48501"/>
                  </a:lnTo>
                  <a:lnTo>
                    <a:pt x="2716174" y="48501"/>
                  </a:lnTo>
                  <a:lnTo>
                    <a:pt x="2715907" y="49771"/>
                  </a:lnTo>
                  <a:lnTo>
                    <a:pt x="2706560" y="49771"/>
                  </a:lnTo>
                  <a:lnTo>
                    <a:pt x="2706687" y="48501"/>
                  </a:lnTo>
                  <a:lnTo>
                    <a:pt x="2706230" y="48501"/>
                  </a:lnTo>
                  <a:lnTo>
                    <a:pt x="2703296" y="47320"/>
                  </a:lnTo>
                  <a:lnTo>
                    <a:pt x="2714345" y="47320"/>
                  </a:lnTo>
                  <a:lnTo>
                    <a:pt x="2714548" y="47320"/>
                  </a:lnTo>
                  <a:lnTo>
                    <a:pt x="2719286" y="47320"/>
                  </a:lnTo>
                  <a:lnTo>
                    <a:pt x="2719286" y="46126"/>
                  </a:lnTo>
                  <a:lnTo>
                    <a:pt x="2715272" y="46126"/>
                  </a:lnTo>
                  <a:lnTo>
                    <a:pt x="2715603" y="44881"/>
                  </a:lnTo>
                  <a:lnTo>
                    <a:pt x="2715653" y="44691"/>
                  </a:lnTo>
                  <a:lnTo>
                    <a:pt x="2718270" y="44691"/>
                  </a:lnTo>
                  <a:lnTo>
                    <a:pt x="2719311" y="43421"/>
                  </a:lnTo>
                  <a:lnTo>
                    <a:pt x="2718511" y="42151"/>
                  </a:lnTo>
                  <a:lnTo>
                    <a:pt x="2720060" y="40881"/>
                  </a:lnTo>
                  <a:lnTo>
                    <a:pt x="2718282" y="39611"/>
                  </a:lnTo>
                  <a:lnTo>
                    <a:pt x="2718206" y="37261"/>
                  </a:lnTo>
                  <a:lnTo>
                    <a:pt x="2720073" y="37261"/>
                  </a:lnTo>
                  <a:lnTo>
                    <a:pt x="2721229" y="35801"/>
                  </a:lnTo>
                  <a:lnTo>
                    <a:pt x="2726791" y="35801"/>
                  </a:lnTo>
                  <a:lnTo>
                    <a:pt x="2726715" y="36512"/>
                  </a:lnTo>
                  <a:lnTo>
                    <a:pt x="2726626" y="37261"/>
                  </a:lnTo>
                  <a:lnTo>
                    <a:pt x="2727490" y="37261"/>
                  </a:lnTo>
                  <a:lnTo>
                    <a:pt x="2729496" y="39611"/>
                  </a:lnTo>
                  <a:lnTo>
                    <a:pt x="2735770" y="38341"/>
                  </a:lnTo>
                  <a:lnTo>
                    <a:pt x="2743555" y="38341"/>
                  </a:lnTo>
                  <a:lnTo>
                    <a:pt x="2743619" y="37261"/>
                  </a:lnTo>
                  <a:lnTo>
                    <a:pt x="2744012" y="37261"/>
                  </a:lnTo>
                  <a:lnTo>
                    <a:pt x="2746019" y="36512"/>
                  </a:lnTo>
                  <a:lnTo>
                    <a:pt x="2747492" y="37261"/>
                  </a:lnTo>
                  <a:lnTo>
                    <a:pt x="2752394" y="37261"/>
                  </a:lnTo>
                  <a:lnTo>
                    <a:pt x="2753436" y="38341"/>
                  </a:lnTo>
                  <a:lnTo>
                    <a:pt x="2755023" y="39611"/>
                  </a:lnTo>
                  <a:lnTo>
                    <a:pt x="2756446" y="39611"/>
                  </a:lnTo>
                  <a:lnTo>
                    <a:pt x="2756408" y="40881"/>
                  </a:lnTo>
                  <a:lnTo>
                    <a:pt x="2771584" y="40881"/>
                  </a:lnTo>
                  <a:lnTo>
                    <a:pt x="2768879" y="42151"/>
                  </a:lnTo>
                  <a:lnTo>
                    <a:pt x="2770606" y="42151"/>
                  </a:lnTo>
                  <a:lnTo>
                    <a:pt x="2770289" y="43421"/>
                  </a:lnTo>
                  <a:lnTo>
                    <a:pt x="2768409" y="43421"/>
                  </a:lnTo>
                  <a:lnTo>
                    <a:pt x="2769603" y="44691"/>
                  </a:lnTo>
                  <a:lnTo>
                    <a:pt x="2776029" y="44691"/>
                  </a:lnTo>
                  <a:lnTo>
                    <a:pt x="2778836" y="46126"/>
                  </a:lnTo>
                  <a:lnTo>
                    <a:pt x="2778836" y="6642"/>
                  </a:lnTo>
                  <a:lnTo>
                    <a:pt x="2776524" y="7861"/>
                  </a:lnTo>
                  <a:lnTo>
                    <a:pt x="2773032" y="6997"/>
                  </a:lnTo>
                  <a:lnTo>
                    <a:pt x="2773032" y="23228"/>
                  </a:lnTo>
                  <a:lnTo>
                    <a:pt x="2772816" y="23228"/>
                  </a:lnTo>
                  <a:lnTo>
                    <a:pt x="2771952" y="24371"/>
                  </a:lnTo>
                  <a:lnTo>
                    <a:pt x="2770555" y="24371"/>
                  </a:lnTo>
                  <a:lnTo>
                    <a:pt x="2770568" y="25641"/>
                  </a:lnTo>
                  <a:lnTo>
                    <a:pt x="2769793" y="25641"/>
                  </a:lnTo>
                  <a:lnTo>
                    <a:pt x="2768600" y="26911"/>
                  </a:lnTo>
                  <a:lnTo>
                    <a:pt x="2765082" y="28244"/>
                  </a:lnTo>
                  <a:lnTo>
                    <a:pt x="2762694" y="29451"/>
                  </a:lnTo>
                  <a:lnTo>
                    <a:pt x="2754414" y="29451"/>
                  </a:lnTo>
                  <a:lnTo>
                    <a:pt x="2754363" y="30721"/>
                  </a:lnTo>
                  <a:lnTo>
                    <a:pt x="2754147" y="30721"/>
                  </a:lnTo>
                  <a:lnTo>
                    <a:pt x="2753347" y="32016"/>
                  </a:lnTo>
                  <a:lnTo>
                    <a:pt x="2752229" y="32016"/>
                  </a:lnTo>
                  <a:lnTo>
                    <a:pt x="2752064" y="33261"/>
                  </a:lnTo>
                  <a:lnTo>
                    <a:pt x="2750909" y="33261"/>
                  </a:lnTo>
                  <a:lnTo>
                    <a:pt x="2747683" y="33261"/>
                  </a:lnTo>
                  <a:lnTo>
                    <a:pt x="2747683" y="34531"/>
                  </a:lnTo>
                  <a:lnTo>
                    <a:pt x="2744609" y="35801"/>
                  </a:lnTo>
                  <a:lnTo>
                    <a:pt x="2738983" y="35801"/>
                  </a:lnTo>
                  <a:lnTo>
                    <a:pt x="2735821" y="34531"/>
                  </a:lnTo>
                  <a:lnTo>
                    <a:pt x="2740164" y="34531"/>
                  </a:lnTo>
                  <a:lnTo>
                    <a:pt x="2747683" y="34531"/>
                  </a:lnTo>
                  <a:lnTo>
                    <a:pt x="2747683" y="33261"/>
                  </a:lnTo>
                  <a:lnTo>
                    <a:pt x="2742031" y="33261"/>
                  </a:lnTo>
                  <a:lnTo>
                    <a:pt x="2743809" y="32016"/>
                  </a:lnTo>
                  <a:lnTo>
                    <a:pt x="2742831" y="32016"/>
                  </a:lnTo>
                  <a:lnTo>
                    <a:pt x="2742869" y="30721"/>
                  </a:lnTo>
                  <a:lnTo>
                    <a:pt x="2742374" y="30721"/>
                  </a:lnTo>
                  <a:lnTo>
                    <a:pt x="2740583" y="29451"/>
                  </a:lnTo>
                  <a:lnTo>
                    <a:pt x="2739250" y="29451"/>
                  </a:lnTo>
                  <a:lnTo>
                    <a:pt x="2738691" y="28244"/>
                  </a:lnTo>
                  <a:lnTo>
                    <a:pt x="2732671" y="28244"/>
                  </a:lnTo>
                  <a:lnTo>
                    <a:pt x="2732671" y="34531"/>
                  </a:lnTo>
                  <a:lnTo>
                    <a:pt x="2729509" y="35801"/>
                  </a:lnTo>
                  <a:lnTo>
                    <a:pt x="2727274" y="35801"/>
                  </a:lnTo>
                  <a:lnTo>
                    <a:pt x="2726486" y="34531"/>
                  </a:lnTo>
                  <a:lnTo>
                    <a:pt x="2732671" y="34531"/>
                  </a:lnTo>
                  <a:lnTo>
                    <a:pt x="2732671" y="28244"/>
                  </a:lnTo>
                  <a:lnTo>
                    <a:pt x="2732405" y="28244"/>
                  </a:lnTo>
                  <a:lnTo>
                    <a:pt x="2733002" y="26911"/>
                  </a:lnTo>
                  <a:lnTo>
                    <a:pt x="2731986" y="25641"/>
                  </a:lnTo>
                  <a:lnTo>
                    <a:pt x="2730716" y="25641"/>
                  </a:lnTo>
                  <a:lnTo>
                    <a:pt x="2730512" y="24371"/>
                  </a:lnTo>
                  <a:lnTo>
                    <a:pt x="2726626" y="24371"/>
                  </a:lnTo>
                  <a:lnTo>
                    <a:pt x="2726347" y="23228"/>
                  </a:lnTo>
                  <a:lnTo>
                    <a:pt x="2734868" y="23228"/>
                  </a:lnTo>
                  <a:lnTo>
                    <a:pt x="2736748" y="21831"/>
                  </a:lnTo>
                  <a:lnTo>
                    <a:pt x="2738297" y="23228"/>
                  </a:lnTo>
                  <a:lnTo>
                    <a:pt x="2738170" y="23228"/>
                  </a:lnTo>
                  <a:lnTo>
                    <a:pt x="2738259" y="24371"/>
                  </a:lnTo>
                  <a:lnTo>
                    <a:pt x="2753969" y="24371"/>
                  </a:lnTo>
                  <a:lnTo>
                    <a:pt x="2754452" y="23228"/>
                  </a:lnTo>
                  <a:lnTo>
                    <a:pt x="2755506" y="23228"/>
                  </a:lnTo>
                  <a:lnTo>
                    <a:pt x="2754719" y="21831"/>
                  </a:lnTo>
                  <a:lnTo>
                    <a:pt x="2754084" y="21831"/>
                  </a:lnTo>
                  <a:lnTo>
                    <a:pt x="2751594" y="20561"/>
                  </a:lnTo>
                  <a:lnTo>
                    <a:pt x="2750515" y="20561"/>
                  </a:lnTo>
                  <a:lnTo>
                    <a:pt x="2750731" y="19392"/>
                  </a:lnTo>
                  <a:lnTo>
                    <a:pt x="2750413" y="19392"/>
                  </a:lnTo>
                  <a:lnTo>
                    <a:pt x="2749524" y="18021"/>
                  </a:lnTo>
                  <a:lnTo>
                    <a:pt x="2751671" y="18021"/>
                  </a:lnTo>
                  <a:lnTo>
                    <a:pt x="2765602" y="18021"/>
                  </a:lnTo>
                  <a:lnTo>
                    <a:pt x="2766034" y="18021"/>
                  </a:lnTo>
                  <a:lnTo>
                    <a:pt x="2765818" y="19392"/>
                  </a:lnTo>
                  <a:lnTo>
                    <a:pt x="2769044" y="20561"/>
                  </a:lnTo>
                  <a:lnTo>
                    <a:pt x="2771711" y="21831"/>
                  </a:lnTo>
                  <a:lnTo>
                    <a:pt x="2771864" y="21831"/>
                  </a:lnTo>
                  <a:lnTo>
                    <a:pt x="2773032" y="23228"/>
                  </a:lnTo>
                  <a:lnTo>
                    <a:pt x="2773032" y="6997"/>
                  </a:lnTo>
                  <a:lnTo>
                    <a:pt x="2771394" y="6591"/>
                  </a:lnTo>
                  <a:lnTo>
                    <a:pt x="2762250" y="6591"/>
                  </a:lnTo>
                  <a:lnTo>
                    <a:pt x="2760192" y="7861"/>
                  </a:lnTo>
                  <a:lnTo>
                    <a:pt x="2754198" y="7861"/>
                  </a:lnTo>
                  <a:lnTo>
                    <a:pt x="2753385" y="9131"/>
                  </a:lnTo>
                  <a:lnTo>
                    <a:pt x="2753106" y="9131"/>
                  </a:lnTo>
                  <a:lnTo>
                    <a:pt x="2751036" y="7861"/>
                  </a:lnTo>
                  <a:lnTo>
                    <a:pt x="2746464" y="7861"/>
                  </a:lnTo>
                  <a:lnTo>
                    <a:pt x="2742755" y="6896"/>
                  </a:lnTo>
                  <a:lnTo>
                    <a:pt x="2742755" y="16751"/>
                  </a:lnTo>
                  <a:lnTo>
                    <a:pt x="2742146" y="16751"/>
                  </a:lnTo>
                  <a:lnTo>
                    <a:pt x="2740685" y="16751"/>
                  </a:lnTo>
                  <a:lnTo>
                    <a:pt x="2740685" y="18021"/>
                  </a:lnTo>
                  <a:lnTo>
                    <a:pt x="2739898" y="19392"/>
                  </a:lnTo>
                  <a:lnTo>
                    <a:pt x="2739288" y="19392"/>
                  </a:lnTo>
                  <a:lnTo>
                    <a:pt x="2738501" y="18021"/>
                  </a:lnTo>
                  <a:lnTo>
                    <a:pt x="2740685" y="18021"/>
                  </a:lnTo>
                  <a:lnTo>
                    <a:pt x="2740685" y="16751"/>
                  </a:lnTo>
                  <a:lnTo>
                    <a:pt x="2726321" y="16751"/>
                  </a:lnTo>
                  <a:lnTo>
                    <a:pt x="2723731" y="16751"/>
                  </a:lnTo>
                  <a:lnTo>
                    <a:pt x="2722168" y="14211"/>
                  </a:lnTo>
                  <a:lnTo>
                    <a:pt x="2735097" y="14211"/>
                  </a:lnTo>
                  <a:lnTo>
                    <a:pt x="2736812" y="12941"/>
                  </a:lnTo>
                  <a:lnTo>
                    <a:pt x="2740342" y="12941"/>
                  </a:lnTo>
                  <a:lnTo>
                    <a:pt x="2741498" y="14211"/>
                  </a:lnTo>
                  <a:lnTo>
                    <a:pt x="2741993" y="14211"/>
                  </a:lnTo>
                  <a:lnTo>
                    <a:pt x="2740914" y="15481"/>
                  </a:lnTo>
                  <a:lnTo>
                    <a:pt x="2740215" y="15481"/>
                  </a:lnTo>
                  <a:lnTo>
                    <a:pt x="2742755" y="16751"/>
                  </a:lnTo>
                  <a:lnTo>
                    <a:pt x="2742755" y="6896"/>
                  </a:lnTo>
                  <a:lnTo>
                    <a:pt x="2741638" y="6591"/>
                  </a:lnTo>
                  <a:lnTo>
                    <a:pt x="2736215" y="5321"/>
                  </a:lnTo>
                  <a:lnTo>
                    <a:pt x="2729395" y="4203"/>
                  </a:lnTo>
                  <a:lnTo>
                    <a:pt x="2720111" y="4203"/>
                  </a:lnTo>
                  <a:lnTo>
                    <a:pt x="2719603" y="4660"/>
                  </a:lnTo>
                  <a:lnTo>
                    <a:pt x="2719603" y="28244"/>
                  </a:lnTo>
                  <a:lnTo>
                    <a:pt x="2718308" y="29451"/>
                  </a:lnTo>
                  <a:lnTo>
                    <a:pt x="2716111" y="30721"/>
                  </a:lnTo>
                  <a:lnTo>
                    <a:pt x="2713050" y="32016"/>
                  </a:lnTo>
                  <a:lnTo>
                    <a:pt x="2712034" y="33261"/>
                  </a:lnTo>
                  <a:lnTo>
                    <a:pt x="2706624" y="33261"/>
                  </a:lnTo>
                  <a:lnTo>
                    <a:pt x="2705989" y="32016"/>
                  </a:lnTo>
                  <a:lnTo>
                    <a:pt x="2700693" y="32016"/>
                  </a:lnTo>
                  <a:lnTo>
                    <a:pt x="2700794" y="30721"/>
                  </a:lnTo>
                  <a:lnTo>
                    <a:pt x="2700502" y="29768"/>
                  </a:lnTo>
                  <a:lnTo>
                    <a:pt x="2699093" y="30721"/>
                  </a:lnTo>
                  <a:lnTo>
                    <a:pt x="2698470" y="32016"/>
                  </a:lnTo>
                  <a:lnTo>
                    <a:pt x="2696680" y="32016"/>
                  </a:lnTo>
                  <a:lnTo>
                    <a:pt x="2696489" y="33261"/>
                  </a:lnTo>
                  <a:lnTo>
                    <a:pt x="2695638" y="33261"/>
                  </a:lnTo>
                  <a:lnTo>
                    <a:pt x="2692844" y="33261"/>
                  </a:lnTo>
                  <a:lnTo>
                    <a:pt x="2689047" y="33261"/>
                  </a:lnTo>
                  <a:lnTo>
                    <a:pt x="2689047" y="44691"/>
                  </a:lnTo>
                  <a:lnTo>
                    <a:pt x="2687955" y="46126"/>
                  </a:lnTo>
                  <a:lnTo>
                    <a:pt x="2683332" y="46126"/>
                  </a:lnTo>
                  <a:lnTo>
                    <a:pt x="2675852" y="46126"/>
                  </a:lnTo>
                  <a:lnTo>
                    <a:pt x="2675305" y="45897"/>
                  </a:lnTo>
                  <a:lnTo>
                    <a:pt x="2675305" y="53657"/>
                  </a:lnTo>
                  <a:lnTo>
                    <a:pt x="2671381" y="53657"/>
                  </a:lnTo>
                  <a:lnTo>
                    <a:pt x="2669197" y="54851"/>
                  </a:lnTo>
                  <a:lnTo>
                    <a:pt x="2664650" y="54851"/>
                  </a:lnTo>
                  <a:lnTo>
                    <a:pt x="2659456" y="56121"/>
                  </a:lnTo>
                  <a:lnTo>
                    <a:pt x="2638818" y="56121"/>
                  </a:lnTo>
                  <a:lnTo>
                    <a:pt x="2635986" y="54851"/>
                  </a:lnTo>
                  <a:lnTo>
                    <a:pt x="2629966" y="54851"/>
                  </a:lnTo>
                  <a:lnTo>
                    <a:pt x="2629839" y="53835"/>
                  </a:lnTo>
                  <a:lnTo>
                    <a:pt x="2629827" y="53657"/>
                  </a:lnTo>
                  <a:lnTo>
                    <a:pt x="2630589" y="52311"/>
                  </a:lnTo>
                  <a:lnTo>
                    <a:pt x="2634208" y="51041"/>
                  </a:lnTo>
                  <a:lnTo>
                    <a:pt x="2634411" y="51041"/>
                  </a:lnTo>
                  <a:lnTo>
                    <a:pt x="2634373" y="49771"/>
                  </a:lnTo>
                  <a:lnTo>
                    <a:pt x="2636596" y="49771"/>
                  </a:lnTo>
                  <a:lnTo>
                    <a:pt x="2636316" y="48501"/>
                  </a:lnTo>
                  <a:lnTo>
                    <a:pt x="2631846" y="48501"/>
                  </a:lnTo>
                  <a:lnTo>
                    <a:pt x="2631516" y="47320"/>
                  </a:lnTo>
                  <a:lnTo>
                    <a:pt x="2637548" y="47320"/>
                  </a:lnTo>
                  <a:lnTo>
                    <a:pt x="2641955" y="47320"/>
                  </a:lnTo>
                  <a:lnTo>
                    <a:pt x="2660192" y="47320"/>
                  </a:lnTo>
                  <a:lnTo>
                    <a:pt x="2659126" y="48501"/>
                  </a:lnTo>
                  <a:lnTo>
                    <a:pt x="2658249" y="48501"/>
                  </a:lnTo>
                  <a:lnTo>
                    <a:pt x="2658199" y="49771"/>
                  </a:lnTo>
                  <a:lnTo>
                    <a:pt x="2658910" y="49771"/>
                  </a:lnTo>
                  <a:lnTo>
                    <a:pt x="2661259" y="51041"/>
                  </a:lnTo>
                  <a:lnTo>
                    <a:pt x="2661970" y="52311"/>
                  </a:lnTo>
                  <a:lnTo>
                    <a:pt x="2672473" y="52311"/>
                  </a:lnTo>
                  <a:lnTo>
                    <a:pt x="2675305" y="53657"/>
                  </a:lnTo>
                  <a:lnTo>
                    <a:pt x="2675305" y="45897"/>
                  </a:lnTo>
                  <a:lnTo>
                    <a:pt x="2672562" y="44691"/>
                  </a:lnTo>
                  <a:lnTo>
                    <a:pt x="2670937" y="44691"/>
                  </a:lnTo>
                  <a:lnTo>
                    <a:pt x="2671584" y="43421"/>
                  </a:lnTo>
                  <a:lnTo>
                    <a:pt x="2658148" y="43421"/>
                  </a:lnTo>
                  <a:lnTo>
                    <a:pt x="2658148" y="46126"/>
                  </a:lnTo>
                  <a:lnTo>
                    <a:pt x="2646591" y="46126"/>
                  </a:lnTo>
                  <a:lnTo>
                    <a:pt x="2646680" y="43421"/>
                  </a:lnTo>
                  <a:lnTo>
                    <a:pt x="2647010" y="43421"/>
                  </a:lnTo>
                  <a:lnTo>
                    <a:pt x="2647124" y="42151"/>
                  </a:lnTo>
                  <a:lnTo>
                    <a:pt x="2648077" y="40881"/>
                  </a:lnTo>
                  <a:lnTo>
                    <a:pt x="2651125" y="40881"/>
                  </a:lnTo>
                  <a:lnTo>
                    <a:pt x="2652064" y="42151"/>
                  </a:lnTo>
                  <a:lnTo>
                    <a:pt x="2654427" y="43421"/>
                  </a:lnTo>
                  <a:lnTo>
                    <a:pt x="2658008" y="44691"/>
                  </a:lnTo>
                  <a:lnTo>
                    <a:pt x="2658021" y="44881"/>
                  </a:lnTo>
                  <a:lnTo>
                    <a:pt x="2658148" y="46126"/>
                  </a:lnTo>
                  <a:lnTo>
                    <a:pt x="2658148" y="43421"/>
                  </a:lnTo>
                  <a:lnTo>
                    <a:pt x="2655760" y="43421"/>
                  </a:lnTo>
                  <a:lnTo>
                    <a:pt x="2657538" y="42151"/>
                  </a:lnTo>
                  <a:lnTo>
                    <a:pt x="2657322" y="40881"/>
                  </a:lnTo>
                  <a:lnTo>
                    <a:pt x="2659710" y="39611"/>
                  </a:lnTo>
                  <a:lnTo>
                    <a:pt x="2652725" y="39611"/>
                  </a:lnTo>
                  <a:lnTo>
                    <a:pt x="2653093" y="38341"/>
                  </a:lnTo>
                  <a:lnTo>
                    <a:pt x="2662136" y="38341"/>
                  </a:lnTo>
                  <a:lnTo>
                    <a:pt x="2662529" y="37261"/>
                  </a:lnTo>
                  <a:lnTo>
                    <a:pt x="2663037" y="37261"/>
                  </a:lnTo>
                  <a:lnTo>
                    <a:pt x="2665463" y="38341"/>
                  </a:lnTo>
                  <a:lnTo>
                    <a:pt x="2667812" y="37261"/>
                  </a:lnTo>
                  <a:lnTo>
                    <a:pt x="2678112" y="37261"/>
                  </a:lnTo>
                  <a:lnTo>
                    <a:pt x="2679496" y="38341"/>
                  </a:lnTo>
                  <a:lnTo>
                    <a:pt x="2677896" y="38341"/>
                  </a:lnTo>
                  <a:lnTo>
                    <a:pt x="2674912" y="39611"/>
                  </a:lnTo>
                  <a:lnTo>
                    <a:pt x="2672956" y="39611"/>
                  </a:lnTo>
                  <a:lnTo>
                    <a:pt x="2675382" y="40881"/>
                  </a:lnTo>
                  <a:lnTo>
                    <a:pt x="2674594" y="40881"/>
                  </a:lnTo>
                  <a:lnTo>
                    <a:pt x="2673134" y="42151"/>
                  </a:lnTo>
                  <a:lnTo>
                    <a:pt x="2675852" y="42151"/>
                  </a:lnTo>
                  <a:lnTo>
                    <a:pt x="2681808" y="43421"/>
                  </a:lnTo>
                  <a:lnTo>
                    <a:pt x="2683002" y="43421"/>
                  </a:lnTo>
                  <a:lnTo>
                    <a:pt x="2683827" y="44691"/>
                  </a:lnTo>
                  <a:lnTo>
                    <a:pt x="2689047" y="44691"/>
                  </a:lnTo>
                  <a:lnTo>
                    <a:pt x="2689047" y="33261"/>
                  </a:lnTo>
                  <a:lnTo>
                    <a:pt x="2686685" y="33261"/>
                  </a:lnTo>
                  <a:lnTo>
                    <a:pt x="2686685" y="32016"/>
                  </a:lnTo>
                  <a:lnTo>
                    <a:pt x="2686304" y="32016"/>
                  </a:lnTo>
                  <a:lnTo>
                    <a:pt x="2685770" y="30721"/>
                  </a:lnTo>
                  <a:lnTo>
                    <a:pt x="2685313" y="30721"/>
                  </a:lnTo>
                  <a:lnTo>
                    <a:pt x="2686075" y="29451"/>
                  </a:lnTo>
                  <a:lnTo>
                    <a:pt x="2687129" y="29451"/>
                  </a:lnTo>
                  <a:lnTo>
                    <a:pt x="2688615" y="28244"/>
                  </a:lnTo>
                  <a:lnTo>
                    <a:pt x="2688971" y="28244"/>
                  </a:lnTo>
                  <a:lnTo>
                    <a:pt x="2693759" y="29451"/>
                  </a:lnTo>
                  <a:lnTo>
                    <a:pt x="2700413" y="29451"/>
                  </a:lnTo>
                  <a:lnTo>
                    <a:pt x="2700502" y="29768"/>
                  </a:lnTo>
                  <a:lnTo>
                    <a:pt x="2700972" y="29451"/>
                  </a:lnTo>
                  <a:lnTo>
                    <a:pt x="2706039" y="29451"/>
                  </a:lnTo>
                  <a:lnTo>
                    <a:pt x="2706014" y="28244"/>
                  </a:lnTo>
                  <a:lnTo>
                    <a:pt x="2708999" y="28244"/>
                  </a:lnTo>
                  <a:lnTo>
                    <a:pt x="2708160" y="26911"/>
                  </a:lnTo>
                  <a:lnTo>
                    <a:pt x="2708325" y="26911"/>
                  </a:lnTo>
                  <a:lnTo>
                    <a:pt x="2708554" y="25641"/>
                  </a:lnTo>
                  <a:lnTo>
                    <a:pt x="2712478" y="25641"/>
                  </a:lnTo>
                  <a:lnTo>
                    <a:pt x="2717749" y="24371"/>
                  </a:lnTo>
                  <a:lnTo>
                    <a:pt x="2719578" y="24371"/>
                  </a:lnTo>
                  <a:lnTo>
                    <a:pt x="2719298" y="26911"/>
                  </a:lnTo>
                  <a:lnTo>
                    <a:pt x="2719603" y="28244"/>
                  </a:lnTo>
                  <a:lnTo>
                    <a:pt x="2719603" y="4660"/>
                  </a:lnTo>
                  <a:lnTo>
                    <a:pt x="2718854" y="5321"/>
                  </a:lnTo>
                  <a:lnTo>
                    <a:pt x="2716199" y="4203"/>
                  </a:lnTo>
                  <a:lnTo>
                    <a:pt x="2705595" y="4203"/>
                  </a:lnTo>
                  <a:lnTo>
                    <a:pt x="2703677" y="2781"/>
                  </a:lnTo>
                  <a:lnTo>
                    <a:pt x="2701226" y="4203"/>
                  </a:lnTo>
                  <a:lnTo>
                    <a:pt x="2691269" y="4203"/>
                  </a:lnTo>
                  <a:lnTo>
                    <a:pt x="2685453" y="1511"/>
                  </a:lnTo>
                  <a:lnTo>
                    <a:pt x="2682011" y="1511"/>
                  </a:lnTo>
                  <a:lnTo>
                    <a:pt x="2678544" y="2781"/>
                  </a:lnTo>
                  <a:lnTo>
                    <a:pt x="2676461" y="2781"/>
                  </a:lnTo>
                  <a:lnTo>
                    <a:pt x="2675775" y="4203"/>
                  </a:lnTo>
                  <a:lnTo>
                    <a:pt x="2673820" y="4203"/>
                  </a:lnTo>
                  <a:lnTo>
                    <a:pt x="2673756" y="25641"/>
                  </a:lnTo>
                  <a:lnTo>
                    <a:pt x="2672511" y="26911"/>
                  </a:lnTo>
                  <a:lnTo>
                    <a:pt x="2670708" y="26911"/>
                  </a:lnTo>
                  <a:lnTo>
                    <a:pt x="2670594" y="28244"/>
                  </a:lnTo>
                  <a:lnTo>
                    <a:pt x="2654503" y="28244"/>
                  </a:lnTo>
                  <a:lnTo>
                    <a:pt x="2653525" y="26911"/>
                  </a:lnTo>
                  <a:lnTo>
                    <a:pt x="2652357" y="26911"/>
                  </a:lnTo>
                  <a:lnTo>
                    <a:pt x="2652382" y="25641"/>
                  </a:lnTo>
                  <a:lnTo>
                    <a:pt x="2668435" y="25641"/>
                  </a:lnTo>
                  <a:lnTo>
                    <a:pt x="2671241" y="24371"/>
                  </a:lnTo>
                  <a:lnTo>
                    <a:pt x="2673756" y="25641"/>
                  </a:lnTo>
                  <a:lnTo>
                    <a:pt x="2673756" y="4241"/>
                  </a:lnTo>
                  <a:lnTo>
                    <a:pt x="2671178" y="5321"/>
                  </a:lnTo>
                  <a:lnTo>
                    <a:pt x="2668155" y="5321"/>
                  </a:lnTo>
                  <a:lnTo>
                    <a:pt x="2664396" y="6591"/>
                  </a:lnTo>
                  <a:lnTo>
                    <a:pt x="2658757" y="6591"/>
                  </a:lnTo>
                  <a:lnTo>
                    <a:pt x="2657449" y="5321"/>
                  </a:lnTo>
                  <a:lnTo>
                    <a:pt x="2654897" y="5321"/>
                  </a:lnTo>
                  <a:lnTo>
                    <a:pt x="2654897" y="19392"/>
                  </a:lnTo>
                  <a:lnTo>
                    <a:pt x="2643479" y="19392"/>
                  </a:lnTo>
                  <a:lnTo>
                    <a:pt x="2642806" y="19392"/>
                  </a:lnTo>
                  <a:lnTo>
                    <a:pt x="2638615" y="19392"/>
                  </a:lnTo>
                  <a:lnTo>
                    <a:pt x="2637967" y="19862"/>
                  </a:lnTo>
                  <a:lnTo>
                    <a:pt x="2637967" y="32016"/>
                  </a:lnTo>
                  <a:lnTo>
                    <a:pt x="2634958" y="33261"/>
                  </a:lnTo>
                  <a:lnTo>
                    <a:pt x="2633776" y="32016"/>
                  </a:lnTo>
                  <a:lnTo>
                    <a:pt x="2631592" y="32016"/>
                  </a:lnTo>
                  <a:lnTo>
                    <a:pt x="2630970" y="30721"/>
                  </a:lnTo>
                  <a:lnTo>
                    <a:pt x="2635872" y="30721"/>
                  </a:lnTo>
                  <a:lnTo>
                    <a:pt x="2637967" y="32016"/>
                  </a:lnTo>
                  <a:lnTo>
                    <a:pt x="2637967" y="19862"/>
                  </a:lnTo>
                  <a:lnTo>
                    <a:pt x="2636964" y="20561"/>
                  </a:lnTo>
                  <a:lnTo>
                    <a:pt x="2630678" y="20561"/>
                  </a:lnTo>
                  <a:lnTo>
                    <a:pt x="2630474" y="19392"/>
                  </a:lnTo>
                  <a:lnTo>
                    <a:pt x="2626766" y="19392"/>
                  </a:lnTo>
                  <a:lnTo>
                    <a:pt x="2624493" y="18021"/>
                  </a:lnTo>
                  <a:lnTo>
                    <a:pt x="2631821" y="18021"/>
                  </a:lnTo>
                  <a:lnTo>
                    <a:pt x="2641219" y="18021"/>
                  </a:lnTo>
                  <a:lnTo>
                    <a:pt x="2643301" y="19291"/>
                  </a:lnTo>
                  <a:lnTo>
                    <a:pt x="2649474" y="18021"/>
                  </a:lnTo>
                  <a:lnTo>
                    <a:pt x="2654897" y="19392"/>
                  </a:lnTo>
                  <a:lnTo>
                    <a:pt x="2654897" y="5321"/>
                  </a:lnTo>
                  <a:lnTo>
                    <a:pt x="2641968" y="5321"/>
                  </a:lnTo>
                  <a:lnTo>
                    <a:pt x="2641968" y="14211"/>
                  </a:lnTo>
                  <a:lnTo>
                    <a:pt x="2640114" y="15481"/>
                  </a:lnTo>
                  <a:lnTo>
                    <a:pt x="2635910" y="15481"/>
                  </a:lnTo>
                  <a:lnTo>
                    <a:pt x="2635275" y="14211"/>
                  </a:lnTo>
                  <a:lnTo>
                    <a:pt x="2635135" y="14211"/>
                  </a:lnTo>
                  <a:lnTo>
                    <a:pt x="2638831" y="12941"/>
                  </a:lnTo>
                  <a:lnTo>
                    <a:pt x="2639022" y="12941"/>
                  </a:lnTo>
                  <a:lnTo>
                    <a:pt x="2640990" y="14211"/>
                  </a:lnTo>
                  <a:lnTo>
                    <a:pt x="2641968" y="14211"/>
                  </a:lnTo>
                  <a:lnTo>
                    <a:pt x="2641968" y="5321"/>
                  </a:lnTo>
                  <a:lnTo>
                    <a:pt x="2630157" y="5321"/>
                  </a:lnTo>
                  <a:lnTo>
                    <a:pt x="2630157" y="16751"/>
                  </a:lnTo>
                  <a:lnTo>
                    <a:pt x="2617686" y="16751"/>
                  </a:lnTo>
                  <a:lnTo>
                    <a:pt x="2617686" y="18021"/>
                  </a:lnTo>
                  <a:lnTo>
                    <a:pt x="2613926" y="19392"/>
                  </a:lnTo>
                  <a:lnTo>
                    <a:pt x="2599245" y="19392"/>
                  </a:lnTo>
                  <a:lnTo>
                    <a:pt x="2599906" y="20561"/>
                  </a:lnTo>
                  <a:lnTo>
                    <a:pt x="2599334" y="21831"/>
                  </a:lnTo>
                  <a:lnTo>
                    <a:pt x="2605913" y="21831"/>
                  </a:lnTo>
                  <a:lnTo>
                    <a:pt x="2607627" y="23228"/>
                  </a:lnTo>
                  <a:lnTo>
                    <a:pt x="2606802" y="23228"/>
                  </a:lnTo>
                  <a:lnTo>
                    <a:pt x="2606903" y="24371"/>
                  </a:lnTo>
                  <a:lnTo>
                    <a:pt x="2607703" y="24371"/>
                  </a:lnTo>
                  <a:lnTo>
                    <a:pt x="2605722" y="25641"/>
                  </a:lnTo>
                  <a:lnTo>
                    <a:pt x="2604224" y="25641"/>
                  </a:lnTo>
                  <a:lnTo>
                    <a:pt x="2605570" y="26911"/>
                  </a:lnTo>
                  <a:lnTo>
                    <a:pt x="2602014" y="26911"/>
                  </a:lnTo>
                  <a:lnTo>
                    <a:pt x="2601925" y="25641"/>
                  </a:lnTo>
                  <a:lnTo>
                    <a:pt x="2587866" y="25641"/>
                  </a:lnTo>
                  <a:lnTo>
                    <a:pt x="2587866" y="44691"/>
                  </a:lnTo>
                  <a:lnTo>
                    <a:pt x="2584450" y="46126"/>
                  </a:lnTo>
                  <a:lnTo>
                    <a:pt x="2580424" y="46126"/>
                  </a:lnTo>
                  <a:lnTo>
                    <a:pt x="2580424" y="49771"/>
                  </a:lnTo>
                  <a:lnTo>
                    <a:pt x="2579852" y="49771"/>
                  </a:lnTo>
                  <a:lnTo>
                    <a:pt x="2578697" y="51041"/>
                  </a:lnTo>
                  <a:lnTo>
                    <a:pt x="2571496" y="51041"/>
                  </a:lnTo>
                  <a:lnTo>
                    <a:pt x="2571432" y="49771"/>
                  </a:lnTo>
                  <a:lnTo>
                    <a:pt x="2571356" y="48501"/>
                  </a:lnTo>
                  <a:lnTo>
                    <a:pt x="2571597" y="48501"/>
                  </a:lnTo>
                  <a:lnTo>
                    <a:pt x="2570823" y="47320"/>
                  </a:lnTo>
                  <a:lnTo>
                    <a:pt x="2576957" y="47320"/>
                  </a:lnTo>
                  <a:lnTo>
                    <a:pt x="2577338" y="48501"/>
                  </a:lnTo>
                  <a:lnTo>
                    <a:pt x="2580424" y="49771"/>
                  </a:lnTo>
                  <a:lnTo>
                    <a:pt x="2580424" y="46126"/>
                  </a:lnTo>
                  <a:lnTo>
                    <a:pt x="2576576" y="46126"/>
                  </a:lnTo>
                  <a:lnTo>
                    <a:pt x="2571013" y="46126"/>
                  </a:lnTo>
                  <a:lnTo>
                    <a:pt x="2567330" y="46126"/>
                  </a:lnTo>
                  <a:lnTo>
                    <a:pt x="2567330" y="54851"/>
                  </a:lnTo>
                  <a:lnTo>
                    <a:pt x="2564790" y="54851"/>
                  </a:lnTo>
                  <a:lnTo>
                    <a:pt x="2564117" y="56121"/>
                  </a:lnTo>
                  <a:lnTo>
                    <a:pt x="2562809" y="56121"/>
                  </a:lnTo>
                  <a:lnTo>
                    <a:pt x="2561780" y="57391"/>
                  </a:lnTo>
                  <a:lnTo>
                    <a:pt x="2556853" y="57391"/>
                  </a:lnTo>
                  <a:lnTo>
                    <a:pt x="2557983" y="59931"/>
                  </a:lnTo>
                  <a:lnTo>
                    <a:pt x="2551798" y="61290"/>
                  </a:lnTo>
                  <a:lnTo>
                    <a:pt x="2541892" y="61290"/>
                  </a:lnTo>
                  <a:lnTo>
                    <a:pt x="2541295" y="62471"/>
                  </a:lnTo>
                  <a:lnTo>
                    <a:pt x="2537917" y="62471"/>
                  </a:lnTo>
                  <a:lnTo>
                    <a:pt x="2534005" y="63804"/>
                  </a:lnTo>
                  <a:lnTo>
                    <a:pt x="2528811" y="63804"/>
                  </a:lnTo>
                  <a:lnTo>
                    <a:pt x="2527770" y="62471"/>
                  </a:lnTo>
                  <a:lnTo>
                    <a:pt x="2526157" y="62471"/>
                  </a:lnTo>
                  <a:lnTo>
                    <a:pt x="2524849" y="61290"/>
                  </a:lnTo>
                  <a:lnTo>
                    <a:pt x="2501430" y="61290"/>
                  </a:lnTo>
                  <a:lnTo>
                    <a:pt x="2500503" y="59931"/>
                  </a:lnTo>
                  <a:lnTo>
                    <a:pt x="2497950" y="59931"/>
                  </a:lnTo>
                  <a:lnTo>
                    <a:pt x="2497899" y="57391"/>
                  </a:lnTo>
                  <a:lnTo>
                    <a:pt x="2520391" y="57391"/>
                  </a:lnTo>
                  <a:lnTo>
                    <a:pt x="2519743" y="58661"/>
                  </a:lnTo>
                  <a:lnTo>
                    <a:pt x="2520531" y="58661"/>
                  </a:lnTo>
                  <a:lnTo>
                    <a:pt x="2521674" y="59931"/>
                  </a:lnTo>
                  <a:lnTo>
                    <a:pt x="2535009" y="59931"/>
                  </a:lnTo>
                  <a:lnTo>
                    <a:pt x="2537447" y="58661"/>
                  </a:lnTo>
                  <a:lnTo>
                    <a:pt x="2535047" y="58661"/>
                  </a:lnTo>
                  <a:lnTo>
                    <a:pt x="2534970" y="57391"/>
                  </a:lnTo>
                  <a:lnTo>
                    <a:pt x="2539619" y="57391"/>
                  </a:lnTo>
                  <a:lnTo>
                    <a:pt x="2543391" y="56121"/>
                  </a:lnTo>
                  <a:lnTo>
                    <a:pt x="2544140" y="56121"/>
                  </a:lnTo>
                  <a:lnTo>
                    <a:pt x="2542933" y="54851"/>
                  </a:lnTo>
                  <a:lnTo>
                    <a:pt x="2555392" y="54851"/>
                  </a:lnTo>
                  <a:lnTo>
                    <a:pt x="2558808" y="53657"/>
                  </a:lnTo>
                  <a:lnTo>
                    <a:pt x="2561399" y="53657"/>
                  </a:lnTo>
                  <a:lnTo>
                    <a:pt x="2567330" y="54851"/>
                  </a:lnTo>
                  <a:lnTo>
                    <a:pt x="2567330" y="46126"/>
                  </a:lnTo>
                  <a:lnTo>
                    <a:pt x="2567114" y="46126"/>
                  </a:lnTo>
                  <a:lnTo>
                    <a:pt x="2566822" y="44881"/>
                  </a:lnTo>
                  <a:lnTo>
                    <a:pt x="2566784" y="44691"/>
                  </a:lnTo>
                  <a:lnTo>
                    <a:pt x="2565527" y="44691"/>
                  </a:lnTo>
                  <a:lnTo>
                    <a:pt x="2561755" y="42151"/>
                  </a:lnTo>
                  <a:lnTo>
                    <a:pt x="2556929" y="42151"/>
                  </a:lnTo>
                  <a:lnTo>
                    <a:pt x="2545372" y="42151"/>
                  </a:lnTo>
                  <a:lnTo>
                    <a:pt x="2544648" y="43421"/>
                  </a:lnTo>
                  <a:lnTo>
                    <a:pt x="2543721" y="43421"/>
                  </a:lnTo>
                  <a:lnTo>
                    <a:pt x="2536215" y="45313"/>
                  </a:lnTo>
                  <a:lnTo>
                    <a:pt x="2536215" y="51041"/>
                  </a:lnTo>
                  <a:lnTo>
                    <a:pt x="2527935" y="51041"/>
                  </a:lnTo>
                  <a:lnTo>
                    <a:pt x="2527719" y="49771"/>
                  </a:lnTo>
                  <a:lnTo>
                    <a:pt x="2528773" y="47320"/>
                  </a:lnTo>
                  <a:lnTo>
                    <a:pt x="2528925" y="47320"/>
                  </a:lnTo>
                  <a:lnTo>
                    <a:pt x="2534805" y="47320"/>
                  </a:lnTo>
                  <a:lnTo>
                    <a:pt x="2535872" y="48501"/>
                  </a:lnTo>
                  <a:lnTo>
                    <a:pt x="2536215" y="51041"/>
                  </a:lnTo>
                  <a:lnTo>
                    <a:pt x="2536215" y="45313"/>
                  </a:lnTo>
                  <a:lnTo>
                    <a:pt x="2532977" y="46126"/>
                  </a:lnTo>
                  <a:lnTo>
                    <a:pt x="2527287" y="46126"/>
                  </a:lnTo>
                  <a:lnTo>
                    <a:pt x="2527084" y="46126"/>
                  </a:lnTo>
                  <a:lnTo>
                    <a:pt x="2526969" y="44691"/>
                  </a:lnTo>
                  <a:lnTo>
                    <a:pt x="2520416" y="44691"/>
                  </a:lnTo>
                  <a:lnTo>
                    <a:pt x="2520429" y="43421"/>
                  </a:lnTo>
                  <a:lnTo>
                    <a:pt x="2520683" y="43421"/>
                  </a:lnTo>
                  <a:lnTo>
                    <a:pt x="2522563" y="42151"/>
                  </a:lnTo>
                  <a:lnTo>
                    <a:pt x="2526906" y="42151"/>
                  </a:lnTo>
                  <a:lnTo>
                    <a:pt x="2527516" y="40881"/>
                  </a:lnTo>
                  <a:lnTo>
                    <a:pt x="2530183" y="40881"/>
                  </a:lnTo>
                  <a:lnTo>
                    <a:pt x="2533104" y="42151"/>
                  </a:lnTo>
                  <a:lnTo>
                    <a:pt x="2536393" y="40881"/>
                  </a:lnTo>
                  <a:lnTo>
                    <a:pt x="2539479" y="40881"/>
                  </a:lnTo>
                  <a:lnTo>
                    <a:pt x="2543619" y="39611"/>
                  </a:lnTo>
                  <a:lnTo>
                    <a:pt x="2545143" y="39611"/>
                  </a:lnTo>
                  <a:lnTo>
                    <a:pt x="2546477" y="40881"/>
                  </a:lnTo>
                  <a:lnTo>
                    <a:pt x="2553360" y="40881"/>
                  </a:lnTo>
                  <a:lnTo>
                    <a:pt x="2556929" y="42151"/>
                  </a:lnTo>
                  <a:lnTo>
                    <a:pt x="2560256" y="40881"/>
                  </a:lnTo>
                  <a:lnTo>
                    <a:pt x="2568816" y="40881"/>
                  </a:lnTo>
                  <a:lnTo>
                    <a:pt x="2567609" y="39611"/>
                  </a:lnTo>
                  <a:lnTo>
                    <a:pt x="2569476" y="38341"/>
                  </a:lnTo>
                  <a:lnTo>
                    <a:pt x="2572715" y="38341"/>
                  </a:lnTo>
                  <a:lnTo>
                    <a:pt x="2573769" y="37261"/>
                  </a:lnTo>
                  <a:lnTo>
                    <a:pt x="2573756" y="35801"/>
                  </a:lnTo>
                  <a:lnTo>
                    <a:pt x="2578671" y="35801"/>
                  </a:lnTo>
                  <a:lnTo>
                    <a:pt x="2580297" y="37261"/>
                  </a:lnTo>
                  <a:lnTo>
                    <a:pt x="2581097" y="37261"/>
                  </a:lnTo>
                  <a:lnTo>
                    <a:pt x="2580055" y="38341"/>
                  </a:lnTo>
                  <a:lnTo>
                    <a:pt x="2581884" y="38341"/>
                  </a:lnTo>
                  <a:lnTo>
                    <a:pt x="2580983" y="39611"/>
                  </a:lnTo>
                  <a:lnTo>
                    <a:pt x="2582176" y="40881"/>
                  </a:lnTo>
                  <a:lnTo>
                    <a:pt x="2581821" y="42151"/>
                  </a:lnTo>
                  <a:lnTo>
                    <a:pt x="2584005" y="42151"/>
                  </a:lnTo>
                  <a:lnTo>
                    <a:pt x="2587790" y="43421"/>
                  </a:lnTo>
                  <a:lnTo>
                    <a:pt x="2587866" y="44691"/>
                  </a:lnTo>
                  <a:lnTo>
                    <a:pt x="2587866" y="25641"/>
                  </a:lnTo>
                  <a:lnTo>
                    <a:pt x="2587510" y="25641"/>
                  </a:lnTo>
                  <a:lnTo>
                    <a:pt x="2585605" y="26911"/>
                  </a:lnTo>
                  <a:lnTo>
                    <a:pt x="2584158" y="25641"/>
                  </a:lnTo>
                  <a:lnTo>
                    <a:pt x="2578138" y="25641"/>
                  </a:lnTo>
                  <a:lnTo>
                    <a:pt x="2577604" y="24371"/>
                  </a:lnTo>
                  <a:lnTo>
                    <a:pt x="2576817" y="24371"/>
                  </a:lnTo>
                  <a:lnTo>
                    <a:pt x="2577160" y="23228"/>
                  </a:lnTo>
                  <a:lnTo>
                    <a:pt x="2576830" y="23228"/>
                  </a:lnTo>
                  <a:lnTo>
                    <a:pt x="2576753" y="21831"/>
                  </a:lnTo>
                  <a:lnTo>
                    <a:pt x="2577185" y="20561"/>
                  </a:lnTo>
                  <a:lnTo>
                    <a:pt x="2593390" y="20561"/>
                  </a:lnTo>
                  <a:lnTo>
                    <a:pt x="2590596" y="19392"/>
                  </a:lnTo>
                  <a:lnTo>
                    <a:pt x="2590330" y="19392"/>
                  </a:lnTo>
                  <a:lnTo>
                    <a:pt x="2590431" y="18021"/>
                  </a:lnTo>
                  <a:lnTo>
                    <a:pt x="2617686" y="18021"/>
                  </a:lnTo>
                  <a:lnTo>
                    <a:pt x="2617686" y="16751"/>
                  </a:lnTo>
                  <a:lnTo>
                    <a:pt x="2591765" y="16751"/>
                  </a:lnTo>
                  <a:lnTo>
                    <a:pt x="2593937" y="15481"/>
                  </a:lnTo>
                  <a:lnTo>
                    <a:pt x="2627541" y="15481"/>
                  </a:lnTo>
                  <a:lnTo>
                    <a:pt x="2630157" y="16751"/>
                  </a:lnTo>
                  <a:lnTo>
                    <a:pt x="2630157" y="5321"/>
                  </a:lnTo>
                  <a:lnTo>
                    <a:pt x="2629306" y="5321"/>
                  </a:lnTo>
                  <a:lnTo>
                    <a:pt x="2614841" y="7861"/>
                  </a:lnTo>
                  <a:lnTo>
                    <a:pt x="2606852" y="9131"/>
                  </a:lnTo>
                  <a:lnTo>
                    <a:pt x="2604808" y="9131"/>
                  </a:lnTo>
                  <a:lnTo>
                    <a:pt x="2600972" y="6591"/>
                  </a:lnTo>
                  <a:lnTo>
                    <a:pt x="2599956" y="6591"/>
                  </a:lnTo>
                  <a:lnTo>
                    <a:pt x="2600312" y="5321"/>
                  </a:lnTo>
                  <a:lnTo>
                    <a:pt x="2591765" y="5321"/>
                  </a:lnTo>
                  <a:lnTo>
                    <a:pt x="2587536" y="6591"/>
                  </a:lnTo>
                  <a:lnTo>
                    <a:pt x="2584297" y="6591"/>
                  </a:lnTo>
                  <a:lnTo>
                    <a:pt x="2583992" y="5321"/>
                  </a:lnTo>
                  <a:lnTo>
                    <a:pt x="2578430" y="5321"/>
                  </a:lnTo>
                  <a:lnTo>
                    <a:pt x="2578430" y="16751"/>
                  </a:lnTo>
                  <a:lnTo>
                    <a:pt x="2578214" y="16751"/>
                  </a:lnTo>
                  <a:lnTo>
                    <a:pt x="2578214" y="18021"/>
                  </a:lnTo>
                  <a:lnTo>
                    <a:pt x="2577020" y="19392"/>
                  </a:lnTo>
                  <a:lnTo>
                    <a:pt x="2574112" y="19392"/>
                  </a:lnTo>
                  <a:lnTo>
                    <a:pt x="2574112" y="23228"/>
                  </a:lnTo>
                  <a:lnTo>
                    <a:pt x="2573540" y="23228"/>
                  </a:lnTo>
                  <a:lnTo>
                    <a:pt x="2573578" y="24371"/>
                  </a:lnTo>
                  <a:lnTo>
                    <a:pt x="2567965" y="24371"/>
                  </a:lnTo>
                  <a:lnTo>
                    <a:pt x="2563355" y="26911"/>
                  </a:lnTo>
                  <a:lnTo>
                    <a:pt x="2554719" y="26911"/>
                  </a:lnTo>
                  <a:lnTo>
                    <a:pt x="2555290" y="25641"/>
                  </a:lnTo>
                  <a:lnTo>
                    <a:pt x="2554097" y="25641"/>
                  </a:lnTo>
                  <a:lnTo>
                    <a:pt x="2552128" y="23228"/>
                  </a:lnTo>
                  <a:lnTo>
                    <a:pt x="2551976" y="23228"/>
                  </a:lnTo>
                  <a:lnTo>
                    <a:pt x="2552484" y="21831"/>
                  </a:lnTo>
                  <a:lnTo>
                    <a:pt x="2548051" y="21831"/>
                  </a:lnTo>
                  <a:lnTo>
                    <a:pt x="2547963" y="20561"/>
                  </a:lnTo>
                  <a:lnTo>
                    <a:pt x="2573375" y="20561"/>
                  </a:lnTo>
                  <a:lnTo>
                    <a:pt x="2573375" y="21831"/>
                  </a:lnTo>
                  <a:lnTo>
                    <a:pt x="2573896" y="21831"/>
                  </a:lnTo>
                  <a:lnTo>
                    <a:pt x="2574112" y="23228"/>
                  </a:lnTo>
                  <a:lnTo>
                    <a:pt x="2574112" y="19392"/>
                  </a:lnTo>
                  <a:lnTo>
                    <a:pt x="2566924" y="19392"/>
                  </a:lnTo>
                  <a:lnTo>
                    <a:pt x="2568219" y="18021"/>
                  </a:lnTo>
                  <a:lnTo>
                    <a:pt x="2578214" y="18021"/>
                  </a:lnTo>
                  <a:lnTo>
                    <a:pt x="2578214" y="16751"/>
                  </a:lnTo>
                  <a:lnTo>
                    <a:pt x="2570010" y="16751"/>
                  </a:lnTo>
                  <a:lnTo>
                    <a:pt x="2566822" y="15481"/>
                  </a:lnTo>
                  <a:lnTo>
                    <a:pt x="2566873" y="14211"/>
                  </a:lnTo>
                  <a:lnTo>
                    <a:pt x="2573007" y="14211"/>
                  </a:lnTo>
                  <a:lnTo>
                    <a:pt x="2573172" y="12941"/>
                  </a:lnTo>
                  <a:lnTo>
                    <a:pt x="2577173" y="12941"/>
                  </a:lnTo>
                  <a:lnTo>
                    <a:pt x="2577249" y="14211"/>
                  </a:lnTo>
                  <a:lnTo>
                    <a:pt x="2578062" y="14211"/>
                  </a:lnTo>
                  <a:lnTo>
                    <a:pt x="2578430" y="16751"/>
                  </a:lnTo>
                  <a:lnTo>
                    <a:pt x="2578430" y="5321"/>
                  </a:lnTo>
                  <a:lnTo>
                    <a:pt x="2578138" y="5321"/>
                  </a:lnTo>
                  <a:lnTo>
                    <a:pt x="2573096" y="6591"/>
                  </a:lnTo>
                  <a:lnTo>
                    <a:pt x="2567114" y="6591"/>
                  </a:lnTo>
                  <a:lnTo>
                    <a:pt x="2566479" y="5321"/>
                  </a:lnTo>
                  <a:lnTo>
                    <a:pt x="2566085" y="5321"/>
                  </a:lnTo>
                  <a:lnTo>
                    <a:pt x="2566136" y="4203"/>
                  </a:lnTo>
                  <a:lnTo>
                    <a:pt x="2566416" y="4203"/>
                  </a:lnTo>
                  <a:lnTo>
                    <a:pt x="2563812" y="2781"/>
                  </a:lnTo>
                  <a:lnTo>
                    <a:pt x="2562479" y="2057"/>
                  </a:lnTo>
                  <a:lnTo>
                    <a:pt x="2562479" y="9131"/>
                  </a:lnTo>
                  <a:lnTo>
                    <a:pt x="2561869" y="10401"/>
                  </a:lnTo>
                  <a:lnTo>
                    <a:pt x="2559570" y="11671"/>
                  </a:lnTo>
                  <a:lnTo>
                    <a:pt x="2545727" y="11671"/>
                  </a:lnTo>
                  <a:lnTo>
                    <a:pt x="2545727" y="28244"/>
                  </a:lnTo>
                  <a:lnTo>
                    <a:pt x="2545689" y="29451"/>
                  </a:lnTo>
                  <a:lnTo>
                    <a:pt x="2543772" y="29451"/>
                  </a:lnTo>
                  <a:lnTo>
                    <a:pt x="2541016" y="30721"/>
                  </a:lnTo>
                  <a:lnTo>
                    <a:pt x="2539466" y="32016"/>
                  </a:lnTo>
                  <a:lnTo>
                    <a:pt x="2536494" y="32016"/>
                  </a:lnTo>
                  <a:lnTo>
                    <a:pt x="2536456" y="33261"/>
                  </a:lnTo>
                  <a:lnTo>
                    <a:pt x="2528722" y="33261"/>
                  </a:lnTo>
                  <a:lnTo>
                    <a:pt x="2519337" y="30721"/>
                  </a:lnTo>
                  <a:lnTo>
                    <a:pt x="2517584" y="30416"/>
                  </a:lnTo>
                  <a:lnTo>
                    <a:pt x="2517584" y="47320"/>
                  </a:lnTo>
                  <a:lnTo>
                    <a:pt x="2517025" y="48501"/>
                  </a:lnTo>
                  <a:lnTo>
                    <a:pt x="2504173" y="48501"/>
                  </a:lnTo>
                  <a:lnTo>
                    <a:pt x="2502738" y="47320"/>
                  </a:lnTo>
                  <a:lnTo>
                    <a:pt x="2517114" y="47320"/>
                  </a:lnTo>
                  <a:lnTo>
                    <a:pt x="2517584" y="47320"/>
                  </a:lnTo>
                  <a:lnTo>
                    <a:pt x="2517584" y="30416"/>
                  </a:lnTo>
                  <a:lnTo>
                    <a:pt x="2516632" y="30251"/>
                  </a:lnTo>
                  <a:lnTo>
                    <a:pt x="2516632" y="44691"/>
                  </a:lnTo>
                  <a:lnTo>
                    <a:pt x="2515082" y="44691"/>
                  </a:lnTo>
                  <a:lnTo>
                    <a:pt x="2515197" y="46126"/>
                  </a:lnTo>
                  <a:lnTo>
                    <a:pt x="2497747" y="46126"/>
                  </a:lnTo>
                  <a:lnTo>
                    <a:pt x="2497455" y="44881"/>
                  </a:lnTo>
                  <a:lnTo>
                    <a:pt x="2497417" y="44691"/>
                  </a:lnTo>
                  <a:lnTo>
                    <a:pt x="2496007" y="44691"/>
                  </a:lnTo>
                  <a:lnTo>
                    <a:pt x="2498864" y="43421"/>
                  </a:lnTo>
                  <a:lnTo>
                    <a:pt x="2499664" y="42151"/>
                  </a:lnTo>
                  <a:lnTo>
                    <a:pt x="2510777" y="42151"/>
                  </a:lnTo>
                  <a:lnTo>
                    <a:pt x="2511755" y="43421"/>
                  </a:lnTo>
                  <a:lnTo>
                    <a:pt x="2516568" y="43421"/>
                  </a:lnTo>
                  <a:lnTo>
                    <a:pt x="2516632" y="44691"/>
                  </a:lnTo>
                  <a:lnTo>
                    <a:pt x="2516632" y="30251"/>
                  </a:lnTo>
                  <a:lnTo>
                    <a:pt x="2512212" y="29451"/>
                  </a:lnTo>
                  <a:lnTo>
                    <a:pt x="2502179" y="29451"/>
                  </a:lnTo>
                  <a:lnTo>
                    <a:pt x="2500617" y="28244"/>
                  </a:lnTo>
                  <a:lnTo>
                    <a:pt x="2500414" y="28244"/>
                  </a:lnTo>
                  <a:lnTo>
                    <a:pt x="2498344" y="29451"/>
                  </a:lnTo>
                  <a:lnTo>
                    <a:pt x="2493480" y="28244"/>
                  </a:lnTo>
                  <a:lnTo>
                    <a:pt x="2489162" y="26911"/>
                  </a:lnTo>
                  <a:lnTo>
                    <a:pt x="2486202" y="26911"/>
                  </a:lnTo>
                  <a:lnTo>
                    <a:pt x="2486202" y="34531"/>
                  </a:lnTo>
                  <a:lnTo>
                    <a:pt x="2483497" y="35801"/>
                  </a:lnTo>
                  <a:lnTo>
                    <a:pt x="2483980" y="37261"/>
                  </a:lnTo>
                  <a:lnTo>
                    <a:pt x="2483218" y="37261"/>
                  </a:lnTo>
                  <a:lnTo>
                    <a:pt x="2480970" y="38341"/>
                  </a:lnTo>
                  <a:lnTo>
                    <a:pt x="2478341" y="38341"/>
                  </a:lnTo>
                  <a:lnTo>
                    <a:pt x="2478633" y="37261"/>
                  </a:lnTo>
                  <a:lnTo>
                    <a:pt x="2478303" y="37261"/>
                  </a:lnTo>
                  <a:lnTo>
                    <a:pt x="2479903" y="34531"/>
                  </a:lnTo>
                  <a:lnTo>
                    <a:pt x="2486202" y="34531"/>
                  </a:lnTo>
                  <a:lnTo>
                    <a:pt x="2486202" y="26911"/>
                  </a:lnTo>
                  <a:lnTo>
                    <a:pt x="2481326" y="26911"/>
                  </a:lnTo>
                  <a:lnTo>
                    <a:pt x="2478760" y="25641"/>
                  </a:lnTo>
                  <a:lnTo>
                    <a:pt x="2478773" y="24371"/>
                  </a:lnTo>
                  <a:lnTo>
                    <a:pt x="2479319" y="24371"/>
                  </a:lnTo>
                  <a:lnTo>
                    <a:pt x="2481046" y="23228"/>
                  </a:lnTo>
                  <a:lnTo>
                    <a:pt x="2484082" y="23228"/>
                  </a:lnTo>
                  <a:lnTo>
                    <a:pt x="2485860" y="21831"/>
                  </a:lnTo>
                  <a:lnTo>
                    <a:pt x="2488806" y="23228"/>
                  </a:lnTo>
                  <a:lnTo>
                    <a:pt x="2500109" y="23228"/>
                  </a:lnTo>
                  <a:lnTo>
                    <a:pt x="2501354" y="24371"/>
                  </a:lnTo>
                  <a:lnTo>
                    <a:pt x="2504160" y="23228"/>
                  </a:lnTo>
                  <a:lnTo>
                    <a:pt x="2513292" y="23228"/>
                  </a:lnTo>
                  <a:lnTo>
                    <a:pt x="2514460" y="21831"/>
                  </a:lnTo>
                  <a:lnTo>
                    <a:pt x="2527985" y="21831"/>
                  </a:lnTo>
                  <a:lnTo>
                    <a:pt x="2528430" y="23228"/>
                  </a:lnTo>
                  <a:lnTo>
                    <a:pt x="2525534" y="23228"/>
                  </a:lnTo>
                  <a:lnTo>
                    <a:pt x="2523096" y="24371"/>
                  </a:lnTo>
                  <a:lnTo>
                    <a:pt x="2522016" y="24371"/>
                  </a:lnTo>
                  <a:lnTo>
                    <a:pt x="2521623" y="25641"/>
                  </a:lnTo>
                  <a:lnTo>
                    <a:pt x="2518956" y="25641"/>
                  </a:lnTo>
                  <a:lnTo>
                    <a:pt x="2520556" y="26911"/>
                  </a:lnTo>
                  <a:lnTo>
                    <a:pt x="2534475" y="26911"/>
                  </a:lnTo>
                  <a:lnTo>
                    <a:pt x="2535339" y="28244"/>
                  </a:lnTo>
                  <a:lnTo>
                    <a:pt x="2543022" y="28244"/>
                  </a:lnTo>
                  <a:lnTo>
                    <a:pt x="2542832" y="26911"/>
                  </a:lnTo>
                  <a:lnTo>
                    <a:pt x="2545092" y="28244"/>
                  </a:lnTo>
                  <a:lnTo>
                    <a:pt x="2545727" y="28244"/>
                  </a:lnTo>
                  <a:lnTo>
                    <a:pt x="2545727" y="11671"/>
                  </a:lnTo>
                  <a:lnTo>
                    <a:pt x="2544178" y="11671"/>
                  </a:lnTo>
                  <a:lnTo>
                    <a:pt x="2541943" y="10401"/>
                  </a:lnTo>
                  <a:lnTo>
                    <a:pt x="2542679" y="9131"/>
                  </a:lnTo>
                  <a:lnTo>
                    <a:pt x="2546324" y="7861"/>
                  </a:lnTo>
                  <a:lnTo>
                    <a:pt x="2550452" y="7861"/>
                  </a:lnTo>
                  <a:lnTo>
                    <a:pt x="2554719" y="6591"/>
                  </a:lnTo>
                  <a:lnTo>
                    <a:pt x="2557297" y="6591"/>
                  </a:lnTo>
                  <a:lnTo>
                    <a:pt x="2559812" y="7861"/>
                  </a:lnTo>
                  <a:lnTo>
                    <a:pt x="2558478" y="9131"/>
                  </a:lnTo>
                  <a:lnTo>
                    <a:pt x="2562479" y="9131"/>
                  </a:lnTo>
                  <a:lnTo>
                    <a:pt x="2562479" y="2057"/>
                  </a:lnTo>
                  <a:lnTo>
                    <a:pt x="2561475" y="1511"/>
                  </a:lnTo>
                  <a:lnTo>
                    <a:pt x="2558275" y="2781"/>
                  </a:lnTo>
                  <a:lnTo>
                    <a:pt x="2540406" y="2781"/>
                  </a:lnTo>
                  <a:lnTo>
                    <a:pt x="2536710" y="1511"/>
                  </a:lnTo>
                  <a:lnTo>
                    <a:pt x="2532392" y="241"/>
                  </a:lnTo>
                  <a:lnTo>
                    <a:pt x="2527071" y="1511"/>
                  </a:lnTo>
                  <a:lnTo>
                    <a:pt x="2525992" y="1511"/>
                  </a:lnTo>
                  <a:lnTo>
                    <a:pt x="2524823" y="241"/>
                  </a:lnTo>
                  <a:lnTo>
                    <a:pt x="2520619" y="241"/>
                  </a:lnTo>
                  <a:lnTo>
                    <a:pt x="2518816" y="1511"/>
                  </a:lnTo>
                  <a:lnTo>
                    <a:pt x="2516403" y="2781"/>
                  </a:lnTo>
                  <a:lnTo>
                    <a:pt x="2509736" y="4203"/>
                  </a:lnTo>
                  <a:lnTo>
                    <a:pt x="2511971" y="4203"/>
                  </a:lnTo>
                  <a:lnTo>
                    <a:pt x="2509875" y="5321"/>
                  </a:lnTo>
                  <a:lnTo>
                    <a:pt x="2495791" y="5321"/>
                  </a:lnTo>
                  <a:lnTo>
                    <a:pt x="2494254" y="4203"/>
                  </a:lnTo>
                  <a:lnTo>
                    <a:pt x="2492083" y="4203"/>
                  </a:lnTo>
                  <a:lnTo>
                    <a:pt x="2490533" y="5321"/>
                  </a:lnTo>
                  <a:lnTo>
                    <a:pt x="2481834" y="5321"/>
                  </a:lnTo>
                  <a:lnTo>
                    <a:pt x="2481034" y="7861"/>
                  </a:lnTo>
                  <a:lnTo>
                    <a:pt x="2479027" y="7861"/>
                  </a:lnTo>
                  <a:lnTo>
                    <a:pt x="2477439" y="8953"/>
                  </a:lnTo>
                  <a:lnTo>
                    <a:pt x="2477439" y="54851"/>
                  </a:lnTo>
                  <a:lnTo>
                    <a:pt x="2476309" y="56121"/>
                  </a:lnTo>
                  <a:lnTo>
                    <a:pt x="2476106" y="57391"/>
                  </a:lnTo>
                  <a:lnTo>
                    <a:pt x="2475992" y="58661"/>
                  </a:lnTo>
                  <a:lnTo>
                    <a:pt x="2475344" y="59931"/>
                  </a:lnTo>
                  <a:lnTo>
                    <a:pt x="2474531" y="61290"/>
                  </a:lnTo>
                  <a:lnTo>
                    <a:pt x="2471712" y="61290"/>
                  </a:lnTo>
                  <a:lnTo>
                    <a:pt x="2473515" y="62471"/>
                  </a:lnTo>
                  <a:lnTo>
                    <a:pt x="2470899" y="62471"/>
                  </a:lnTo>
                  <a:lnTo>
                    <a:pt x="2469946" y="63779"/>
                  </a:lnTo>
                  <a:lnTo>
                    <a:pt x="2470442" y="62471"/>
                  </a:lnTo>
                  <a:lnTo>
                    <a:pt x="2471102" y="61290"/>
                  </a:lnTo>
                  <a:lnTo>
                    <a:pt x="2471318" y="61290"/>
                  </a:lnTo>
                  <a:lnTo>
                    <a:pt x="2468892" y="59931"/>
                  </a:lnTo>
                  <a:lnTo>
                    <a:pt x="2458085" y="59931"/>
                  </a:lnTo>
                  <a:lnTo>
                    <a:pt x="2456345" y="61290"/>
                  </a:lnTo>
                  <a:lnTo>
                    <a:pt x="2456230" y="62471"/>
                  </a:lnTo>
                  <a:lnTo>
                    <a:pt x="2455913" y="63804"/>
                  </a:lnTo>
                  <a:lnTo>
                    <a:pt x="2457666" y="63804"/>
                  </a:lnTo>
                  <a:lnTo>
                    <a:pt x="2457729" y="65011"/>
                  </a:lnTo>
                  <a:lnTo>
                    <a:pt x="2457208" y="66281"/>
                  </a:lnTo>
                  <a:lnTo>
                    <a:pt x="2456332" y="66281"/>
                  </a:lnTo>
                  <a:lnTo>
                    <a:pt x="2455570" y="67551"/>
                  </a:lnTo>
                  <a:lnTo>
                    <a:pt x="2455354" y="66281"/>
                  </a:lnTo>
                  <a:lnTo>
                    <a:pt x="2452179" y="66281"/>
                  </a:lnTo>
                  <a:lnTo>
                    <a:pt x="2451557" y="65011"/>
                  </a:lnTo>
                  <a:lnTo>
                    <a:pt x="2451481" y="63804"/>
                  </a:lnTo>
                  <a:lnTo>
                    <a:pt x="2452776" y="63804"/>
                  </a:lnTo>
                  <a:lnTo>
                    <a:pt x="2449385" y="62471"/>
                  </a:lnTo>
                  <a:lnTo>
                    <a:pt x="2451011" y="62471"/>
                  </a:lnTo>
                  <a:lnTo>
                    <a:pt x="2451531" y="61290"/>
                  </a:lnTo>
                  <a:lnTo>
                    <a:pt x="2452319" y="61290"/>
                  </a:lnTo>
                  <a:lnTo>
                    <a:pt x="2451531" y="59931"/>
                  </a:lnTo>
                  <a:lnTo>
                    <a:pt x="2457564" y="59931"/>
                  </a:lnTo>
                  <a:lnTo>
                    <a:pt x="2458555" y="58661"/>
                  </a:lnTo>
                  <a:lnTo>
                    <a:pt x="2459888" y="58661"/>
                  </a:lnTo>
                  <a:lnTo>
                    <a:pt x="2459901" y="57391"/>
                  </a:lnTo>
                  <a:lnTo>
                    <a:pt x="2462873" y="57391"/>
                  </a:lnTo>
                  <a:lnTo>
                    <a:pt x="2466225" y="56121"/>
                  </a:lnTo>
                  <a:lnTo>
                    <a:pt x="2467381" y="56121"/>
                  </a:lnTo>
                  <a:lnTo>
                    <a:pt x="2469896" y="54851"/>
                  </a:lnTo>
                  <a:lnTo>
                    <a:pt x="2476398" y="54851"/>
                  </a:lnTo>
                  <a:lnTo>
                    <a:pt x="2476335" y="53657"/>
                  </a:lnTo>
                  <a:lnTo>
                    <a:pt x="2476754" y="53657"/>
                  </a:lnTo>
                  <a:lnTo>
                    <a:pt x="2477439" y="54851"/>
                  </a:lnTo>
                  <a:lnTo>
                    <a:pt x="2477439" y="8953"/>
                  </a:lnTo>
                  <a:lnTo>
                    <a:pt x="2477173" y="9131"/>
                  </a:lnTo>
                  <a:lnTo>
                    <a:pt x="2466086" y="9131"/>
                  </a:lnTo>
                  <a:lnTo>
                    <a:pt x="2463114" y="7861"/>
                  </a:lnTo>
                  <a:lnTo>
                    <a:pt x="2461120" y="8864"/>
                  </a:lnTo>
                  <a:lnTo>
                    <a:pt x="2461120" y="46126"/>
                  </a:lnTo>
                  <a:lnTo>
                    <a:pt x="2460891" y="46126"/>
                  </a:lnTo>
                  <a:lnTo>
                    <a:pt x="2458821" y="46126"/>
                  </a:lnTo>
                  <a:lnTo>
                    <a:pt x="2458821" y="47320"/>
                  </a:lnTo>
                  <a:lnTo>
                    <a:pt x="2458694" y="48501"/>
                  </a:lnTo>
                  <a:lnTo>
                    <a:pt x="2456154" y="48501"/>
                  </a:lnTo>
                  <a:lnTo>
                    <a:pt x="2456726" y="49771"/>
                  </a:lnTo>
                  <a:lnTo>
                    <a:pt x="2455253" y="49771"/>
                  </a:lnTo>
                  <a:lnTo>
                    <a:pt x="2455773" y="51041"/>
                  </a:lnTo>
                  <a:lnTo>
                    <a:pt x="2452662" y="51041"/>
                  </a:lnTo>
                  <a:lnTo>
                    <a:pt x="2452547" y="52311"/>
                  </a:lnTo>
                  <a:lnTo>
                    <a:pt x="2452255" y="52311"/>
                  </a:lnTo>
                  <a:lnTo>
                    <a:pt x="2451404" y="53657"/>
                  </a:lnTo>
                  <a:lnTo>
                    <a:pt x="2441181" y="53657"/>
                  </a:lnTo>
                  <a:lnTo>
                    <a:pt x="2441168" y="52311"/>
                  </a:lnTo>
                  <a:lnTo>
                    <a:pt x="2440952" y="51041"/>
                  </a:lnTo>
                  <a:lnTo>
                    <a:pt x="2441613" y="48501"/>
                  </a:lnTo>
                  <a:lnTo>
                    <a:pt x="2440635" y="48501"/>
                  </a:lnTo>
                  <a:lnTo>
                    <a:pt x="2438539" y="47434"/>
                  </a:lnTo>
                  <a:lnTo>
                    <a:pt x="2438539" y="65011"/>
                  </a:lnTo>
                  <a:lnTo>
                    <a:pt x="2437079" y="66281"/>
                  </a:lnTo>
                  <a:lnTo>
                    <a:pt x="2425446" y="66281"/>
                  </a:lnTo>
                  <a:lnTo>
                    <a:pt x="2422715" y="65011"/>
                  </a:lnTo>
                  <a:lnTo>
                    <a:pt x="2420150" y="65011"/>
                  </a:lnTo>
                  <a:lnTo>
                    <a:pt x="2418918" y="66281"/>
                  </a:lnTo>
                  <a:lnTo>
                    <a:pt x="2417076" y="66281"/>
                  </a:lnTo>
                  <a:lnTo>
                    <a:pt x="2413711" y="67551"/>
                  </a:lnTo>
                  <a:lnTo>
                    <a:pt x="2412504" y="67551"/>
                  </a:lnTo>
                  <a:lnTo>
                    <a:pt x="2409342" y="70091"/>
                  </a:lnTo>
                  <a:lnTo>
                    <a:pt x="2403043" y="70091"/>
                  </a:lnTo>
                  <a:lnTo>
                    <a:pt x="2402294" y="68948"/>
                  </a:lnTo>
                  <a:lnTo>
                    <a:pt x="2402154" y="67551"/>
                  </a:lnTo>
                  <a:lnTo>
                    <a:pt x="2402725" y="66281"/>
                  </a:lnTo>
                  <a:lnTo>
                    <a:pt x="2402433" y="66281"/>
                  </a:lnTo>
                  <a:lnTo>
                    <a:pt x="2404821" y="65011"/>
                  </a:lnTo>
                  <a:lnTo>
                    <a:pt x="2405380" y="65011"/>
                  </a:lnTo>
                  <a:lnTo>
                    <a:pt x="2405100" y="63804"/>
                  </a:lnTo>
                  <a:lnTo>
                    <a:pt x="2405316" y="63804"/>
                  </a:lnTo>
                  <a:lnTo>
                    <a:pt x="2405938" y="62471"/>
                  </a:lnTo>
                  <a:lnTo>
                    <a:pt x="2407983" y="62471"/>
                  </a:lnTo>
                  <a:lnTo>
                    <a:pt x="2405583" y="61290"/>
                  </a:lnTo>
                  <a:lnTo>
                    <a:pt x="2419337" y="61290"/>
                  </a:lnTo>
                  <a:lnTo>
                    <a:pt x="2427059" y="59931"/>
                  </a:lnTo>
                  <a:lnTo>
                    <a:pt x="2432647" y="59931"/>
                  </a:lnTo>
                  <a:lnTo>
                    <a:pt x="2432774" y="62471"/>
                  </a:lnTo>
                  <a:lnTo>
                    <a:pt x="2431821" y="62471"/>
                  </a:lnTo>
                  <a:lnTo>
                    <a:pt x="2431745" y="63804"/>
                  </a:lnTo>
                  <a:lnTo>
                    <a:pt x="2432278" y="65011"/>
                  </a:lnTo>
                  <a:lnTo>
                    <a:pt x="2438539" y="65011"/>
                  </a:lnTo>
                  <a:lnTo>
                    <a:pt x="2438539" y="47434"/>
                  </a:lnTo>
                  <a:lnTo>
                    <a:pt x="2438336" y="47320"/>
                  </a:lnTo>
                  <a:lnTo>
                    <a:pt x="2458466" y="47320"/>
                  </a:lnTo>
                  <a:lnTo>
                    <a:pt x="2458821" y="47320"/>
                  </a:lnTo>
                  <a:lnTo>
                    <a:pt x="2458821" y="46126"/>
                  </a:lnTo>
                  <a:lnTo>
                    <a:pt x="2445093" y="46126"/>
                  </a:lnTo>
                  <a:lnTo>
                    <a:pt x="2446426" y="44691"/>
                  </a:lnTo>
                  <a:lnTo>
                    <a:pt x="2449969" y="44691"/>
                  </a:lnTo>
                  <a:lnTo>
                    <a:pt x="2453043" y="43421"/>
                  </a:lnTo>
                  <a:lnTo>
                    <a:pt x="2455481" y="44691"/>
                  </a:lnTo>
                  <a:lnTo>
                    <a:pt x="2459901" y="44691"/>
                  </a:lnTo>
                  <a:lnTo>
                    <a:pt x="2461120" y="46126"/>
                  </a:lnTo>
                  <a:lnTo>
                    <a:pt x="2461120" y="8864"/>
                  </a:lnTo>
                  <a:lnTo>
                    <a:pt x="2460561" y="9131"/>
                  </a:lnTo>
                  <a:lnTo>
                    <a:pt x="2453690" y="9131"/>
                  </a:lnTo>
                  <a:lnTo>
                    <a:pt x="2453690" y="35801"/>
                  </a:lnTo>
                  <a:lnTo>
                    <a:pt x="2450528" y="37261"/>
                  </a:lnTo>
                  <a:lnTo>
                    <a:pt x="2437866" y="37261"/>
                  </a:lnTo>
                  <a:lnTo>
                    <a:pt x="2438844" y="38341"/>
                  </a:lnTo>
                  <a:lnTo>
                    <a:pt x="2435402" y="38341"/>
                  </a:lnTo>
                  <a:lnTo>
                    <a:pt x="2435352" y="35801"/>
                  </a:lnTo>
                  <a:lnTo>
                    <a:pt x="2436203" y="35801"/>
                  </a:lnTo>
                  <a:lnTo>
                    <a:pt x="2436342" y="34531"/>
                  </a:lnTo>
                  <a:lnTo>
                    <a:pt x="2453335" y="34531"/>
                  </a:lnTo>
                  <a:lnTo>
                    <a:pt x="2453690" y="35801"/>
                  </a:lnTo>
                  <a:lnTo>
                    <a:pt x="2453690" y="9131"/>
                  </a:lnTo>
                  <a:lnTo>
                    <a:pt x="2453678" y="7861"/>
                  </a:lnTo>
                  <a:lnTo>
                    <a:pt x="2453944" y="6591"/>
                  </a:lnTo>
                  <a:lnTo>
                    <a:pt x="2453563" y="5321"/>
                  </a:lnTo>
                  <a:lnTo>
                    <a:pt x="2454567" y="5321"/>
                  </a:lnTo>
                  <a:lnTo>
                    <a:pt x="2454643" y="4203"/>
                  </a:lnTo>
                  <a:lnTo>
                    <a:pt x="2458618" y="4203"/>
                  </a:lnTo>
                  <a:lnTo>
                    <a:pt x="2460663" y="2781"/>
                  </a:lnTo>
                  <a:lnTo>
                    <a:pt x="2450134" y="2781"/>
                  </a:lnTo>
                  <a:lnTo>
                    <a:pt x="2450134" y="33261"/>
                  </a:lnTo>
                  <a:lnTo>
                    <a:pt x="2426309" y="33261"/>
                  </a:lnTo>
                  <a:lnTo>
                    <a:pt x="2426309" y="44691"/>
                  </a:lnTo>
                  <a:lnTo>
                    <a:pt x="2424442" y="46126"/>
                  </a:lnTo>
                  <a:lnTo>
                    <a:pt x="2418626" y="46126"/>
                  </a:lnTo>
                  <a:lnTo>
                    <a:pt x="2418626" y="47320"/>
                  </a:lnTo>
                  <a:lnTo>
                    <a:pt x="2418092" y="48501"/>
                  </a:lnTo>
                  <a:lnTo>
                    <a:pt x="2400731" y="48501"/>
                  </a:lnTo>
                  <a:lnTo>
                    <a:pt x="2400884" y="49771"/>
                  </a:lnTo>
                  <a:lnTo>
                    <a:pt x="2398674" y="49771"/>
                  </a:lnTo>
                  <a:lnTo>
                    <a:pt x="2398636" y="51041"/>
                  </a:lnTo>
                  <a:lnTo>
                    <a:pt x="2399665" y="51041"/>
                  </a:lnTo>
                  <a:lnTo>
                    <a:pt x="2398153" y="52311"/>
                  </a:lnTo>
                  <a:lnTo>
                    <a:pt x="2399207" y="52311"/>
                  </a:lnTo>
                  <a:lnTo>
                    <a:pt x="2400198" y="53657"/>
                  </a:lnTo>
                  <a:lnTo>
                    <a:pt x="2387269" y="53657"/>
                  </a:lnTo>
                  <a:lnTo>
                    <a:pt x="2387269" y="62471"/>
                  </a:lnTo>
                  <a:lnTo>
                    <a:pt x="2386330" y="63804"/>
                  </a:lnTo>
                  <a:lnTo>
                    <a:pt x="2383510" y="65011"/>
                  </a:lnTo>
                  <a:lnTo>
                    <a:pt x="2383129" y="65011"/>
                  </a:lnTo>
                  <a:lnTo>
                    <a:pt x="2383231" y="66281"/>
                  </a:lnTo>
                  <a:lnTo>
                    <a:pt x="2381224" y="66281"/>
                  </a:lnTo>
                  <a:lnTo>
                    <a:pt x="2376754" y="67551"/>
                  </a:lnTo>
                  <a:lnTo>
                    <a:pt x="2374798" y="66281"/>
                  </a:lnTo>
                  <a:lnTo>
                    <a:pt x="2373363" y="65011"/>
                  </a:lnTo>
                  <a:lnTo>
                    <a:pt x="2367534" y="65011"/>
                  </a:lnTo>
                  <a:lnTo>
                    <a:pt x="2370925" y="63804"/>
                  </a:lnTo>
                  <a:lnTo>
                    <a:pt x="2371890" y="63804"/>
                  </a:lnTo>
                  <a:lnTo>
                    <a:pt x="2374747" y="62471"/>
                  </a:lnTo>
                  <a:lnTo>
                    <a:pt x="2375649" y="61290"/>
                  </a:lnTo>
                  <a:lnTo>
                    <a:pt x="2373820" y="61290"/>
                  </a:lnTo>
                  <a:lnTo>
                    <a:pt x="2375522" y="59931"/>
                  </a:lnTo>
                  <a:lnTo>
                    <a:pt x="2378405" y="61201"/>
                  </a:lnTo>
                  <a:lnTo>
                    <a:pt x="2380081" y="59931"/>
                  </a:lnTo>
                  <a:lnTo>
                    <a:pt x="2381313" y="59931"/>
                  </a:lnTo>
                  <a:lnTo>
                    <a:pt x="2382253" y="61290"/>
                  </a:lnTo>
                  <a:lnTo>
                    <a:pt x="2383218" y="61290"/>
                  </a:lnTo>
                  <a:lnTo>
                    <a:pt x="2383726" y="62471"/>
                  </a:lnTo>
                  <a:lnTo>
                    <a:pt x="2387269" y="62471"/>
                  </a:lnTo>
                  <a:lnTo>
                    <a:pt x="2387269" y="53657"/>
                  </a:lnTo>
                  <a:lnTo>
                    <a:pt x="2375941" y="53657"/>
                  </a:lnTo>
                  <a:lnTo>
                    <a:pt x="2375281" y="54851"/>
                  </a:lnTo>
                  <a:lnTo>
                    <a:pt x="2361615" y="54851"/>
                  </a:lnTo>
                  <a:lnTo>
                    <a:pt x="2361006" y="53835"/>
                  </a:lnTo>
                  <a:lnTo>
                    <a:pt x="2360917" y="53657"/>
                  </a:lnTo>
                  <a:lnTo>
                    <a:pt x="2357729" y="53657"/>
                  </a:lnTo>
                  <a:lnTo>
                    <a:pt x="2356929" y="52311"/>
                  </a:lnTo>
                  <a:lnTo>
                    <a:pt x="2349487" y="52311"/>
                  </a:lnTo>
                  <a:lnTo>
                    <a:pt x="2348852" y="53657"/>
                  </a:lnTo>
                  <a:lnTo>
                    <a:pt x="2344001" y="53657"/>
                  </a:lnTo>
                  <a:lnTo>
                    <a:pt x="2341969" y="52311"/>
                  </a:lnTo>
                  <a:lnTo>
                    <a:pt x="2340495" y="52311"/>
                  </a:lnTo>
                  <a:lnTo>
                    <a:pt x="2339746" y="51041"/>
                  </a:lnTo>
                  <a:lnTo>
                    <a:pt x="2344280" y="51041"/>
                  </a:lnTo>
                  <a:lnTo>
                    <a:pt x="2346007" y="49771"/>
                  </a:lnTo>
                  <a:lnTo>
                    <a:pt x="2352268" y="49771"/>
                  </a:lnTo>
                  <a:lnTo>
                    <a:pt x="2354415" y="48501"/>
                  </a:lnTo>
                  <a:lnTo>
                    <a:pt x="2361260" y="48501"/>
                  </a:lnTo>
                  <a:lnTo>
                    <a:pt x="2362085" y="47320"/>
                  </a:lnTo>
                  <a:lnTo>
                    <a:pt x="2365933" y="47320"/>
                  </a:lnTo>
                  <a:lnTo>
                    <a:pt x="2366251" y="48501"/>
                  </a:lnTo>
                  <a:lnTo>
                    <a:pt x="2372347" y="48501"/>
                  </a:lnTo>
                  <a:lnTo>
                    <a:pt x="2376551" y="47320"/>
                  </a:lnTo>
                  <a:lnTo>
                    <a:pt x="2386292" y="47320"/>
                  </a:lnTo>
                  <a:lnTo>
                    <a:pt x="2399474" y="47320"/>
                  </a:lnTo>
                  <a:lnTo>
                    <a:pt x="2401024" y="47320"/>
                  </a:lnTo>
                  <a:lnTo>
                    <a:pt x="2418626" y="47320"/>
                  </a:lnTo>
                  <a:lnTo>
                    <a:pt x="2418626" y="46126"/>
                  </a:lnTo>
                  <a:lnTo>
                    <a:pt x="2411323" y="46126"/>
                  </a:lnTo>
                  <a:lnTo>
                    <a:pt x="2411247" y="43421"/>
                  </a:lnTo>
                  <a:lnTo>
                    <a:pt x="2411742" y="43421"/>
                  </a:lnTo>
                  <a:lnTo>
                    <a:pt x="2413406" y="42151"/>
                  </a:lnTo>
                  <a:lnTo>
                    <a:pt x="2416594" y="42151"/>
                  </a:lnTo>
                  <a:lnTo>
                    <a:pt x="2421763" y="43421"/>
                  </a:lnTo>
                  <a:lnTo>
                    <a:pt x="2425941" y="43421"/>
                  </a:lnTo>
                  <a:lnTo>
                    <a:pt x="2426309" y="44691"/>
                  </a:lnTo>
                  <a:lnTo>
                    <a:pt x="2426309" y="33261"/>
                  </a:lnTo>
                  <a:lnTo>
                    <a:pt x="2425090" y="33261"/>
                  </a:lnTo>
                  <a:lnTo>
                    <a:pt x="2425115" y="32016"/>
                  </a:lnTo>
                  <a:lnTo>
                    <a:pt x="2422042" y="32016"/>
                  </a:lnTo>
                  <a:lnTo>
                    <a:pt x="2413711" y="30721"/>
                  </a:lnTo>
                  <a:lnTo>
                    <a:pt x="2407501" y="30721"/>
                  </a:lnTo>
                  <a:lnTo>
                    <a:pt x="2404338" y="32016"/>
                  </a:lnTo>
                  <a:lnTo>
                    <a:pt x="2399779" y="32016"/>
                  </a:lnTo>
                  <a:lnTo>
                    <a:pt x="2399779" y="34531"/>
                  </a:lnTo>
                  <a:lnTo>
                    <a:pt x="2399233" y="34709"/>
                  </a:lnTo>
                  <a:lnTo>
                    <a:pt x="2399233" y="46126"/>
                  </a:lnTo>
                  <a:lnTo>
                    <a:pt x="2392489" y="46126"/>
                  </a:lnTo>
                  <a:lnTo>
                    <a:pt x="2391041" y="44691"/>
                  </a:lnTo>
                  <a:lnTo>
                    <a:pt x="2390597" y="44691"/>
                  </a:lnTo>
                  <a:lnTo>
                    <a:pt x="2386292" y="42151"/>
                  </a:lnTo>
                  <a:lnTo>
                    <a:pt x="2386596" y="40881"/>
                  </a:lnTo>
                  <a:lnTo>
                    <a:pt x="2393416" y="39611"/>
                  </a:lnTo>
                  <a:lnTo>
                    <a:pt x="2393708" y="40881"/>
                  </a:lnTo>
                  <a:lnTo>
                    <a:pt x="2395550" y="42151"/>
                  </a:lnTo>
                  <a:lnTo>
                    <a:pt x="2394508" y="42151"/>
                  </a:lnTo>
                  <a:lnTo>
                    <a:pt x="2394280" y="43421"/>
                  </a:lnTo>
                  <a:lnTo>
                    <a:pt x="2397442" y="43421"/>
                  </a:lnTo>
                  <a:lnTo>
                    <a:pt x="2396744" y="44691"/>
                  </a:lnTo>
                  <a:lnTo>
                    <a:pt x="2398953" y="44691"/>
                  </a:lnTo>
                  <a:lnTo>
                    <a:pt x="2399233" y="46126"/>
                  </a:lnTo>
                  <a:lnTo>
                    <a:pt x="2399233" y="34709"/>
                  </a:lnTo>
                  <a:lnTo>
                    <a:pt x="2395804" y="35801"/>
                  </a:lnTo>
                  <a:lnTo>
                    <a:pt x="2394077" y="35801"/>
                  </a:lnTo>
                  <a:lnTo>
                    <a:pt x="2393899" y="34531"/>
                  </a:lnTo>
                  <a:lnTo>
                    <a:pt x="2394280" y="34531"/>
                  </a:lnTo>
                  <a:lnTo>
                    <a:pt x="2397874" y="34531"/>
                  </a:lnTo>
                  <a:lnTo>
                    <a:pt x="2399779" y="34531"/>
                  </a:lnTo>
                  <a:lnTo>
                    <a:pt x="2399779" y="32016"/>
                  </a:lnTo>
                  <a:lnTo>
                    <a:pt x="2397531" y="32016"/>
                  </a:lnTo>
                  <a:lnTo>
                    <a:pt x="2398242" y="33261"/>
                  </a:lnTo>
                  <a:lnTo>
                    <a:pt x="2395550" y="33261"/>
                  </a:lnTo>
                  <a:lnTo>
                    <a:pt x="2395118" y="32016"/>
                  </a:lnTo>
                  <a:lnTo>
                    <a:pt x="2392527" y="32016"/>
                  </a:lnTo>
                  <a:lnTo>
                    <a:pt x="2392781" y="30721"/>
                  </a:lnTo>
                  <a:lnTo>
                    <a:pt x="2391181" y="30721"/>
                  </a:lnTo>
                  <a:lnTo>
                    <a:pt x="2393086" y="29451"/>
                  </a:lnTo>
                  <a:lnTo>
                    <a:pt x="2395524" y="28244"/>
                  </a:lnTo>
                  <a:lnTo>
                    <a:pt x="2405964" y="28244"/>
                  </a:lnTo>
                  <a:lnTo>
                    <a:pt x="2406408" y="26911"/>
                  </a:lnTo>
                  <a:lnTo>
                    <a:pt x="2409139" y="26911"/>
                  </a:lnTo>
                  <a:lnTo>
                    <a:pt x="2409418" y="25641"/>
                  </a:lnTo>
                  <a:lnTo>
                    <a:pt x="2410409" y="26911"/>
                  </a:lnTo>
                  <a:lnTo>
                    <a:pt x="2412758" y="26911"/>
                  </a:lnTo>
                  <a:lnTo>
                    <a:pt x="2412873" y="28244"/>
                  </a:lnTo>
                  <a:lnTo>
                    <a:pt x="2413711" y="28244"/>
                  </a:lnTo>
                  <a:lnTo>
                    <a:pt x="2414740" y="29451"/>
                  </a:lnTo>
                  <a:lnTo>
                    <a:pt x="2421128" y="29451"/>
                  </a:lnTo>
                  <a:lnTo>
                    <a:pt x="2423007" y="28244"/>
                  </a:lnTo>
                  <a:lnTo>
                    <a:pt x="2426589" y="28244"/>
                  </a:lnTo>
                  <a:lnTo>
                    <a:pt x="2427567" y="26911"/>
                  </a:lnTo>
                  <a:lnTo>
                    <a:pt x="2427871" y="28244"/>
                  </a:lnTo>
                  <a:lnTo>
                    <a:pt x="2429370" y="28244"/>
                  </a:lnTo>
                  <a:lnTo>
                    <a:pt x="2429560" y="29451"/>
                  </a:lnTo>
                  <a:lnTo>
                    <a:pt x="2444699" y="29451"/>
                  </a:lnTo>
                  <a:lnTo>
                    <a:pt x="2446909" y="30721"/>
                  </a:lnTo>
                  <a:lnTo>
                    <a:pt x="2447150" y="30721"/>
                  </a:lnTo>
                  <a:lnTo>
                    <a:pt x="2447823" y="32016"/>
                  </a:lnTo>
                  <a:lnTo>
                    <a:pt x="2448610" y="32016"/>
                  </a:lnTo>
                  <a:lnTo>
                    <a:pt x="2450134" y="33261"/>
                  </a:lnTo>
                  <a:lnTo>
                    <a:pt x="2450134" y="2781"/>
                  </a:lnTo>
                  <a:lnTo>
                    <a:pt x="2439759" y="2781"/>
                  </a:lnTo>
                  <a:lnTo>
                    <a:pt x="2439962" y="4203"/>
                  </a:lnTo>
                  <a:lnTo>
                    <a:pt x="2438450" y="4203"/>
                  </a:lnTo>
                  <a:lnTo>
                    <a:pt x="2427630" y="5321"/>
                  </a:lnTo>
                  <a:lnTo>
                    <a:pt x="2421344" y="5321"/>
                  </a:lnTo>
                  <a:lnTo>
                    <a:pt x="2420378" y="6591"/>
                  </a:lnTo>
                  <a:lnTo>
                    <a:pt x="2414486" y="6591"/>
                  </a:lnTo>
                  <a:lnTo>
                    <a:pt x="2414105" y="7861"/>
                  </a:lnTo>
                  <a:lnTo>
                    <a:pt x="2411133" y="6591"/>
                  </a:lnTo>
                  <a:lnTo>
                    <a:pt x="2406129" y="6591"/>
                  </a:lnTo>
                  <a:lnTo>
                    <a:pt x="2405837" y="5321"/>
                  </a:lnTo>
                  <a:lnTo>
                    <a:pt x="2401862" y="5321"/>
                  </a:lnTo>
                  <a:lnTo>
                    <a:pt x="2399995" y="4203"/>
                  </a:lnTo>
                  <a:lnTo>
                    <a:pt x="2399512" y="2781"/>
                  </a:lnTo>
                  <a:lnTo>
                    <a:pt x="2395131" y="4203"/>
                  </a:lnTo>
                  <a:lnTo>
                    <a:pt x="2390838" y="4203"/>
                  </a:lnTo>
                  <a:lnTo>
                    <a:pt x="2390838" y="23228"/>
                  </a:lnTo>
                  <a:lnTo>
                    <a:pt x="2385377" y="23228"/>
                  </a:lnTo>
                  <a:lnTo>
                    <a:pt x="2384399" y="24371"/>
                  </a:lnTo>
                  <a:lnTo>
                    <a:pt x="2382507" y="24371"/>
                  </a:lnTo>
                  <a:lnTo>
                    <a:pt x="2380310" y="25641"/>
                  </a:lnTo>
                  <a:lnTo>
                    <a:pt x="2379370" y="25641"/>
                  </a:lnTo>
                  <a:lnTo>
                    <a:pt x="2378799" y="26911"/>
                  </a:lnTo>
                  <a:lnTo>
                    <a:pt x="2370391" y="26911"/>
                  </a:lnTo>
                  <a:lnTo>
                    <a:pt x="2369413" y="25641"/>
                  </a:lnTo>
                  <a:lnTo>
                    <a:pt x="2365692" y="25641"/>
                  </a:lnTo>
                  <a:lnTo>
                    <a:pt x="2365552" y="26911"/>
                  </a:lnTo>
                  <a:lnTo>
                    <a:pt x="2367178" y="26911"/>
                  </a:lnTo>
                  <a:lnTo>
                    <a:pt x="2368385" y="28244"/>
                  </a:lnTo>
                  <a:lnTo>
                    <a:pt x="2370264" y="28244"/>
                  </a:lnTo>
                  <a:lnTo>
                    <a:pt x="2371204" y="29451"/>
                  </a:lnTo>
                  <a:lnTo>
                    <a:pt x="2371547" y="29451"/>
                  </a:lnTo>
                  <a:lnTo>
                    <a:pt x="2372322" y="30721"/>
                  </a:lnTo>
                  <a:lnTo>
                    <a:pt x="2369820" y="32016"/>
                  </a:lnTo>
                  <a:lnTo>
                    <a:pt x="2364740" y="32016"/>
                  </a:lnTo>
                  <a:lnTo>
                    <a:pt x="2362162" y="30721"/>
                  </a:lnTo>
                  <a:lnTo>
                    <a:pt x="2359291" y="30721"/>
                  </a:lnTo>
                  <a:lnTo>
                    <a:pt x="2356840" y="32016"/>
                  </a:lnTo>
                  <a:lnTo>
                    <a:pt x="2350782" y="32016"/>
                  </a:lnTo>
                  <a:lnTo>
                    <a:pt x="2348674" y="30721"/>
                  </a:lnTo>
                  <a:lnTo>
                    <a:pt x="2350122" y="29451"/>
                  </a:lnTo>
                  <a:lnTo>
                    <a:pt x="2350401" y="28244"/>
                  </a:lnTo>
                  <a:lnTo>
                    <a:pt x="2348992" y="26911"/>
                  </a:lnTo>
                  <a:lnTo>
                    <a:pt x="2347938" y="26911"/>
                  </a:lnTo>
                  <a:lnTo>
                    <a:pt x="2345994" y="25641"/>
                  </a:lnTo>
                  <a:lnTo>
                    <a:pt x="2347988" y="24371"/>
                  </a:lnTo>
                  <a:lnTo>
                    <a:pt x="2350236" y="25641"/>
                  </a:lnTo>
                  <a:lnTo>
                    <a:pt x="2358059" y="25641"/>
                  </a:lnTo>
                  <a:lnTo>
                    <a:pt x="2358720" y="24371"/>
                  </a:lnTo>
                  <a:lnTo>
                    <a:pt x="2361501" y="24371"/>
                  </a:lnTo>
                  <a:lnTo>
                    <a:pt x="2361552" y="23228"/>
                  </a:lnTo>
                  <a:lnTo>
                    <a:pt x="2361019" y="23228"/>
                  </a:lnTo>
                  <a:lnTo>
                    <a:pt x="2362238" y="21831"/>
                  </a:lnTo>
                  <a:lnTo>
                    <a:pt x="2363622" y="21831"/>
                  </a:lnTo>
                  <a:lnTo>
                    <a:pt x="2363609" y="20561"/>
                  </a:lnTo>
                  <a:lnTo>
                    <a:pt x="2365730" y="20561"/>
                  </a:lnTo>
                  <a:lnTo>
                    <a:pt x="2365781" y="19392"/>
                  </a:lnTo>
                  <a:lnTo>
                    <a:pt x="2368969" y="19392"/>
                  </a:lnTo>
                  <a:lnTo>
                    <a:pt x="2368537" y="18021"/>
                  </a:lnTo>
                  <a:lnTo>
                    <a:pt x="2371356" y="18021"/>
                  </a:lnTo>
                  <a:lnTo>
                    <a:pt x="2374442" y="18021"/>
                  </a:lnTo>
                  <a:lnTo>
                    <a:pt x="2374925" y="19392"/>
                  </a:lnTo>
                  <a:lnTo>
                    <a:pt x="2376690" y="19392"/>
                  </a:lnTo>
                  <a:lnTo>
                    <a:pt x="2377427" y="21831"/>
                  </a:lnTo>
                  <a:lnTo>
                    <a:pt x="2389987" y="21831"/>
                  </a:lnTo>
                  <a:lnTo>
                    <a:pt x="2390838" y="23228"/>
                  </a:lnTo>
                  <a:lnTo>
                    <a:pt x="2390838" y="4203"/>
                  </a:lnTo>
                  <a:lnTo>
                    <a:pt x="2379662" y="4203"/>
                  </a:lnTo>
                  <a:lnTo>
                    <a:pt x="2377960" y="2781"/>
                  </a:lnTo>
                  <a:lnTo>
                    <a:pt x="2372804" y="2781"/>
                  </a:lnTo>
                  <a:lnTo>
                    <a:pt x="2367762" y="1511"/>
                  </a:lnTo>
                  <a:lnTo>
                    <a:pt x="2361336" y="1511"/>
                  </a:lnTo>
                  <a:lnTo>
                    <a:pt x="2361565" y="2781"/>
                  </a:lnTo>
                  <a:lnTo>
                    <a:pt x="2360511" y="2781"/>
                  </a:lnTo>
                  <a:lnTo>
                    <a:pt x="2360371" y="4203"/>
                  </a:lnTo>
                  <a:lnTo>
                    <a:pt x="2360231" y="4203"/>
                  </a:lnTo>
                  <a:lnTo>
                    <a:pt x="2359075" y="5321"/>
                  </a:lnTo>
                  <a:lnTo>
                    <a:pt x="2355697" y="5321"/>
                  </a:lnTo>
                  <a:lnTo>
                    <a:pt x="2355697" y="14211"/>
                  </a:lnTo>
                  <a:lnTo>
                    <a:pt x="2355329" y="15392"/>
                  </a:lnTo>
                  <a:lnTo>
                    <a:pt x="2355329" y="18021"/>
                  </a:lnTo>
                  <a:lnTo>
                    <a:pt x="2354249" y="19392"/>
                  </a:lnTo>
                  <a:lnTo>
                    <a:pt x="2351722" y="19392"/>
                  </a:lnTo>
                  <a:lnTo>
                    <a:pt x="2350109" y="18021"/>
                  </a:lnTo>
                  <a:lnTo>
                    <a:pt x="2355329" y="18021"/>
                  </a:lnTo>
                  <a:lnTo>
                    <a:pt x="2355329" y="15392"/>
                  </a:lnTo>
                  <a:lnTo>
                    <a:pt x="2354897" y="16751"/>
                  </a:lnTo>
                  <a:lnTo>
                    <a:pt x="2349792" y="16751"/>
                  </a:lnTo>
                  <a:lnTo>
                    <a:pt x="2346706" y="16751"/>
                  </a:lnTo>
                  <a:lnTo>
                    <a:pt x="2344724" y="15951"/>
                  </a:lnTo>
                  <a:lnTo>
                    <a:pt x="2344724" y="39611"/>
                  </a:lnTo>
                  <a:lnTo>
                    <a:pt x="2343213" y="40881"/>
                  </a:lnTo>
                  <a:lnTo>
                    <a:pt x="2341257" y="40881"/>
                  </a:lnTo>
                  <a:lnTo>
                    <a:pt x="2336952" y="42151"/>
                  </a:lnTo>
                  <a:lnTo>
                    <a:pt x="2330475" y="42151"/>
                  </a:lnTo>
                  <a:lnTo>
                    <a:pt x="2329840" y="43421"/>
                  </a:lnTo>
                  <a:lnTo>
                    <a:pt x="2328494" y="43421"/>
                  </a:lnTo>
                  <a:lnTo>
                    <a:pt x="2327211" y="44691"/>
                  </a:lnTo>
                  <a:lnTo>
                    <a:pt x="2325776" y="45161"/>
                  </a:lnTo>
                  <a:lnTo>
                    <a:pt x="2325776" y="48501"/>
                  </a:lnTo>
                  <a:lnTo>
                    <a:pt x="2325738" y="49771"/>
                  </a:lnTo>
                  <a:lnTo>
                    <a:pt x="2325509" y="49771"/>
                  </a:lnTo>
                  <a:lnTo>
                    <a:pt x="2325014" y="51041"/>
                  </a:lnTo>
                  <a:lnTo>
                    <a:pt x="2318410" y="51041"/>
                  </a:lnTo>
                  <a:lnTo>
                    <a:pt x="2318410" y="56121"/>
                  </a:lnTo>
                  <a:lnTo>
                    <a:pt x="2317013" y="56121"/>
                  </a:lnTo>
                  <a:lnTo>
                    <a:pt x="2315248" y="57391"/>
                  </a:lnTo>
                  <a:lnTo>
                    <a:pt x="2313648" y="57391"/>
                  </a:lnTo>
                  <a:lnTo>
                    <a:pt x="2313648" y="61290"/>
                  </a:lnTo>
                  <a:lnTo>
                    <a:pt x="2312936" y="62471"/>
                  </a:lnTo>
                  <a:lnTo>
                    <a:pt x="2309926" y="62471"/>
                  </a:lnTo>
                  <a:lnTo>
                    <a:pt x="2309850" y="61290"/>
                  </a:lnTo>
                  <a:lnTo>
                    <a:pt x="2310790" y="61290"/>
                  </a:lnTo>
                  <a:lnTo>
                    <a:pt x="2311717" y="59931"/>
                  </a:lnTo>
                  <a:lnTo>
                    <a:pt x="2312987" y="59931"/>
                  </a:lnTo>
                  <a:lnTo>
                    <a:pt x="2311641" y="61290"/>
                  </a:lnTo>
                  <a:lnTo>
                    <a:pt x="2313648" y="61290"/>
                  </a:lnTo>
                  <a:lnTo>
                    <a:pt x="2313648" y="57391"/>
                  </a:lnTo>
                  <a:lnTo>
                    <a:pt x="2313101" y="57391"/>
                  </a:lnTo>
                  <a:lnTo>
                    <a:pt x="2313038" y="58661"/>
                  </a:lnTo>
                  <a:lnTo>
                    <a:pt x="2310244" y="58661"/>
                  </a:lnTo>
                  <a:lnTo>
                    <a:pt x="2307209" y="57391"/>
                  </a:lnTo>
                  <a:lnTo>
                    <a:pt x="2304796" y="58661"/>
                  </a:lnTo>
                  <a:lnTo>
                    <a:pt x="2298344" y="58661"/>
                  </a:lnTo>
                  <a:lnTo>
                    <a:pt x="2295334" y="59880"/>
                  </a:lnTo>
                  <a:lnTo>
                    <a:pt x="2295334" y="67551"/>
                  </a:lnTo>
                  <a:lnTo>
                    <a:pt x="2294852" y="67551"/>
                  </a:lnTo>
                  <a:lnTo>
                    <a:pt x="2295296" y="68948"/>
                  </a:lnTo>
                  <a:lnTo>
                    <a:pt x="2291918" y="68948"/>
                  </a:lnTo>
                  <a:lnTo>
                    <a:pt x="2290483" y="70091"/>
                  </a:lnTo>
                  <a:lnTo>
                    <a:pt x="2277846" y="70091"/>
                  </a:lnTo>
                  <a:lnTo>
                    <a:pt x="2274862" y="71361"/>
                  </a:lnTo>
                  <a:lnTo>
                    <a:pt x="2272563" y="71361"/>
                  </a:lnTo>
                  <a:lnTo>
                    <a:pt x="2268626" y="70091"/>
                  </a:lnTo>
                  <a:lnTo>
                    <a:pt x="2264765" y="70091"/>
                  </a:lnTo>
                  <a:lnTo>
                    <a:pt x="2261019" y="71361"/>
                  </a:lnTo>
                  <a:lnTo>
                    <a:pt x="2256294" y="71361"/>
                  </a:lnTo>
                  <a:lnTo>
                    <a:pt x="2253348" y="70091"/>
                  </a:lnTo>
                  <a:lnTo>
                    <a:pt x="2250427" y="71361"/>
                  </a:lnTo>
                  <a:lnTo>
                    <a:pt x="2250249" y="71361"/>
                  </a:lnTo>
                  <a:lnTo>
                    <a:pt x="2249386" y="70091"/>
                  </a:lnTo>
                  <a:lnTo>
                    <a:pt x="2247481" y="68948"/>
                  </a:lnTo>
                  <a:lnTo>
                    <a:pt x="2242477" y="68948"/>
                  </a:lnTo>
                  <a:lnTo>
                    <a:pt x="2242223" y="67551"/>
                  </a:lnTo>
                  <a:lnTo>
                    <a:pt x="2239264" y="67551"/>
                  </a:lnTo>
                  <a:lnTo>
                    <a:pt x="2238883" y="66281"/>
                  </a:lnTo>
                  <a:lnTo>
                    <a:pt x="2239441" y="66281"/>
                  </a:lnTo>
                  <a:lnTo>
                    <a:pt x="2239556" y="65011"/>
                  </a:lnTo>
                  <a:lnTo>
                    <a:pt x="2239289" y="65011"/>
                  </a:lnTo>
                  <a:lnTo>
                    <a:pt x="2237587" y="63804"/>
                  </a:lnTo>
                  <a:lnTo>
                    <a:pt x="2246541" y="63804"/>
                  </a:lnTo>
                  <a:lnTo>
                    <a:pt x="2249741" y="65011"/>
                  </a:lnTo>
                  <a:lnTo>
                    <a:pt x="2253030" y="65011"/>
                  </a:lnTo>
                  <a:lnTo>
                    <a:pt x="2256472" y="66281"/>
                  </a:lnTo>
                  <a:lnTo>
                    <a:pt x="2262251" y="66281"/>
                  </a:lnTo>
                  <a:lnTo>
                    <a:pt x="2264727" y="67551"/>
                  </a:lnTo>
                  <a:lnTo>
                    <a:pt x="2267293" y="67551"/>
                  </a:lnTo>
                  <a:lnTo>
                    <a:pt x="2270442" y="66281"/>
                  </a:lnTo>
                  <a:lnTo>
                    <a:pt x="2277935" y="66281"/>
                  </a:lnTo>
                  <a:lnTo>
                    <a:pt x="2280551" y="65011"/>
                  </a:lnTo>
                  <a:lnTo>
                    <a:pt x="2286076" y="65011"/>
                  </a:lnTo>
                  <a:lnTo>
                    <a:pt x="2287447" y="63804"/>
                  </a:lnTo>
                  <a:lnTo>
                    <a:pt x="2287613" y="63804"/>
                  </a:lnTo>
                  <a:lnTo>
                    <a:pt x="2289708" y="65011"/>
                  </a:lnTo>
                  <a:lnTo>
                    <a:pt x="2290559" y="65011"/>
                  </a:lnTo>
                  <a:lnTo>
                    <a:pt x="2290991" y="66281"/>
                  </a:lnTo>
                  <a:lnTo>
                    <a:pt x="2295245" y="66281"/>
                  </a:lnTo>
                  <a:lnTo>
                    <a:pt x="2295334" y="67551"/>
                  </a:lnTo>
                  <a:lnTo>
                    <a:pt x="2295334" y="59880"/>
                  </a:lnTo>
                  <a:lnTo>
                    <a:pt x="2295182" y="59931"/>
                  </a:lnTo>
                  <a:lnTo>
                    <a:pt x="2292083" y="59931"/>
                  </a:lnTo>
                  <a:lnTo>
                    <a:pt x="2289340" y="58661"/>
                  </a:lnTo>
                  <a:lnTo>
                    <a:pt x="2287854" y="56121"/>
                  </a:lnTo>
                  <a:lnTo>
                    <a:pt x="2302878" y="56121"/>
                  </a:lnTo>
                  <a:lnTo>
                    <a:pt x="2303030" y="54851"/>
                  </a:lnTo>
                  <a:lnTo>
                    <a:pt x="2305621" y="54851"/>
                  </a:lnTo>
                  <a:lnTo>
                    <a:pt x="2306523" y="53657"/>
                  </a:lnTo>
                  <a:lnTo>
                    <a:pt x="2306942" y="53657"/>
                  </a:lnTo>
                  <a:lnTo>
                    <a:pt x="2307920" y="54851"/>
                  </a:lnTo>
                  <a:lnTo>
                    <a:pt x="2308936" y="54851"/>
                  </a:lnTo>
                  <a:lnTo>
                    <a:pt x="2309977" y="53657"/>
                  </a:lnTo>
                  <a:lnTo>
                    <a:pt x="2315781" y="53657"/>
                  </a:lnTo>
                  <a:lnTo>
                    <a:pt x="2318410" y="56121"/>
                  </a:lnTo>
                  <a:lnTo>
                    <a:pt x="2318410" y="51041"/>
                  </a:lnTo>
                  <a:lnTo>
                    <a:pt x="2312543" y="51041"/>
                  </a:lnTo>
                  <a:lnTo>
                    <a:pt x="2310523" y="52311"/>
                  </a:lnTo>
                  <a:lnTo>
                    <a:pt x="2297506" y="52311"/>
                  </a:lnTo>
                  <a:lnTo>
                    <a:pt x="2296617" y="53594"/>
                  </a:lnTo>
                  <a:lnTo>
                    <a:pt x="2296464" y="52578"/>
                  </a:lnTo>
                  <a:lnTo>
                    <a:pt x="2296426" y="52311"/>
                  </a:lnTo>
                  <a:lnTo>
                    <a:pt x="2292223" y="53657"/>
                  </a:lnTo>
                  <a:lnTo>
                    <a:pt x="2290622" y="53657"/>
                  </a:lnTo>
                  <a:lnTo>
                    <a:pt x="2289441" y="54851"/>
                  </a:lnTo>
                  <a:lnTo>
                    <a:pt x="2280488" y="54851"/>
                  </a:lnTo>
                  <a:lnTo>
                    <a:pt x="2279700" y="56121"/>
                  </a:lnTo>
                  <a:lnTo>
                    <a:pt x="2281136" y="56121"/>
                  </a:lnTo>
                  <a:lnTo>
                    <a:pt x="2280716" y="57391"/>
                  </a:lnTo>
                  <a:lnTo>
                    <a:pt x="2275675" y="57391"/>
                  </a:lnTo>
                  <a:lnTo>
                    <a:pt x="2267724" y="56121"/>
                  </a:lnTo>
                  <a:lnTo>
                    <a:pt x="2267623" y="54851"/>
                  </a:lnTo>
                  <a:lnTo>
                    <a:pt x="2260244" y="54851"/>
                  </a:lnTo>
                  <a:lnTo>
                    <a:pt x="2260333" y="53657"/>
                  </a:lnTo>
                  <a:lnTo>
                    <a:pt x="2262771" y="53657"/>
                  </a:lnTo>
                  <a:lnTo>
                    <a:pt x="2266124" y="52311"/>
                  </a:lnTo>
                  <a:lnTo>
                    <a:pt x="2268690" y="52311"/>
                  </a:lnTo>
                  <a:lnTo>
                    <a:pt x="2269909" y="51041"/>
                  </a:lnTo>
                  <a:lnTo>
                    <a:pt x="2276652" y="51041"/>
                  </a:lnTo>
                  <a:lnTo>
                    <a:pt x="2276373" y="49771"/>
                  </a:lnTo>
                  <a:lnTo>
                    <a:pt x="2268918" y="49771"/>
                  </a:lnTo>
                  <a:lnTo>
                    <a:pt x="2268880" y="48501"/>
                  </a:lnTo>
                  <a:lnTo>
                    <a:pt x="2281580" y="48501"/>
                  </a:lnTo>
                  <a:lnTo>
                    <a:pt x="2286939" y="47320"/>
                  </a:lnTo>
                  <a:lnTo>
                    <a:pt x="2324544" y="47320"/>
                  </a:lnTo>
                  <a:lnTo>
                    <a:pt x="2324595" y="48501"/>
                  </a:lnTo>
                  <a:lnTo>
                    <a:pt x="2325776" y="48501"/>
                  </a:lnTo>
                  <a:lnTo>
                    <a:pt x="2325776" y="45161"/>
                  </a:lnTo>
                  <a:lnTo>
                    <a:pt x="2322817" y="46126"/>
                  </a:lnTo>
                  <a:lnTo>
                    <a:pt x="2285161" y="46126"/>
                  </a:lnTo>
                  <a:lnTo>
                    <a:pt x="2283917" y="44691"/>
                  </a:lnTo>
                  <a:lnTo>
                    <a:pt x="2280297" y="43421"/>
                  </a:lnTo>
                  <a:lnTo>
                    <a:pt x="2279281" y="43421"/>
                  </a:lnTo>
                  <a:lnTo>
                    <a:pt x="2278799" y="42151"/>
                  </a:lnTo>
                  <a:lnTo>
                    <a:pt x="2261451" y="42151"/>
                  </a:lnTo>
                  <a:lnTo>
                    <a:pt x="2261336" y="43421"/>
                  </a:lnTo>
                  <a:lnTo>
                    <a:pt x="2258936" y="43421"/>
                  </a:lnTo>
                  <a:lnTo>
                    <a:pt x="2257209" y="42151"/>
                  </a:lnTo>
                  <a:lnTo>
                    <a:pt x="2255507" y="43421"/>
                  </a:lnTo>
                  <a:lnTo>
                    <a:pt x="2251278" y="43421"/>
                  </a:lnTo>
                  <a:lnTo>
                    <a:pt x="2248204" y="42151"/>
                  </a:lnTo>
                  <a:lnTo>
                    <a:pt x="2244013" y="42151"/>
                  </a:lnTo>
                  <a:lnTo>
                    <a:pt x="2243607" y="40881"/>
                  </a:lnTo>
                  <a:lnTo>
                    <a:pt x="2232901" y="40881"/>
                  </a:lnTo>
                  <a:lnTo>
                    <a:pt x="2229713" y="42151"/>
                  </a:lnTo>
                  <a:lnTo>
                    <a:pt x="2224494" y="42151"/>
                  </a:lnTo>
                  <a:lnTo>
                    <a:pt x="2222246" y="40881"/>
                  </a:lnTo>
                  <a:lnTo>
                    <a:pt x="2215438" y="40881"/>
                  </a:lnTo>
                  <a:lnTo>
                    <a:pt x="2215756" y="39611"/>
                  </a:lnTo>
                  <a:lnTo>
                    <a:pt x="2210879" y="39611"/>
                  </a:lnTo>
                  <a:lnTo>
                    <a:pt x="2210879" y="57391"/>
                  </a:lnTo>
                  <a:lnTo>
                    <a:pt x="2210866" y="58661"/>
                  </a:lnTo>
                  <a:lnTo>
                    <a:pt x="2210447" y="59931"/>
                  </a:lnTo>
                  <a:lnTo>
                    <a:pt x="2210282" y="59931"/>
                  </a:lnTo>
                  <a:lnTo>
                    <a:pt x="2205774" y="62471"/>
                  </a:lnTo>
                  <a:lnTo>
                    <a:pt x="2202827" y="62471"/>
                  </a:lnTo>
                  <a:lnTo>
                    <a:pt x="2196401" y="58661"/>
                  </a:lnTo>
                  <a:lnTo>
                    <a:pt x="2196007" y="58661"/>
                  </a:lnTo>
                  <a:lnTo>
                    <a:pt x="2193544" y="57391"/>
                  </a:lnTo>
                  <a:lnTo>
                    <a:pt x="2190673" y="56121"/>
                  </a:lnTo>
                  <a:lnTo>
                    <a:pt x="2182723" y="56121"/>
                  </a:lnTo>
                  <a:lnTo>
                    <a:pt x="2182723" y="68948"/>
                  </a:lnTo>
                  <a:lnTo>
                    <a:pt x="2182507" y="70091"/>
                  </a:lnTo>
                  <a:lnTo>
                    <a:pt x="2182533" y="68948"/>
                  </a:lnTo>
                  <a:lnTo>
                    <a:pt x="2182723" y="68948"/>
                  </a:lnTo>
                  <a:lnTo>
                    <a:pt x="2182723" y="56121"/>
                  </a:lnTo>
                  <a:lnTo>
                    <a:pt x="2173249" y="56121"/>
                  </a:lnTo>
                  <a:lnTo>
                    <a:pt x="2172754" y="54851"/>
                  </a:lnTo>
                  <a:lnTo>
                    <a:pt x="2180780" y="54851"/>
                  </a:lnTo>
                  <a:lnTo>
                    <a:pt x="2180806" y="54597"/>
                  </a:lnTo>
                  <a:lnTo>
                    <a:pt x="2180907" y="53657"/>
                  </a:lnTo>
                  <a:lnTo>
                    <a:pt x="2182888" y="53657"/>
                  </a:lnTo>
                  <a:lnTo>
                    <a:pt x="2183993" y="52311"/>
                  </a:lnTo>
                  <a:lnTo>
                    <a:pt x="2185111" y="52311"/>
                  </a:lnTo>
                  <a:lnTo>
                    <a:pt x="2193506" y="51041"/>
                  </a:lnTo>
                  <a:lnTo>
                    <a:pt x="2197341" y="52311"/>
                  </a:lnTo>
                  <a:lnTo>
                    <a:pt x="2198903" y="54851"/>
                  </a:lnTo>
                  <a:lnTo>
                    <a:pt x="2199881" y="56121"/>
                  </a:lnTo>
                  <a:lnTo>
                    <a:pt x="2200541" y="56121"/>
                  </a:lnTo>
                  <a:lnTo>
                    <a:pt x="2202078" y="57391"/>
                  </a:lnTo>
                  <a:lnTo>
                    <a:pt x="2210879" y="57391"/>
                  </a:lnTo>
                  <a:lnTo>
                    <a:pt x="2210879" y="39611"/>
                  </a:lnTo>
                  <a:lnTo>
                    <a:pt x="2210104" y="38341"/>
                  </a:lnTo>
                  <a:lnTo>
                    <a:pt x="2208669" y="38341"/>
                  </a:lnTo>
                  <a:lnTo>
                    <a:pt x="2208199" y="37261"/>
                  </a:lnTo>
                  <a:lnTo>
                    <a:pt x="2207539" y="36512"/>
                  </a:lnTo>
                  <a:lnTo>
                    <a:pt x="2206815" y="35801"/>
                  </a:lnTo>
                  <a:lnTo>
                    <a:pt x="2204669" y="34531"/>
                  </a:lnTo>
                  <a:lnTo>
                    <a:pt x="2224367" y="34531"/>
                  </a:lnTo>
                  <a:lnTo>
                    <a:pt x="2225319" y="34531"/>
                  </a:lnTo>
                  <a:lnTo>
                    <a:pt x="2226157" y="35801"/>
                  </a:lnTo>
                  <a:lnTo>
                    <a:pt x="2228697" y="35801"/>
                  </a:lnTo>
                  <a:lnTo>
                    <a:pt x="2228913" y="34531"/>
                  </a:lnTo>
                  <a:lnTo>
                    <a:pt x="2229701" y="35801"/>
                  </a:lnTo>
                  <a:lnTo>
                    <a:pt x="2248725" y="35801"/>
                  </a:lnTo>
                  <a:lnTo>
                    <a:pt x="2250897" y="37261"/>
                  </a:lnTo>
                  <a:lnTo>
                    <a:pt x="2255748" y="37261"/>
                  </a:lnTo>
                  <a:lnTo>
                    <a:pt x="2256091" y="38341"/>
                  </a:lnTo>
                  <a:lnTo>
                    <a:pt x="2259761" y="38341"/>
                  </a:lnTo>
                  <a:lnTo>
                    <a:pt x="2260739" y="39611"/>
                  </a:lnTo>
                  <a:lnTo>
                    <a:pt x="2272982" y="39611"/>
                  </a:lnTo>
                  <a:lnTo>
                    <a:pt x="2279993" y="40881"/>
                  </a:lnTo>
                  <a:lnTo>
                    <a:pt x="2286952" y="40881"/>
                  </a:lnTo>
                  <a:lnTo>
                    <a:pt x="2290089" y="42151"/>
                  </a:lnTo>
                  <a:lnTo>
                    <a:pt x="2294077" y="42151"/>
                  </a:lnTo>
                  <a:lnTo>
                    <a:pt x="2294305" y="43421"/>
                  </a:lnTo>
                  <a:lnTo>
                    <a:pt x="2297226" y="43421"/>
                  </a:lnTo>
                  <a:lnTo>
                    <a:pt x="2300643" y="42151"/>
                  </a:lnTo>
                  <a:lnTo>
                    <a:pt x="2305418" y="42151"/>
                  </a:lnTo>
                  <a:lnTo>
                    <a:pt x="2308936" y="40881"/>
                  </a:lnTo>
                  <a:lnTo>
                    <a:pt x="2311692" y="40881"/>
                  </a:lnTo>
                  <a:lnTo>
                    <a:pt x="2313406" y="39611"/>
                  </a:lnTo>
                  <a:lnTo>
                    <a:pt x="2326881" y="39611"/>
                  </a:lnTo>
                  <a:lnTo>
                    <a:pt x="2338730" y="38341"/>
                  </a:lnTo>
                  <a:lnTo>
                    <a:pt x="2339568" y="39611"/>
                  </a:lnTo>
                  <a:lnTo>
                    <a:pt x="2344724" y="39611"/>
                  </a:lnTo>
                  <a:lnTo>
                    <a:pt x="2344724" y="15951"/>
                  </a:lnTo>
                  <a:lnTo>
                    <a:pt x="2343581" y="15481"/>
                  </a:lnTo>
                  <a:lnTo>
                    <a:pt x="2344166" y="14211"/>
                  </a:lnTo>
                  <a:lnTo>
                    <a:pt x="2355697" y="14211"/>
                  </a:lnTo>
                  <a:lnTo>
                    <a:pt x="2355697" y="5321"/>
                  </a:lnTo>
                  <a:lnTo>
                    <a:pt x="2334577" y="5321"/>
                  </a:lnTo>
                  <a:lnTo>
                    <a:pt x="2334577" y="28244"/>
                  </a:lnTo>
                  <a:lnTo>
                    <a:pt x="2320290" y="28244"/>
                  </a:lnTo>
                  <a:lnTo>
                    <a:pt x="2317927" y="29451"/>
                  </a:lnTo>
                  <a:lnTo>
                    <a:pt x="2305964" y="29451"/>
                  </a:lnTo>
                  <a:lnTo>
                    <a:pt x="2304135" y="32016"/>
                  </a:lnTo>
                  <a:lnTo>
                    <a:pt x="2302243" y="33261"/>
                  </a:lnTo>
                  <a:lnTo>
                    <a:pt x="2287790" y="33261"/>
                  </a:lnTo>
                  <a:lnTo>
                    <a:pt x="2287066" y="32016"/>
                  </a:lnTo>
                  <a:lnTo>
                    <a:pt x="2288209" y="30721"/>
                  </a:lnTo>
                  <a:lnTo>
                    <a:pt x="2289937" y="30721"/>
                  </a:lnTo>
                  <a:lnTo>
                    <a:pt x="2290915" y="29451"/>
                  </a:lnTo>
                  <a:lnTo>
                    <a:pt x="2291346" y="29451"/>
                  </a:lnTo>
                  <a:lnTo>
                    <a:pt x="2295347" y="28244"/>
                  </a:lnTo>
                  <a:lnTo>
                    <a:pt x="2299335" y="26911"/>
                  </a:lnTo>
                  <a:lnTo>
                    <a:pt x="2306866" y="25641"/>
                  </a:lnTo>
                  <a:lnTo>
                    <a:pt x="2309444" y="25641"/>
                  </a:lnTo>
                  <a:lnTo>
                    <a:pt x="2311273" y="24371"/>
                  </a:lnTo>
                  <a:lnTo>
                    <a:pt x="2310777" y="23228"/>
                  </a:lnTo>
                  <a:lnTo>
                    <a:pt x="2308580" y="21831"/>
                  </a:lnTo>
                  <a:lnTo>
                    <a:pt x="2309520" y="21831"/>
                  </a:lnTo>
                  <a:lnTo>
                    <a:pt x="2308593" y="20561"/>
                  </a:lnTo>
                  <a:lnTo>
                    <a:pt x="2309444" y="20561"/>
                  </a:lnTo>
                  <a:lnTo>
                    <a:pt x="2309431" y="19392"/>
                  </a:lnTo>
                  <a:lnTo>
                    <a:pt x="2310460" y="19392"/>
                  </a:lnTo>
                  <a:lnTo>
                    <a:pt x="2310955" y="18021"/>
                  </a:lnTo>
                  <a:lnTo>
                    <a:pt x="2311692" y="18021"/>
                  </a:lnTo>
                  <a:lnTo>
                    <a:pt x="2326259" y="18021"/>
                  </a:lnTo>
                  <a:lnTo>
                    <a:pt x="2326309" y="19392"/>
                  </a:lnTo>
                  <a:lnTo>
                    <a:pt x="2323300" y="19392"/>
                  </a:lnTo>
                  <a:lnTo>
                    <a:pt x="2324125" y="20561"/>
                  </a:lnTo>
                  <a:lnTo>
                    <a:pt x="2326602" y="21831"/>
                  </a:lnTo>
                  <a:lnTo>
                    <a:pt x="2325357" y="21831"/>
                  </a:lnTo>
                  <a:lnTo>
                    <a:pt x="2327351" y="23228"/>
                  </a:lnTo>
                  <a:lnTo>
                    <a:pt x="2327211" y="23228"/>
                  </a:lnTo>
                  <a:lnTo>
                    <a:pt x="2326500" y="24371"/>
                  </a:lnTo>
                  <a:lnTo>
                    <a:pt x="2328341" y="24371"/>
                  </a:lnTo>
                  <a:lnTo>
                    <a:pt x="2329256" y="25641"/>
                  </a:lnTo>
                  <a:lnTo>
                    <a:pt x="2334107" y="26911"/>
                  </a:lnTo>
                  <a:lnTo>
                    <a:pt x="2334272" y="26911"/>
                  </a:lnTo>
                  <a:lnTo>
                    <a:pt x="2334577" y="28244"/>
                  </a:lnTo>
                  <a:lnTo>
                    <a:pt x="2334577" y="5321"/>
                  </a:lnTo>
                  <a:lnTo>
                    <a:pt x="2327249" y="5321"/>
                  </a:lnTo>
                  <a:lnTo>
                    <a:pt x="2325484" y="4203"/>
                  </a:lnTo>
                  <a:lnTo>
                    <a:pt x="2325039" y="4203"/>
                  </a:lnTo>
                  <a:lnTo>
                    <a:pt x="2325039" y="16751"/>
                  </a:lnTo>
                  <a:lnTo>
                    <a:pt x="2317775" y="16751"/>
                  </a:lnTo>
                  <a:lnTo>
                    <a:pt x="2319045" y="15481"/>
                  </a:lnTo>
                  <a:lnTo>
                    <a:pt x="2324735" y="15481"/>
                  </a:lnTo>
                  <a:lnTo>
                    <a:pt x="2325039" y="16751"/>
                  </a:lnTo>
                  <a:lnTo>
                    <a:pt x="2325039" y="4203"/>
                  </a:lnTo>
                  <a:lnTo>
                    <a:pt x="2288476" y="4203"/>
                  </a:lnTo>
                  <a:lnTo>
                    <a:pt x="2288476" y="20561"/>
                  </a:lnTo>
                  <a:lnTo>
                    <a:pt x="2287778" y="21831"/>
                  </a:lnTo>
                  <a:lnTo>
                    <a:pt x="2281072" y="23228"/>
                  </a:lnTo>
                  <a:lnTo>
                    <a:pt x="2279548" y="23228"/>
                  </a:lnTo>
                  <a:lnTo>
                    <a:pt x="2274659" y="20561"/>
                  </a:lnTo>
                  <a:lnTo>
                    <a:pt x="2273477" y="20561"/>
                  </a:lnTo>
                  <a:lnTo>
                    <a:pt x="2272690" y="19392"/>
                  </a:lnTo>
                  <a:lnTo>
                    <a:pt x="2268283" y="19392"/>
                  </a:lnTo>
                  <a:lnTo>
                    <a:pt x="2269502" y="18021"/>
                  </a:lnTo>
                  <a:lnTo>
                    <a:pt x="2286660" y="18021"/>
                  </a:lnTo>
                  <a:lnTo>
                    <a:pt x="2286012" y="19392"/>
                  </a:lnTo>
                  <a:lnTo>
                    <a:pt x="2287193" y="19392"/>
                  </a:lnTo>
                  <a:lnTo>
                    <a:pt x="2288476" y="20561"/>
                  </a:lnTo>
                  <a:lnTo>
                    <a:pt x="2288476" y="4203"/>
                  </a:lnTo>
                  <a:lnTo>
                    <a:pt x="2255278" y="4203"/>
                  </a:lnTo>
                  <a:lnTo>
                    <a:pt x="2255278" y="24371"/>
                  </a:lnTo>
                  <a:lnTo>
                    <a:pt x="2247061" y="24371"/>
                  </a:lnTo>
                  <a:lnTo>
                    <a:pt x="2245957" y="23228"/>
                  </a:lnTo>
                  <a:lnTo>
                    <a:pt x="2253856" y="23228"/>
                  </a:lnTo>
                  <a:lnTo>
                    <a:pt x="2255278" y="24371"/>
                  </a:lnTo>
                  <a:lnTo>
                    <a:pt x="2255278" y="4203"/>
                  </a:lnTo>
                  <a:lnTo>
                    <a:pt x="2249919" y="4203"/>
                  </a:lnTo>
                  <a:lnTo>
                    <a:pt x="2249805" y="5207"/>
                  </a:lnTo>
                  <a:lnTo>
                    <a:pt x="2248751" y="4203"/>
                  </a:lnTo>
                  <a:lnTo>
                    <a:pt x="2247061" y="4203"/>
                  </a:lnTo>
                  <a:lnTo>
                    <a:pt x="2245880" y="5321"/>
                  </a:lnTo>
                  <a:lnTo>
                    <a:pt x="2236559" y="5321"/>
                  </a:lnTo>
                  <a:lnTo>
                    <a:pt x="2234095" y="6591"/>
                  </a:lnTo>
                  <a:lnTo>
                    <a:pt x="2236876" y="7861"/>
                  </a:lnTo>
                  <a:lnTo>
                    <a:pt x="2234501" y="7861"/>
                  </a:lnTo>
                  <a:lnTo>
                    <a:pt x="2233803" y="9131"/>
                  </a:lnTo>
                  <a:lnTo>
                    <a:pt x="2226411" y="9131"/>
                  </a:lnTo>
                  <a:lnTo>
                    <a:pt x="2226157" y="7861"/>
                  </a:lnTo>
                  <a:lnTo>
                    <a:pt x="2226195" y="6591"/>
                  </a:lnTo>
                  <a:lnTo>
                    <a:pt x="2226030" y="5321"/>
                  </a:lnTo>
                  <a:lnTo>
                    <a:pt x="2225624" y="5321"/>
                  </a:lnTo>
                  <a:lnTo>
                    <a:pt x="2225624" y="23228"/>
                  </a:lnTo>
                  <a:lnTo>
                    <a:pt x="2223693" y="24371"/>
                  </a:lnTo>
                  <a:lnTo>
                    <a:pt x="2223528" y="24371"/>
                  </a:lnTo>
                  <a:lnTo>
                    <a:pt x="2223097" y="25641"/>
                  </a:lnTo>
                  <a:lnTo>
                    <a:pt x="2222550" y="25641"/>
                  </a:lnTo>
                  <a:lnTo>
                    <a:pt x="2221865" y="26911"/>
                  </a:lnTo>
                  <a:lnTo>
                    <a:pt x="2218652" y="28244"/>
                  </a:lnTo>
                  <a:lnTo>
                    <a:pt x="2216658" y="28244"/>
                  </a:lnTo>
                  <a:lnTo>
                    <a:pt x="2217255" y="29451"/>
                  </a:lnTo>
                  <a:lnTo>
                    <a:pt x="2220836" y="29451"/>
                  </a:lnTo>
                  <a:lnTo>
                    <a:pt x="2221433" y="30721"/>
                  </a:lnTo>
                  <a:lnTo>
                    <a:pt x="2221649" y="32016"/>
                  </a:lnTo>
                  <a:lnTo>
                    <a:pt x="2222614" y="32016"/>
                  </a:lnTo>
                  <a:lnTo>
                    <a:pt x="2223135" y="33261"/>
                  </a:lnTo>
                  <a:lnTo>
                    <a:pt x="2205431" y="33261"/>
                  </a:lnTo>
                  <a:lnTo>
                    <a:pt x="2208301" y="32016"/>
                  </a:lnTo>
                  <a:lnTo>
                    <a:pt x="2207476" y="30721"/>
                  </a:lnTo>
                  <a:lnTo>
                    <a:pt x="2211057" y="30721"/>
                  </a:lnTo>
                  <a:lnTo>
                    <a:pt x="2211641" y="29451"/>
                  </a:lnTo>
                  <a:lnTo>
                    <a:pt x="2212860" y="29451"/>
                  </a:lnTo>
                  <a:lnTo>
                    <a:pt x="2213013" y="28244"/>
                  </a:lnTo>
                  <a:lnTo>
                    <a:pt x="2210384" y="28244"/>
                  </a:lnTo>
                  <a:lnTo>
                    <a:pt x="2210346" y="26911"/>
                  </a:lnTo>
                  <a:lnTo>
                    <a:pt x="2207615" y="26911"/>
                  </a:lnTo>
                  <a:lnTo>
                    <a:pt x="2209165" y="25641"/>
                  </a:lnTo>
                  <a:lnTo>
                    <a:pt x="2207387" y="25641"/>
                  </a:lnTo>
                  <a:lnTo>
                    <a:pt x="2207476" y="23228"/>
                  </a:lnTo>
                  <a:lnTo>
                    <a:pt x="2207171" y="23228"/>
                  </a:lnTo>
                  <a:lnTo>
                    <a:pt x="2210460" y="21831"/>
                  </a:lnTo>
                  <a:lnTo>
                    <a:pt x="2217064" y="21831"/>
                  </a:lnTo>
                  <a:lnTo>
                    <a:pt x="2217699" y="20561"/>
                  </a:lnTo>
                  <a:lnTo>
                    <a:pt x="2223008" y="20561"/>
                  </a:lnTo>
                  <a:lnTo>
                    <a:pt x="2223351" y="21831"/>
                  </a:lnTo>
                  <a:lnTo>
                    <a:pt x="2223909" y="21831"/>
                  </a:lnTo>
                  <a:lnTo>
                    <a:pt x="2222995" y="23228"/>
                  </a:lnTo>
                  <a:lnTo>
                    <a:pt x="2225624" y="23228"/>
                  </a:lnTo>
                  <a:lnTo>
                    <a:pt x="2225624" y="5321"/>
                  </a:lnTo>
                  <a:lnTo>
                    <a:pt x="2224544" y="5321"/>
                  </a:lnTo>
                  <a:lnTo>
                    <a:pt x="2222081" y="6591"/>
                  </a:lnTo>
                  <a:lnTo>
                    <a:pt x="2220633" y="6591"/>
                  </a:lnTo>
                  <a:lnTo>
                    <a:pt x="2220074" y="5321"/>
                  </a:lnTo>
                  <a:lnTo>
                    <a:pt x="2218131" y="5321"/>
                  </a:lnTo>
                  <a:lnTo>
                    <a:pt x="2217026" y="4203"/>
                  </a:lnTo>
                  <a:lnTo>
                    <a:pt x="2207272" y="4203"/>
                  </a:lnTo>
                  <a:lnTo>
                    <a:pt x="2205228" y="5321"/>
                  </a:lnTo>
                  <a:lnTo>
                    <a:pt x="2205799" y="5321"/>
                  </a:lnTo>
                  <a:lnTo>
                    <a:pt x="2205507" y="6591"/>
                  </a:lnTo>
                  <a:lnTo>
                    <a:pt x="2204047" y="7861"/>
                  </a:lnTo>
                  <a:lnTo>
                    <a:pt x="2198598" y="7861"/>
                  </a:lnTo>
                  <a:lnTo>
                    <a:pt x="2198598" y="33261"/>
                  </a:lnTo>
                  <a:lnTo>
                    <a:pt x="2194369" y="33261"/>
                  </a:lnTo>
                  <a:lnTo>
                    <a:pt x="2194966" y="34531"/>
                  </a:lnTo>
                  <a:lnTo>
                    <a:pt x="2193772" y="32016"/>
                  </a:lnTo>
                  <a:lnTo>
                    <a:pt x="2198598" y="33261"/>
                  </a:lnTo>
                  <a:lnTo>
                    <a:pt x="2198598" y="7861"/>
                  </a:lnTo>
                  <a:lnTo>
                    <a:pt x="2196541" y="7861"/>
                  </a:lnTo>
                  <a:lnTo>
                    <a:pt x="2196973" y="6591"/>
                  </a:lnTo>
                  <a:lnTo>
                    <a:pt x="2194318" y="6591"/>
                  </a:lnTo>
                  <a:lnTo>
                    <a:pt x="2193975" y="5321"/>
                  </a:lnTo>
                  <a:lnTo>
                    <a:pt x="2192426" y="5321"/>
                  </a:lnTo>
                  <a:lnTo>
                    <a:pt x="2190381" y="4203"/>
                  </a:lnTo>
                  <a:lnTo>
                    <a:pt x="2189492" y="4203"/>
                  </a:lnTo>
                  <a:lnTo>
                    <a:pt x="2185060" y="5321"/>
                  </a:lnTo>
                  <a:lnTo>
                    <a:pt x="2184654" y="4203"/>
                  </a:lnTo>
                  <a:lnTo>
                    <a:pt x="2183104" y="4203"/>
                  </a:lnTo>
                  <a:lnTo>
                    <a:pt x="2183104" y="47320"/>
                  </a:lnTo>
                  <a:lnTo>
                    <a:pt x="2181745" y="49771"/>
                  </a:lnTo>
                  <a:lnTo>
                    <a:pt x="2170379" y="49771"/>
                  </a:lnTo>
                  <a:lnTo>
                    <a:pt x="2170353" y="70091"/>
                  </a:lnTo>
                  <a:lnTo>
                    <a:pt x="2170303" y="72529"/>
                  </a:lnTo>
                  <a:lnTo>
                    <a:pt x="2169680" y="71361"/>
                  </a:lnTo>
                  <a:lnTo>
                    <a:pt x="2169896" y="70091"/>
                  </a:lnTo>
                  <a:lnTo>
                    <a:pt x="2170353" y="70091"/>
                  </a:lnTo>
                  <a:lnTo>
                    <a:pt x="2170353" y="49822"/>
                  </a:lnTo>
                  <a:lnTo>
                    <a:pt x="2169655" y="51041"/>
                  </a:lnTo>
                  <a:lnTo>
                    <a:pt x="2155469" y="51041"/>
                  </a:lnTo>
                  <a:lnTo>
                    <a:pt x="2154948" y="49771"/>
                  </a:lnTo>
                  <a:lnTo>
                    <a:pt x="2137333" y="49771"/>
                  </a:lnTo>
                  <a:lnTo>
                    <a:pt x="2135009" y="48501"/>
                  </a:lnTo>
                  <a:lnTo>
                    <a:pt x="2135733" y="47320"/>
                  </a:lnTo>
                  <a:lnTo>
                    <a:pt x="2136190" y="47320"/>
                  </a:lnTo>
                  <a:lnTo>
                    <a:pt x="2159558" y="47320"/>
                  </a:lnTo>
                  <a:lnTo>
                    <a:pt x="2161921" y="47320"/>
                  </a:lnTo>
                  <a:lnTo>
                    <a:pt x="2163102" y="48501"/>
                  </a:lnTo>
                  <a:lnTo>
                    <a:pt x="2164461" y="47320"/>
                  </a:lnTo>
                  <a:lnTo>
                    <a:pt x="2166569" y="47320"/>
                  </a:lnTo>
                  <a:lnTo>
                    <a:pt x="2182533" y="47320"/>
                  </a:lnTo>
                  <a:lnTo>
                    <a:pt x="2183104" y="47320"/>
                  </a:lnTo>
                  <a:lnTo>
                    <a:pt x="2183104" y="4203"/>
                  </a:lnTo>
                  <a:lnTo>
                    <a:pt x="2182876" y="4203"/>
                  </a:lnTo>
                  <a:lnTo>
                    <a:pt x="2182876" y="46126"/>
                  </a:lnTo>
                  <a:lnTo>
                    <a:pt x="2169922" y="46126"/>
                  </a:lnTo>
                  <a:lnTo>
                    <a:pt x="2171357" y="44691"/>
                  </a:lnTo>
                  <a:lnTo>
                    <a:pt x="2175814" y="44691"/>
                  </a:lnTo>
                  <a:lnTo>
                    <a:pt x="2182876" y="46126"/>
                  </a:lnTo>
                  <a:lnTo>
                    <a:pt x="2182876" y="4203"/>
                  </a:lnTo>
                  <a:lnTo>
                    <a:pt x="2177834" y="4203"/>
                  </a:lnTo>
                  <a:lnTo>
                    <a:pt x="2177834" y="35801"/>
                  </a:lnTo>
                  <a:lnTo>
                    <a:pt x="2177034" y="37261"/>
                  </a:lnTo>
                  <a:lnTo>
                    <a:pt x="2170176" y="37261"/>
                  </a:lnTo>
                  <a:lnTo>
                    <a:pt x="2169871" y="38341"/>
                  </a:lnTo>
                  <a:lnTo>
                    <a:pt x="2167915" y="38341"/>
                  </a:lnTo>
                  <a:lnTo>
                    <a:pt x="2162403" y="39611"/>
                  </a:lnTo>
                  <a:lnTo>
                    <a:pt x="2161997" y="37261"/>
                  </a:lnTo>
                  <a:lnTo>
                    <a:pt x="2159787" y="37261"/>
                  </a:lnTo>
                  <a:lnTo>
                    <a:pt x="2159698" y="36512"/>
                  </a:lnTo>
                  <a:lnTo>
                    <a:pt x="2159609" y="35801"/>
                  </a:lnTo>
                  <a:lnTo>
                    <a:pt x="2159914" y="34531"/>
                  </a:lnTo>
                  <a:lnTo>
                    <a:pt x="2160663" y="34531"/>
                  </a:lnTo>
                  <a:lnTo>
                    <a:pt x="2163000" y="34531"/>
                  </a:lnTo>
                  <a:lnTo>
                    <a:pt x="2175878" y="34531"/>
                  </a:lnTo>
                  <a:lnTo>
                    <a:pt x="2175256" y="35801"/>
                  </a:lnTo>
                  <a:lnTo>
                    <a:pt x="2177834" y="35801"/>
                  </a:lnTo>
                  <a:lnTo>
                    <a:pt x="2177834" y="4203"/>
                  </a:lnTo>
                  <a:lnTo>
                    <a:pt x="2177173" y="4203"/>
                  </a:lnTo>
                  <a:lnTo>
                    <a:pt x="2177173" y="33261"/>
                  </a:lnTo>
                  <a:lnTo>
                    <a:pt x="2176513" y="33261"/>
                  </a:lnTo>
                  <a:lnTo>
                    <a:pt x="2169655" y="33261"/>
                  </a:lnTo>
                  <a:lnTo>
                    <a:pt x="2171065" y="32016"/>
                  </a:lnTo>
                  <a:lnTo>
                    <a:pt x="2177148" y="32016"/>
                  </a:lnTo>
                  <a:lnTo>
                    <a:pt x="2177173" y="33261"/>
                  </a:lnTo>
                  <a:lnTo>
                    <a:pt x="2177173" y="4203"/>
                  </a:lnTo>
                  <a:lnTo>
                    <a:pt x="2173694" y="4203"/>
                  </a:lnTo>
                  <a:lnTo>
                    <a:pt x="2173706" y="5321"/>
                  </a:lnTo>
                  <a:lnTo>
                    <a:pt x="2172982" y="5321"/>
                  </a:lnTo>
                  <a:lnTo>
                    <a:pt x="2172982" y="24371"/>
                  </a:lnTo>
                  <a:lnTo>
                    <a:pt x="2167432" y="24371"/>
                  </a:lnTo>
                  <a:lnTo>
                    <a:pt x="2163661" y="23228"/>
                  </a:lnTo>
                  <a:lnTo>
                    <a:pt x="2159190" y="23228"/>
                  </a:lnTo>
                  <a:lnTo>
                    <a:pt x="2161654" y="21831"/>
                  </a:lnTo>
                  <a:lnTo>
                    <a:pt x="2166251" y="21831"/>
                  </a:lnTo>
                  <a:lnTo>
                    <a:pt x="2169693" y="23228"/>
                  </a:lnTo>
                  <a:lnTo>
                    <a:pt x="2170392" y="23228"/>
                  </a:lnTo>
                  <a:lnTo>
                    <a:pt x="2172982" y="24371"/>
                  </a:lnTo>
                  <a:lnTo>
                    <a:pt x="2172982" y="5321"/>
                  </a:lnTo>
                  <a:lnTo>
                    <a:pt x="2172728" y="5321"/>
                  </a:lnTo>
                  <a:lnTo>
                    <a:pt x="2172728" y="6591"/>
                  </a:lnTo>
                  <a:lnTo>
                    <a:pt x="2165312" y="6591"/>
                  </a:lnTo>
                  <a:lnTo>
                    <a:pt x="2162416" y="7861"/>
                  </a:lnTo>
                  <a:lnTo>
                    <a:pt x="2162264" y="6591"/>
                  </a:lnTo>
                  <a:lnTo>
                    <a:pt x="2158149" y="6591"/>
                  </a:lnTo>
                  <a:lnTo>
                    <a:pt x="2158149" y="46126"/>
                  </a:lnTo>
                  <a:lnTo>
                    <a:pt x="2141347" y="46126"/>
                  </a:lnTo>
                  <a:lnTo>
                    <a:pt x="2151316" y="44691"/>
                  </a:lnTo>
                  <a:lnTo>
                    <a:pt x="2156472" y="44691"/>
                  </a:lnTo>
                  <a:lnTo>
                    <a:pt x="2158149" y="46126"/>
                  </a:lnTo>
                  <a:lnTo>
                    <a:pt x="2158149" y="6591"/>
                  </a:lnTo>
                  <a:lnTo>
                    <a:pt x="2154618" y="6591"/>
                  </a:lnTo>
                  <a:lnTo>
                    <a:pt x="2154618" y="34531"/>
                  </a:lnTo>
                  <a:lnTo>
                    <a:pt x="2148433" y="35801"/>
                  </a:lnTo>
                  <a:lnTo>
                    <a:pt x="2139899" y="35801"/>
                  </a:lnTo>
                  <a:lnTo>
                    <a:pt x="2135670" y="37261"/>
                  </a:lnTo>
                  <a:lnTo>
                    <a:pt x="2132749" y="37261"/>
                  </a:lnTo>
                  <a:lnTo>
                    <a:pt x="2132507" y="38341"/>
                  </a:lnTo>
                  <a:lnTo>
                    <a:pt x="2131657" y="38341"/>
                  </a:lnTo>
                  <a:lnTo>
                    <a:pt x="2131123" y="39611"/>
                  </a:lnTo>
                  <a:lnTo>
                    <a:pt x="2127707" y="40881"/>
                  </a:lnTo>
                  <a:lnTo>
                    <a:pt x="2133841" y="42151"/>
                  </a:lnTo>
                  <a:lnTo>
                    <a:pt x="2136851" y="42151"/>
                  </a:lnTo>
                  <a:lnTo>
                    <a:pt x="2136571" y="43421"/>
                  </a:lnTo>
                  <a:lnTo>
                    <a:pt x="2136368" y="43421"/>
                  </a:lnTo>
                  <a:lnTo>
                    <a:pt x="2136419" y="44691"/>
                  </a:lnTo>
                  <a:lnTo>
                    <a:pt x="2138896" y="44691"/>
                  </a:lnTo>
                  <a:lnTo>
                    <a:pt x="2139480" y="46126"/>
                  </a:lnTo>
                  <a:lnTo>
                    <a:pt x="2134832" y="46126"/>
                  </a:lnTo>
                  <a:lnTo>
                    <a:pt x="2134641" y="46126"/>
                  </a:lnTo>
                  <a:lnTo>
                    <a:pt x="2134705" y="44691"/>
                  </a:lnTo>
                  <a:lnTo>
                    <a:pt x="2136368" y="43421"/>
                  </a:lnTo>
                  <a:lnTo>
                    <a:pt x="2131491" y="43421"/>
                  </a:lnTo>
                  <a:lnTo>
                    <a:pt x="2131491" y="68948"/>
                  </a:lnTo>
                  <a:lnTo>
                    <a:pt x="2129104" y="70091"/>
                  </a:lnTo>
                  <a:lnTo>
                    <a:pt x="2125675" y="70091"/>
                  </a:lnTo>
                  <a:lnTo>
                    <a:pt x="2125776" y="71361"/>
                  </a:lnTo>
                  <a:lnTo>
                    <a:pt x="2110232" y="71361"/>
                  </a:lnTo>
                  <a:lnTo>
                    <a:pt x="2106549" y="70091"/>
                  </a:lnTo>
                  <a:lnTo>
                    <a:pt x="2104542" y="68948"/>
                  </a:lnTo>
                  <a:lnTo>
                    <a:pt x="2131491" y="68948"/>
                  </a:lnTo>
                  <a:lnTo>
                    <a:pt x="2131491" y="43421"/>
                  </a:lnTo>
                  <a:lnTo>
                    <a:pt x="2119858" y="43421"/>
                  </a:lnTo>
                  <a:lnTo>
                    <a:pt x="2119858" y="47320"/>
                  </a:lnTo>
                  <a:lnTo>
                    <a:pt x="2117966" y="48501"/>
                  </a:lnTo>
                  <a:lnTo>
                    <a:pt x="2107895" y="48501"/>
                  </a:lnTo>
                  <a:lnTo>
                    <a:pt x="2107844" y="47320"/>
                  </a:lnTo>
                  <a:lnTo>
                    <a:pt x="2119858" y="47320"/>
                  </a:lnTo>
                  <a:lnTo>
                    <a:pt x="2119858" y="43421"/>
                  </a:lnTo>
                  <a:lnTo>
                    <a:pt x="2119299" y="43421"/>
                  </a:lnTo>
                  <a:lnTo>
                    <a:pt x="2118868" y="46126"/>
                  </a:lnTo>
                  <a:lnTo>
                    <a:pt x="2105075" y="46126"/>
                  </a:lnTo>
                  <a:lnTo>
                    <a:pt x="2103920" y="45427"/>
                  </a:lnTo>
                  <a:lnTo>
                    <a:pt x="2103920" y="48501"/>
                  </a:lnTo>
                  <a:lnTo>
                    <a:pt x="2103831" y="68948"/>
                  </a:lnTo>
                  <a:lnTo>
                    <a:pt x="2099195" y="70091"/>
                  </a:lnTo>
                  <a:lnTo>
                    <a:pt x="2098649" y="70091"/>
                  </a:lnTo>
                  <a:lnTo>
                    <a:pt x="2098560" y="68948"/>
                  </a:lnTo>
                  <a:lnTo>
                    <a:pt x="2103831" y="68948"/>
                  </a:lnTo>
                  <a:lnTo>
                    <a:pt x="2103831" y="48539"/>
                  </a:lnTo>
                  <a:lnTo>
                    <a:pt x="2100389" y="49771"/>
                  </a:lnTo>
                  <a:lnTo>
                    <a:pt x="2102612" y="51041"/>
                  </a:lnTo>
                  <a:lnTo>
                    <a:pt x="2099348" y="51041"/>
                  </a:lnTo>
                  <a:lnTo>
                    <a:pt x="2099348" y="57391"/>
                  </a:lnTo>
                  <a:lnTo>
                    <a:pt x="2097316" y="56121"/>
                  </a:lnTo>
                  <a:lnTo>
                    <a:pt x="2096350" y="57391"/>
                  </a:lnTo>
                  <a:lnTo>
                    <a:pt x="2090051" y="57391"/>
                  </a:lnTo>
                  <a:lnTo>
                    <a:pt x="2089734" y="54851"/>
                  </a:lnTo>
                  <a:lnTo>
                    <a:pt x="2089696" y="54597"/>
                  </a:lnTo>
                  <a:lnTo>
                    <a:pt x="2091245" y="56121"/>
                  </a:lnTo>
                  <a:lnTo>
                    <a:pt x="2097316" y="56121"/>
                  </a:lnTo>
                  <a:lnTo>
                    <a:pt x="2098878" y="56121"/>
                  </a:lnTo>
                  <a:lnTo>
                    <a:pt x="2099348" y="57391"/>
                  </a:lnTo>
                  <a:lnTo>
                    <a:pt x="2099348" y="51041"/>
                  </a:lnTo>
                  <a:lnTo>
                    <a:pt x="2086343" y="51041"/>
                  </a:lnTo>
                  <a:lnTo>
                    <a:pt x="2077135" y="48501"/>
                  </a:lnTo>
                  <a:lnTo>
                    <a:pt x="2078609" y="46126"/>
                  </a:lnTo>
                  <a:lnTo>
                    <a:pt x="2080310" y="46126"/>
                  </a:lnTo>
                  <a:lnTo>
                    <a:pt x="2080577" y="47320"/>
                  </a:lnTo>
                  <a:lnTo>
                    <a:pt x="2094357" y="47320"/>
                  </a:lnTo>
                  <a:lnTo>
                    <a:pt x="2100313" y="47320"/>
                  </a:lnTo>
                  <a:lnTo>
                    <a:pt x="2103920" y="48501"/>
                  </a:lnTo>
                  <a:lnTo>
                    <a:pt x="2103920" y="45427"/>
                  </a:lnTo>
                  <a:lnTo>
                    <a:pt x="2102739" y="44691"/>
                  </a:lnTo>
                  <a:lnTo>
                    <a:pt x="2105342" y="44691"/>
                  </a:lnTo>
                  <a:lnTo>
                    <a:pt x="2105075" y="43421"/>
                  </a:lnTo>
                  <a:lnTo>
                    <a:pt x="2109533" y="43421"/>
                  </a:lnTo>
                  <a:lnTo>
                    <a:pt x="2107171" y="42151"/>
                  </a:lnTo>
                  <a:lnTo>
                    <a:pt x="2107895" y="40881"/>
                  </a:lnTo>
                  <a:lnTo>
                    <a:pt x="2109393" y="40881"/>
                  </a:lnTo>
                  <a:lnTo>
                    <a:pt x="2111781" y="39611"/>
                  </a:lnTo>
                  <a:lnTo>
                    <a:pt x="2112022" y="38341"/>
                  </a:lnTo>
                  <a:lnTo>
                    <a:pt x="2112784" y="38341"/>
                  </a:lnTo>
                  <a:lnTo>
                    <a:pt x="2114067" y="37261"/>
                  </a:lnTo>
                  <a:lnTo>
                    <a:pt x="2114651" y="37261"/>
                  </a:lnTo>
                  <a:lnTo>
                    <a:pt x="2116645" y="38341"/>
                  </a:lnTo>
                  <a:lnTo>
                    <a:pt x="2117128" y="37261"/>
                  </a:lnTo>
                  <a:lnTo>
                    <a:pt x="2120582" y="37261"/>
                  </a:lnTo>
                  <a:lnTo>
                    <a:pt x="2120201" y="35801"/>
                  </a:lnTo>
                  <a:lnTo>
                    <a:pt x="2120925" y="35801"/>
                  </a:lnTo>
                  <a:lnTo>
                    <a:pt x="2121281" y="34531"/>
                  </a:lnTo>
                  <a:lnTo>
                    <a:pt x="2122220" y="34531"/>
                  </a:lnTo>
                  <a:lnTo>
                    <a:pt x="2154618" y="34531"/>
                  </a:lnTo>
                  <a:lnTo>
                    <a:pt x="2154618" y="6591"/>
                  </a:lnTo>
                  <a:lnTo>
                    <a:pt x="2146795" y="6591"/>
                  </a:lnTo>
                  <a:lnTo>
                    <a:pt x="2144649" y="7861"/>
                  </a:lnTo>
                  <a:lnTo>
                    <a:pt x="2147963" y="7861"/>
                  </a:lnTo>
                  <a:lnTo>
                    <a:pt x="2150186" y="9131"/>
                  </a:lnTo>
                  <a:lnTo>
                    <a:pt x="2137308" y="9131"/>
                  </a:lnTo>
                  <a:lnTo>
                    <a:pt x="2136038" y="6591"/>
                  </a:lnTo>
                  <a:lnTo>
                    <a:pt x="2131796" y="6591"/>
                  </a:lnTo>
                  <a:lnTo>
                    <a:pt x="2131796" y="33261"/>
                  </a:lnTo>
                  <a:lnTo>
                    <a:pt x="2122449" y="33261"/>
                  </a:lnTo>
                  <a:lnTo>
                    <a:pt x="2120709" y="32016"/>
                  </a:lnTo>
                  <a:lnTo>
                    <a:pt x="2117458" y="30721"/>
                  </a:lnTo>
                  <a:lnTo>
                    <a:pt x="2112073" y="32016"/>
                  </a:lnTo>
                  <a:lnTo>
                    <a:pt x="2111260" y="32016"/>
                  </a:lnTo>
                  <a:lnTo>
                    <a:pt x="2110676" y="30721"/>
                  </a:lnTo>
                  <a:lnTo>
                    <a:pt x="2110105" y="29451"/>
                  </a:lnTo>
                  <a:lnTo>
                    <a:pt x="2110028" y="28244"/>
                  </a:lnTo>
                  <a:lnTo>
                    <a:pt x="2110397" y="26911"/>
                  </a:lnTo>
                  <a:lnTo>
                    <a:pt x="2114321" y="26911"/>
                  </a:lnTo>
                  <a:lnTo>
                    <a:pt x="2114296" y="28244"/>
                  </a:lnTo>
                  <a:lnTo>
                    <a:pt x="2116137" y="29451"/>
                  </a:lnTo>
                  <a:lnTo>
                    <a:pt x="2125230" y="29451"/>
                  </a:lnTo>
                  <a:lnTo>
                    <a:pt x="2125573" y="32016"/>
                  </a:lnTo>
                  <a:lnTo>
                    <a:pt x="2129193" y="32016"/>
                  </a:lnTo>
                  <a:lnTo>
                    <a:pt x="2131796" y="33261"/>
                  </a:lnTo>
                  <a:lnTo>
                    <a:pt x="2131796" y="6591"/>
                  </a:lnTo>
                  <a:lnTo>
                    <a:pt x="2131237" y="6591"/>
                  </a:lnTo>
                  <a:lnTo>
                    <a:pt x="2127110" y="5321"/>
                  </a:lnTo>
                  <a:lnTo>
                    <a:pt x="2110638" y="5321"/>
                  </a:lnTo>
                  <a:lnTo>
                    <a:pt x="2110130" y="6591"/>
                  </a:lnTo>
                  <a:lnTo>
                    <a:pt x="2109876" y="6591"/>
                  </a:lnTo>
                  <a:lnTo>
                    <a:pt x="2109343" y="7861"/>
                  </a:lnTo>
                  <a:lnTo>
                    <a:pt x="2107425" y="9131"/>
                  </a:lnTo>
                  <a:lnTo>
                    <a:pt x="2102916" y="10401"/>
                  </a:lnTo>
                  <a:lnTo>
                    <a:pt x="2101634" y="12941"/>
                  </a:lnTo>
                  <a:lnTo>
                    <a:pt x="2099335" y="12941"/>
                  </a:lnTo>
                  <a:lnTo>
                    <a:pt x="2096046" y="11671"/>
                  </a:lnTo>
                  <a:lnTo>
                    <a:pt x="2094052" y="11671"/>
                  </a:lnTo>
                  <a:lnTo>
                    <a:pt x="2091283" y="10401"/>
                  </a:lnTo>
                  <a:lnTo>
                    <a:pt x="2090928" y="9131"/>
                  </a:lnTo>
                  <a:lnTo>
                    <a:pt x="2095500" y="9131"/>
                  </a:lnTo>
                  <a:lnTo>
                    <a:pt x="2094941" y="7861"/>
                  </a:lnTo>
                  <a:lnTo>
                    <a:pt x="2092655" y="7861"/>
                  </a:lnTo>
                  <a:lnTo>
                    <a:pt x="2090966" y="6591"/>
                  </a:lnTo>
                  <a:lnTo>
                    <a:pt x="2089848" y="7861"/>
                  </a:lnTo>
                  <a:lnTo>
                    <a:pt x="2088718" y="6591"/>
                  </a:lnTo>
                  <a:lnTo>
                    <a:pt x="2086698" y="7861"/>
                  </a:lnTo>
                  <a:lnTo>
                    <a:pt x="2085822" y="6591"/>
                  </a:lnTo>
                  <a:lnTo>
                    <a:pt x="2084222" y="6591"/>
                  </a:lnTo>
                  <a:lnTo>
                    <a:pt x="2084222" y="35801"/>
                  </a:lnTo>
                  <a:lnTo>
                    <a:pt x="2079142" y="35801"/>
                  </a:lnTo>
                  <a:lnTo>
                    <a:pt x="2079764" y="34531"/>
                  </a:lnTo>
                  <a:lnTo>
                    <a:pt x="2083346" y="34531"/>
                  </a:lnTo>
                  <a:lnTo>
                    <a:pt x="2084222" y="35801"/>
                  </a:lnTo>
                  <a:lnTo>
                    <a:pt x="2084222" y="6591"/>
                  </a:lnTo>
                  <a:lnTo>
                    <a:pt x="2073363" y="6591"/>
                  </a:lnTo>
                  <a:lnTo>
                    <a:pt x="2072081" y="7861"/>
                  </a:lnTo>
                  <a:lnTo>
                    <a:pt x="2069198" y="6591"/>
                  </a:lnTo>
                  <a:lnTo>
                    <a:pt x="2069452" y="7861"/>
                  </a:lnTo>
                  <a:lnTo>
                    <a:pt x="2068423" y="9105"/>
                  </a:lnTo>
                  <a:lnTo>
                    <a:pt x="2068423" y="52311"/>
                  </a:lnTo>
                  <a:lnTo>
                    <a:pt x="2068398" y="52578"/>
                  </a:lnTo>
                  <a:lnTo>
                    <a:pt x="2068271" y="53657"/>
                  </a:lnTo>
                  <a:lnTo>
                    <a:pt x="2067623" y="53657"/>
                  </a:lnTo>
                  <a:lnTo>
                    <a:pt x="2067331" y="54597"/>
                  </a:lnTo>
                  <a:lnTo>
                    <a:pt x="2067242" y="54851"/>
                  </a:lnTo>
                  <a:lnTo>
                    <a:pt x="2063889" y="54851"/>
                  </a:lnTo>
                  <a:lnTo>
                    <a:pt x="2065350" y="53657"/>
                  </a:lnTo>
                  <a:lnTo>
                    <a:pt x="2063305" y="53657"/>
                  </a:lnTo>
                  <a:lnTo>
                    <a:pt x="2063534" y="52578"/>
                  </a:lnTo>
                  <a:lnTo>
                    <a:pt x="2063584" y="52311"/>
                  </a:lnTo>
                  <a:lnTo>
                    <a:pt x="2062835" y="52311"/>
                  </a:lnTo>
                  <a:lnTo>
                    <a:pt x="2062264" y="51041"/>
                  </a:lnTo>
                  <a:lnTo>
                    <a:pt x="2062327" y="48501"/>
                  </a:lnTo>
                  <a:lnTo>
                    <a:pt x="2067013" y="49771"/>
                  </a:lnTo>
                  <a:lnTo>
                    <a:pt x="2068410" y="49771"/>
                  </a:lnTo>
                  <a:lnTo>
                    <a:pt x="2068322" y="51041"/>
                  </a:lnTo>
                  <a:lnTo>
                    <a:pt x="2066950" y="52311"/>
                  </a:lnTo>
                  <a:lnTo>
                    <a:pt x="2068423" y="52311"/>
                  </a:lnTo>
                  <a:lnTo>
                    <a:pt x="2068423" y="9105"/>
                  </a:lnTo>
                  <a:lnTo>
                    <a:pt x="2065870" y="9131"/>
                  </a:lnTo>
                  <a:lnTo>
                    <a:pt x="2065070" y="7861"/>
                  </a:lnTo>
                  <a:lnTo>
                    <a:pt x="2063496" y="7861"/>
                  </a:lnTo>
                  <a:lnTo>
                    <a:pt x="2063292" y="6591"/>
                  </a:lnTo>
                  <a:lnTo>
                    <a:pt x="2063013" y="6591"/>
                  </a:lnTo>
                  <a:lnTo>
                    <a:pt x="2063013" y="24371"/>
                  </a:lnTo>
                  <a:lnTo>
                    <a:pt x="2062226" y="25641"/>
                  </a:lnTo>
                  <a:lnTo>
                    <a:pt x="2059444" y="25641"/>
                  </a:lnTo>
                  <a:lnTo>
                    <a:pt x="2058974" y="25882"/>
                  </a:lnTo>
                  <a:lnTo>
                    <a:pt x="2058974" y="62471"/>
                  </a:lnTo>
                  <a:lnTo>
                    <a:pt x="2058593" y="62471"/>
                  </a:lnTo>
                  <a:lnTo>
                    <a:pt x="2056688" y="63804"/>
                  </a:lnTo>
                  <a:lnTo>
                    <a:pt x="2055139" y="63804"/>
                  </a:lnTo>
                  <a:lnTo>
                    <a:pt x="2053437" y="62471"/>
                  </a:lnTo>
                  <a:lnTo>
                    <a:pt x="2052345" y="62471"/>
                  </a:lnTo>
                  <a:lnTo>
                    <a:pt x="2053818" y="61290"/>
                  </a:lnTo>
                  <a:lnTo>
                    <a:pt x="2056003" y="61290"/>
                  </a:lnTo>
                  <a:lnTo>
                    <a:pt x="2058974" y="62471"/>
                  </a:lnTo>
                  <a:lnTo>
                    <a:pt x="2058974" y="25882"/>
                  </a:lnTo>
                  <a:lnTo>
                    <a:pt x="2056879" y="26911"/>
                  </a:lnTo>
                  <a:lnTo>
                    <a:pt x="2052523" y="26911"/>
                  </a:lnTo>
                  <a:lnTo>
                    <a:pt x="2049500" y="25641"/>
                  </a:lnTo>
                  <a:lnTo>
                    <a:pt x="2050707" y="25641"/>
                  </a:lnTo>
                  <a:lnTo>
                    <a:pt x="2048459" y="24371"/>
                  </a:lnTo>
                  <a:lnTo>
                    <a:pt x="2053958" y="23228"/>
                  </a:lnTo>
                  <a:lnTo>
                    <a:pt x="2062314" y="23228"/>
                  </a:lnTo>
                  <a:lnTo>
                    <a:pt x="2061019" y="24371"/>
                  </a:lnTo>
                  <a:lnTo>
                    <a:pt x="2063013" y="24371"/>
                  </a:lnTo>
                  <a:lnTo>
                    <a:pt x="2063013" y="6591"/>
                  </a:lnTo>
                  <a:lnTo>
                    <a:pt x="2053628" y="6591"/>
                  </a:lnTo>
                  <a:lnTo>
                    <a:pt x="2053628" y="16751"/>
                  </a:lnTo>
                  <a:lnTo>
                    <a:pt x="2053602" y="18021"/>
                  </a:lnTo>
                  <a:lnTo>
                    <a:pt x="2051088" y="19392"/>
                  </a:lnTo>
                  <a:lnTo>
                    <a:pt x="2044014" y="19392"/>
                  </a:lnTo>
                  <a:lnTo>
                    <a:pt x="2043938" y="18021"/>
                  </a:lnTo>
                  <a:lnTo>
                    <a:pt x="2047125" y="18021"/>
                  </a:lnTo>
                  <a:lnTo>
                    <a:pt x="2047697" y="15481"/>
                  </a:lnTo>
                  <a:lnTo>
                    <a:pt x="2049551" y="15481"/>
                  </a:lnTo>
                  <a:lnTo>
                    <a:pt x="2051634" y="14211"/>
                  </a:lnTo>
                  <a:lnTo>
                    <a:pt x="2051786" y="14211"/>
                  </a:lnTo>
                  <a:lnTo>
                    <a:pt x="2051951" y="15481"/>
                  </a:lnTo>
                  <a:lnTo>
                    <a:pt x="2052828" y="15481"/>
                  </a:lnTo>
                  <a:lnTo>
                    <a:pt x="2051786" y="16751"/>
                  </a:lnTo>
                  <a:lnTo>
                    <a:pt x="2053628" y="16751"/>
                  </a:lnTo>
                  <a:lnTo>
                    <a:pt x="2053628" y="6591"/>
                  </a:lnTo>
                  <a:lnTo>
                    <a:pt x="2052751" y="6591"/>
                  </a:lnTo>
                  <a:lnTo>
                    <a:pt x="2052878" y="7861"/>
                  </a:lnTo>
                  <a:lnTo>
                    <a:pt x="2051507" y="9131"/>
                  </a:lnTo>
                  <a:lnTo>
                    <a:pt x="2050034" y="9131"/>
                  </a:lnTo>
                  <a:lnTo>
                    <a:pt x="2050135" y="10401"/>
                  </a:lnTo>
                  <a:lnTo>
                    <a:pt x="2047849" y="10401"/>
                  </a:lnTo>
                  <a:lnTo>
                    <a:pt x="2046592" y="9131"/>
                  </a:lnTo>
                  <a:lnTo>
                    <a:pt x="2044509" y="9131"/>
                  </a:lnTo>
                  <a:lnTo>
                    <a:pt x="2039442" y="7861"/>
                  </a:lnTo>
                  <a:lnTo>
                    <a:pt x="2039200" y="7861"/>
                  </a:lnTo>
                  <a:lnTo>
                    <a:pt x="2038438" y="6591"/>
                  </a:lnTo>
                  <a:lnTo>
                    <a:pt x="2037372" y="6591"/>
                  </a:lnTo>
                  <a:lnTo>
                    <a:pt x="2037372" y="53835"/>
                  </a:lnTo>
                  <a:lnTo>
                    <a:pt x="2036826" y="54851"/>
                  </a:lnTo>
                  <a:lnTo>
                    <a:pt x="2034374" y="53657"/>
                  </a:lnTo>
                  <a:lnTo>
                    <a:pt x="2033397" y="53657"/>
                  </a:lnTo>
                  <a:lnTo>
                    <a:pt x="2028291" y="52311"/>
                  </a:lnTo>
                  <a:lnTo>
                    <a:pt x="2024900" y="52311"/>
                  </a:lnTo>
                  <a:lnTo>
                    <a:pt x="2024900" y="65011"/>
                  </a:lnTo>
                  <a:lnTo>
                    <a:pt x="2023948" y="65011"/>
                  </a:lnTo>
                  <a:lnTo>
                    <a:pt x="2020582" y="66281"/>
                  </a:lnTo>
                  <a:lnTo>
                    <a:pt x="2016379" y="66281"/>
                  </a:lnTo>
                  <a:lnTo>
                    <a:pt x="2016721" y="67551"/>
                  </a:lnTo>
                  <a:lnTo>
                    <a:pt x="2008530" y="67551"/>
                  </a:lnTo>
                  <a:lnTo>
                    <a:pt x="2009051" y="66281"/>
                  </a:lnTo>
                  <a:lnTo>
                    <a:pt x="2007235" y="65011"/>
                  </a:lnTo>
                  <a:lnTo>
                    <a:pt x="2009546" y="63804"/>
                  </a:lnTo>
                  <a:lnTo>
                    <a:pt x="2012835" y="62471"/>
                  </a:lnTo>
                  <a:lnTo>
                    <a:pt x="2021459" y="62471"/>
                  </a:lnTo>
                  <a:lnTo>
                    <a:pt x="2021636" y="63804"/>
                  </a:lnTo>
                  <a:lnTo>
                    <a:pt x="2021814" y="63804"/>
                  </a:lnTo>
                  <a:lnTo>
                    <a:pt x="2024900" y="65011"/>
                  </a:lnTo>
                  <a:lnTo>
                    <a:pt x="2024900" y="52311"/>
                  </a:lnTo>
                  <a:lnTo>
                    <a:pt x="2017890" y="52311"/>
                  </a:lnTo>
                  <a:lnTo>
                    <a:pt x="2017801" y="53657"/>
                  </a:lnTo>
                  <a:lnTo>
                    <a:pt x="2014550" y="53657"/>
                  </a:lnTo>
                  <a:lnTo>
                    <a:pt x="2011591" y="54851"/>
                  </a:lnTo>
                  <a:lnTo>
                    <a:pt x="1996782" y="54851"/>
                  </a:lnTo>
                  <a:lnTo>
                    <a:pt x="1996782" y="67551"/>
                  </a:lnTo>
                  <a:lnTo>
                    <a:pt x="1994115" y="68948"/>
                  </a:lnTo>
                  <a:lnTo>
                    <a:pt x="1991715" y="70091"/>
                  </a:lnTo>
                  <a:lnTo>
                    <a:pt x="1989620" y="70091"/>
                  </a:lnTo>
                  <a:lnTo>
                    <a:pt x="1987219" y="71361"/>
                  </a:lnTo>
                  <a:lnTo>
                    <a:pt x="1985772" y="72631"/>
                  </a:lnTo>
                  <a:lnTo>
                    <a:pt x="1982381" y="73901"/>
                  </a:lnTo>
                  <a:lnTo>
                    <a:pt x="1971802" y="73901"/>
                  </a:lnTo>
                  <a:lnTo>
                    <a:pt x="1968284" y="75260"/>
                  </a:lnTo>
                  <a:lnTo>
                    <a:pt x="1965477" y="75260"/>
                  </a:lnTo>
                  <a:lnTo>
                    <a:pt x="1962162" y="73901"/>
                  </a:lnTo>
                  <a:lnTo>
                    <a:pt x="1953323" y="73901"/>
                  </a:lnTo>
                  <a:lnTo>
                    <a:pt x="1953514" y="75260"/>
                  </a:lnTo>
                  <a:lnTo>
                    <a:pt x="1949767" y="75260"/>
                  </a:lnTo>
                  <a:lnTo>
                    <a:pt x="1949157" y="76441"/>
                  </a:lnTo>
                  <a:lnTo>
                    <a:pt x="1944573" y="76441"/>
                  </a:lnTo>
                  <a:lnTo>
                    <a:pt x="1943836" y="75260"/>
                  </a:lnTo>
                  <a:lnTo>
                    <a:pt x="1933778" y="75260"/>
                  </a:lnTo>
                  <a:lnTo>
                    <a:pt x="1936864" y="73901"/>
                  </a:lnTo>
                  <a:lnTo>
                    <a:pt x="1936064" y="73901"/>
                  </a:lnTo>
                  <a:lnTo>
                    <a:pt x="1934159" y="72631"/>
                  </a:lnTo>
                  <a:lnTo>
                    <a:pt x="1932393" y="71361"/>
                  </a:lnTo>
                  <a:lnTo>
                    <a:pt x="1932787" y="70091"/>
                  </a:lnTo>
                  <a:lnTo>
                    <a:pt x="1933105" y="67551"/>
                  </a:lnTo>
                  <a:lnTo>
                    <a:pt x="1935314" y="66281"/>
                  </a:lnTo>
                  <a:lnTo>
                    <a:pt x="1938972" y="65011"/>
                  </a:lnTo>
                  <a:lnTo>
                    <a:pt x="1939226" y="63804"/>
                  </a:lnTo>
                  <a:lnTo>
                    <a:pt x="1946605" y="63804"/>
                  </a:lnTo>
                  <a:lnTo>
                    <a:pt x="1950262" y="65011"/>
                  </a:lnTo>
                  <a:lnTo>
                    <a:pt x="1949450" y="66281"/>
                  </a:lnTo>
                  <a:lnTo>
                    <a:pt x="1949627" y="67551"/>
                  </a:lnTo>
                  <a:lnTo>
                    <a:pt x="1948751" y="67551"/>
                  </a:lnTo>
                  <a:lnTo>
                    <a:pt x="1950427" y="68948"/>
                  </a:lnTo>
                  <a:lnTo>
                    <a:pt x="1969909" y="68948"/>
                  </a:lnTo>
                  <a:lnTo>
                    <a:pt x="1972233" y="67551"/>
                  </a:lnTo>
                  <a:lnTo>
                    <a:pt x="1973453" y="66281"/>
                  </a:lnTo>
                  <a:lnTo>
                    <a:pt x="1977339" y="66281"/>
                  </a:lnTo>
                  <a:lnTo>
                    <a:pt x="1980336" y="65011"/>
                  </a:lnTo>
                  <a:lnTo>
                    <a:pt x="1983092" y="66281"/>
                  </a:lnTo>
                  <a:lnTo>
                    <a:pt x="1993861" y="66281"/>
                  </a:lnTo>
                  <a:lnTo>
                    <a:pt x="1996782" y="67551"/>
                  </a:lnTo>
                  <a:lnTo>
                    <a:pt x="1996782" y="54851"/>
                  </a:lnTo>
                  <a:lnTo>
                    <a:pt x="1979676" y="54851"/>
                  </a:lnTo>
                  <a:lnTo>
                    <a:pt x="1977415" y="56121"/>
                  </a:lnTo>
                  <a:lnTo>
                    <a:pt x="1975231" y="57391"/>
                  </a:lnTo>
                  <a:lnTo>
                    <a:pt x="1977593" y="57391"/>
                  </a:lnTo>
                  <a:lnTo>
                    <a:pt x="1975396" y="58661"/>
                  </a:lnTo>
                  <a:lnTo>
                    <a:pt x="1972729" y="57391"/>
                  </a:lnTo>
                  <a:lnTo>
                    <a:pt x="1971662" y="56121"/>
                  </a:lnTo>
                  <a:lnTo>
                    <a:pt x="1971217" y="54851"/>
                  </a:lnTo>
                  <a:lnTo>
                    <a:pt x="1971306" y="53657"/>
                  </a:lnTo>
                  <a:lnTo>
                    <a:pt x="1971357" y="52311"/>
                  </a:lnTo>
                  <a:lnTo>
                    <a:pt x="1969325" y="52311"/>
                  </a:lnTo>
                  <a:lnTo>
                    <a:pt x="1967865" y="51041"/>
                  </a:lnTo>
                  <a:lnTo>
                    <a:pt x="1965921" y="52311"/>
                  </a:lnTo>
                  <a:lnTo>
                    <a:pt x="1964194" y="51041"/>
                  </a:lnTo>
                  <a:lnTo>
                    <a:pt x="1962442" y="51041"/>
                  </a:lnTo>
                  <a:lnTo>
                    <a:pt x="1960803" y="49771"/>
                  </a:lnTo>
                  <a:lnTo>
                    <a:pt x="1965794" y="48501"/>
                  </a:lnTo>
                  <a:lnTo>
                    <a:pt x="1968601" y="48501"/>
                  </a:lnTo>
                  <a:lnTo>
                    <a:pt x="1971395" y="49771"/>
                  </a:lnTo>
                  <a:lnTo>
                    <a:pt x="1989315" y="49771"/>
                  </a:lnTo>
                  <a:lnTo>
                    <a:pt x="1991144" y="48501"/>
                  </a:lnTo>
                  <a:lnTo>
                    <a:pt x="1993976" y="48501"/>
                  </a:lnTo>
                  <a:lnTo>
                    <a:pt x="1994395" y="47320"/>
                  </a:lnTo>
                  <a:lnTo>
                    <a:pt x="1995728" y="48501"/>
                  </a:lnTo>
                  <a:lnTo>
                    <a:pt x="1996490" y="47320"/>
                  </a:lnTo>
                  <a:lnTo>
                    <a:pt x="1999449" y="47320"/>
                  </a:lnTo>
                  <a:lnTo>
                    <a:pt x="2001583" y="46126"/>
                  </a:lnTo>
                  <a:lnTo>
                    <a:pt x="2007006" y="46126"/>
                  </a:lnTo>
                  <a:lnTo>
                    <a:pt x="2005850" y="47320"/>
                  </a:lnTo>
                  <a:lnTo>
                    <a:pt x="2006079" y="47320"/>
                  </a:lnTo>
                  <a:lnTo>
                    <a:pt x="2007895" y="48501"/>
                  </a:lnTo>
                  <a:lnTo>
                    <a:pt x="2010625" y="48501"/>
                  </a:lnTo>
                  <a:lnTo>
                    <a:pt x="2010714" y="49771"/>
                  </a:lnTo>
                  <a:lnTo>
                    <a:pt x="2012162" y="49771"/>
                  </a:lnTo>
                  <a:lnTo>
                    <a:pt x="2013750" y="51041"/>
                  </a:lnTo>
                  <a:lnTo>
                    <a:pt x="2021065" y="51041"/>
                  </a:lnTo>
                  <a:lnTo>
                    <a:pt x="2020963" y="49771"/>
                  </a:lnTo>
                  <a:lnTo>
                    <a:pt x="2024837" y="48501"/>
                  </a:lnTo>
                  <a:lnTo>
                    <a:pt x="2026221" y="49771"/>
                  </a:lnTo>
                  <a:lnTo>
                    <a:pt x="2029612" y="51041"/>
                  </a:lnTo>
                  <a:lnTo>
                    <a:pt x="2037283" y="52311"/>
                  </a:lnTo>
                  <a:lnTo>
                    <a:pt x="2037372" y="53835"/>
                  </a:lnTo>
                  <a:lnTo>
                    <a:pt x="2037372" y="6591"/>
                  </a:lnTo>
                  <a:lnTo>
                    <a:pt x="2018842" y="6591"/>
                  </a:lnTo>
                  <a:lnTo>
                    <a:pt x="2018525" y="7861"/>
                  </a:lnTo>
                  <a:lnTo>
                    <a:pt x="2017839" y="7861"/>
                  </a:lnTo>
                  <a:lnTo>
                    <a:pt x="2017306" y="9131"/>
                  </a:lnTo>
                  <a:lnTo>
                    <a:pt x="2018411" y="9131"/>
                  </a:lnTo>
                  <a:lnTo>
                    <a:pt x="2014639" y="10401"/>
                  </a:lnTo>
                  <a:lnTo>
                    <a:pt x="2014169" y="9131"/>
                  </a:lnTo>
                  <a:lnTo>
                    <a:pt x="2014131" y="30721"/>
                  </a:lnTo>
                  <a:lnTo>
                    <a:pt x="2000732" y="30721"/>
                  </a:lnTo>
                  <a:lnTo>
                    <a:pt x="1999310" y="28244"/>
                  </a:lnTo>
                  <a:lnTo>
                    <a:pt x="2007463" y="28244"/>
                  </a:lnTo>
                  <a:lnTo>
                    <a:pt x="2010689" y="29451"/>
                  </a:lnTo>
                  <a:lnTo>
                    <a:pt x="2012962" y="29451"/>
                  </a:lnTo>
                  <a:lnTo>
                    <a:pt x="2014131" y="30721"/>
                  </a:lnTo>
                  <a:lnTo>
                    <a:pt x="2014131" y="9131"/>
                  </a:lnTo>
                  <a:lnTo>
                    <a:pt x="2011362" y="9131"/>
                  </a:lnTo>
                  <a:lnTo>
                    <a:pt x="2010397" y="7861"/>
                  </a:lnTo>
                  <a:lnTo>
                    <a:pt x="2005253" y="7861"/>
                  </a:lnTo>
                  <a:lnTo>
                    <a:pt x="2004275" y="6591"/>
                  </a:lnTo>
                  <a:lnTo>
                    <a:pt x="2001240" y="7861"/>
                  </a:lnTo>
                  <a:lnTo>
                    <a:pt x="1999018" y="8826"/>
                  </a:lnTo>
                  <a:lnTo>
                    <a:pt x="1999018" y="44691"/>
                  </a:lnTo>
                  <a:lnTo>
                    <a:pt x="1986521" y="44691"/>
                  </a:lnTo>
                  <a:lnTo>
                    <a:pt x="1985429" y="46126"/>
                  </a:lnTo>
                  <a:lnTo>
                    <a:pt x="1985670" y="44881"/>
                  </a:lnTo>
                  <a:lnTo>
                    <a:pt x="1985721" y="44691"/>
                  </a:lnTo>
                  <a:lnTo>
                    <a:pt x="1984184" y="43421"/>
                  </a:lnTo>
                  <a:lnTo>
                    <a:pt x="1988070" y="42151"/>
                  </a:lnTo>
                  <a:lnTo>
                    <a:pt x="1988235" y="42151"/>
                  </a:lnTo>
                  <a:lnTo>
                    <a:pt x="1988820" y="43421"/>
                  </a:lnTo>
                  <a:lnTo>
                    <a:pt x="1997735" y="43421"/>
                  </a:lnTo>
                  <a:lnTo>
                    <a:pt x="1999018" y="44691"/>
                  </a:lnTo>
                  <a:lnTo>
                    <a:pt x="1999018" y="8826"/>
                  </a:lnTo>
                  <a:lnTo>
                    <a:pt x="1998281" y="9131"/>
                  </a:lnTo>
                  <a:lnTo>
                    <a:pt x="1995893" y="9131"/>
                  </a:lnTo>
                  <a:lnTo>
                    <a:pt x="1993785" y="10401"/>
                  </a:lnTo>
                  <a:lnTo>
                    <a:pt x="1991664" y="10401"/>
                  </a:lnTo>
                  <a:lnTo>
                    <a:pt x="1992198" y="9131"/>
                  </a:lnTo>
                  <a:lnTo>
                    <a:pt x="1990915" y="9131"/>
                  </a:lnTo>
                  <a:lnTo>
                    <a:pt x="1992490" y="7861"/>
                  </a:lnTo>
                  <a:lnTo>
                    <a:pt x="1992287" y="6591"/>
                  </a:lnTo>
                  <a:lnTo>
                    <a:pt x="1993214" y="4203"/>
                  </a:lnTo>
                  <a:lnTo>
                    <a:pt x="1987575" y="4203"/>
                  </a:lnTo>
                  <a:lnTo>
                    <a:pt x="1982520" y="5321"/>
                  </a:lnTo>
                  <a:lnTo>
                    <a:pt x="1981555" y="5321"/>
                  </a:lnTo>
                  <a:lnTo>
                    <a:pt x="1981555" y="25641"/>
                  </a:lnTo>
                  <a:lnTo>
                    <a:pt x="1981441" y="26911"/>
                  </a:lnTo>
                  <a:lnTo>
                    <a:pt x="1981327" y="28244"/>
                  </a:lnTo>
                  <a:lnTo>
                    <a:pt x="1977809" y="29451"/>
                  </a:lnTo>
                  <a:lnTo>
                    <a:pt x="1974659" y="28244"/>
                  </a:lnTo>
                  <a:lnTo>
                    <a:pt x="1972856" y="28244"/>
                  </a:lnTo>
                  <a:lnTo>
                    <a:pt x="1972830" y="26911"/>
                  </a:lnTo>
                  <a:lnTo>
                    <a:pt x="1970811" y="26911"/>
                  </a:lnTo>
                  <a:lnTo>
                    <a:pt x="1971040" y="25641"/>
                  </a:lnTo>
                  <a:lnTo>
                    <a:pt x="1966950" y="25641"/>
                  </a:lnTo>
                  <a:lnTo>
                    <a:pt x="1966544" y="24371"/>
                  </a:lnTo>
                  <a:lnTo>
                    <a:pt x="1963889" y="24371"/>
                  </a:lnTo>
                  <a:lnTo>
                    <a:pt x="1957209" y="23228"/>
                  </a:lnTo>
                  <a:lnTo>
                    <a:pt x="1956435" y="23228"/>
                  </a:lnTo>
                  <a:lnTo>
                    <a:pt x="1956485" y="24371"/>
                  </a:lnTo>
                  <a:lnTo>
                    <a:pt x="1956955" y="25641"/>
                  </a:lnTo>
                  <a:lnTo>
                    <a:pt x="1955063" y="25641"/>
                  </a:lnTo>
                  <a:lnTo>
                    <a:pt x="1957412" y="26911"/>
                  </a:lnTo>
                  <a:lnTo>
                    <a:pt x="1958632" y="28244"/>
                  </a:lnTo>
                  <a:lnTo>
                    <a:pt x="1958225" y="29451"/>
                  </a:lnTo>
                  <a:lnTo>
                    <a:pt x="1959000" y="29451"/>
                  </a:lnTo>
                  <a:lnTo>
                    <a:pt x="1964385" y="30721"/>
                  </a:lnTo>
                  <a:lnTo>
                    <a:pt x="1965629" y="32016"/>
                  </a:lnTo>
                  <a:lnTo>
                    <a:pt x="1963407" y="33261"/>
                  </a:lnTo>
                  <a:lnTo>
                    <a:pt x="1959483" y="34531"/>
                  </a:lnTo>
                  <a:lnTo>
                    <a:pt x="1955977" y="33261"/>
                  </a:lnTo>
                  <a:lnTo>
                    <a:pt x="1952155" y="33261"/>
                  </a:lnTo>
                  <a:lnTo>
                    <a:pt x="1949107" y="32016"/>
                  </a:lnTo>
                  <a:lnTo>
                    <a:pt x="1947913" y="30721"/>
                  </a:lnTo>
                  <a:lnTo>
                    <a:pt x="1945043" y="30721"/>
                  </a:lnTo>
                  <a:lnTo>
                    <a:pt x="1944966" y="28244"/>
                  </a:lnTo>
                  <a:lnTo>
                    <a:pt x="1947811" y="28244"/>
                  </a:lnTo>
                  <a:lnTo>
                    <a:pt x="1949869" y="26911"/>
                  </a:lnTo>
                  <a:lnTo>
                    <a:pt x="1949310" y="26911"/>
                  </a:lnTo>
                  <a:lnTo>
                    <a:pt x="1948776" y="24371"/>
                  </a:lnTo>
                  <a:lnTo>
                    <a:pt x="1947456" y="23228"/>
                  </a:lnTo>
                  <a:lnTo>
                    <a:pt x="1947938" y="23228"/>
                  </a:lnTo>
                  <a:lnTo>
                    <a:pt x="1943569" y="22339"/>
                  </a:lnTo>
                  <a:lnTo>
                    <a:pt x="1943569" y="42151"/>
                  </a:lnTo>
                  <a:lnTo>
                    <a:pt x="1943569" y="43421"/>
                  </a:lnTo>
                  <a:lnTo>
                    <a:pt x="1939124" y="44691"/>
                  </a:lnTo>
                  <a:lnTo>
                    <a:pt x="1933905" y="43421"/>
                  </a:lnTo>
                  <a:lnTo>
                    <a:pt x="1932089" y="43421"/>
                  </a:lnTo>
                  <a:lnTo>
                    <a:pt x="1932089" y="75260"/>
                  </a:lnTo>
                  <a:lnTo>
                    <a:pt x="1931911" y="76441"/>
                  </a:lnTo>
                  <a:lnTo>
                    <a:pt x="1928571" y="76441"/>
                  </a:lnTo>
                  <a:lnTo>
                    <a:pt x="1926983" y="75260"/>
                  </a:lnTo>
                  <a:lnTo>
                    <a:pt x="1932089" y="75260"/>
                  </a:lnTo>
                  <a:lnTo>
                    <a:pt x="1932089" y="43421"/>
                  </a:lnTo>
                  <a:lnTo>
                    <a:pt x="1927161" y="43421"/>
                  </a:lnTo>
                  <a:lnTo>
                    <a:pt x="1927326" y="42151"/>
                  </a:lnTo>
                  <a:lnTo>
                    <a:pt x="1927669" y="40881"/>
                  </a:lnTo>
                  <a:lnTo>
                    <a:pt x="1932444" y="40881"/>
                  </a:lnTo>
                  <a:lnTo>
                    <a:pt x="1936000" y="39611"/>
                  </a:lnTo>
                  <a:lnTo>
                    <a:pt x="1938870" y="39611"/>
                  </a:lnTo>
                  <a:lnTo>
                    <a:pt x="1941347" y="40881"/>
                  </a:lnTo>
                  <a:lnTo>
                    <a:pt x="1943481" y="40881"/>
                  </a:lnTo>
                  <a:lnTo>
                    <a:pt x="1943163" y="42151"/>
                  </a:lnTo>
                  <a:lnTo>
                    <a:pt x="1943569" y="42151"/>
                  </a:lnTo>
                  <a:lnTo>
                    <a:pt x="1943569" y="22339"/>
                  </a:lnTo>
                  <a:lnTo>
                    <a:pt x="1941118" y="21831"/>
                  </a:lnTo>
                  <a:lnTo>
                    <a:pt x="1938591" y="21831"/>
                  </a:lnTo>
                  <a:lnTo>
                    <a:pt x="1938591" y="29451"/>
                  </a:lnTo>
                  <a:lnTo>
                    <a:pt x="1937816" y="30721"/>
                  </a:lnTo>
                  <a:lnTo>
                    <a:pt x="1924304" y="30721"/>
                  </a:lnTo>
                  <a:lnTo>
                    <a:pt x="1921916" y="29451"/>
                  </a:lnTo>
                  <a:lnTo>
                    <a:pt x="1922272" y="29451"/>
                  </a:lnTo>
                  <a:lnTo>
                    <a:pt x="1924431" y="28244"/>
                  </a:lnTo>
                  <a:lnTo>
                    <a:pt x="1924735" y="26911"/>
                  </a:lnTo>
                  <a:lnTo>
                    <a:pt x="1928152" y="26911"/>
                  </a:lnTo>
                  <a:lnTo>
                    <a:pt x="1927225" y="25641"/>
                  </a:lnTo>
                  <a:lnTo>
                    <a:pt x="1931517" y="25641"/>
                  </a:lnTo>
                  <a:lnTo>
                    <a:pt x="1929980" y="26911"/>
                  </a:lnTo>
                  <a:lnTo>
                    <a:pt x="1932355" y="26911"/>
                  </a:lnTo>
                  <a:lnTo>
                    <a:pt x="1936140" y="28244"/>
                  </a:lnTo>
                  <a:lnTo>
                    <a:pt x="1937613" y="28244"/>
                  </a:lnTo>
                  <a:lnTo>
                    <a:pt x="1938591" y="29451"/>
                  </a:lnTo>
                  <a:lnTo>
                    <a:pt x="1938591" y="21831"/>
                  </a:lnTo>
                  <a:lnTo>
                    <a:pt x="1937613" y="21831"/>
                  </a:lnTo>
                  <a:lnTo>
                    <a:pt x="1931835" y="20561"/>
                  </a:lnTo>
                  <a:lnTo>
                    <a:pt x="1930971" y="19392"/>
                  </a:lnTo>
                  <a:lnTo>
                    <a:pt x="1933816" y="19392"/>
                  </a:lnTo>
                  <a:lnTo>
                    <a:pt x="1933994" y="18021"/>
                  </a:lnTo>
                  <a:lnTo>
                    <a:pt x="1942211" y="18021"/>
                  </a:lnTo>
                  <a:lnTo>
                    <a:pt x="1945944" y="16751"/>
                  </a:lnTo>
                  <a:lnTo>
                    <a:pt x="1949145" y="18021"/>
                  </a:lnTo>
                  <a:lnTo>
                    <a:pt x="1949627" y="18021"/>
                  </a:lnTo>
                  <a:lnTo>
                    <a:pt x="1949602" y="19392"/>
                  </a:lnTo>
                  <a:lnTo>
                    <a:pt x="1950339" y="19392"/>
                  </a:lnTo>
                  <a:lnTo>
                    <a:pt x="1950123" y="20561"/>
                  </a:lnTo>
                  <a:lnTo>
                    <a:pt x="1952929" y="20561"/>
                  </a:lnTo>
                  <a:lnTo>
                    <a:pt x="1955660" y="21831"/>
                  </a:lnTo>
                  <a:lnTo>
                    <a:pt x="1971865" y="21831"/>
                  </a:lnTo>
                  <a:lnTo>
                    <a:pt x="1971598" y="23228"/>
                  </a:lnTo>
                  <a:lnTo>
                    <a:pt x="1973148" y="23228"/>
                  </a:lnTo>
                  <a:lnTo>
                    <a:pt x="1978545" y="24371"/>
                  </a:lnTo>
                  <a:lnTo>
                    <a:pt x="1981555" y="25641"/>
                  </a:lnTo>
                  <a:lnTo>
                    <a:pt x="1981555" y="5321"/>
                  </a:lnTo>
                  <a:lnTo>
                    <a:pt x="1979942" y="5321"/>
                  </a:lnTo>
                  <a:lnTo>
                    <a:pt x="1979447" y="6591"/>
                  </a:lnTo>
                  <a:lnTo>
                    <a:pt x="1978431" y="6591"/>
                  </a:lnTo>
                  <a:lnTo>
                    <a:pt x="1978380" y="7861"/>
                  </a:lnTo>
                  <a:lnTo>
                    <a:pt x="1970874" y="7861"/>
                  </a:lnTo>
                  <a:lnTo>
                    <a:pt x="1968068" y="9131"/>
                  </a:lnTo>
                  <a:lnTo>
                    <a:pt x="1959406" y="9131"/>
                  </a:lnTo>
                  <a:lnTo>
                    <a:pt x="1959597" y="10401"/>
                  </a:lnTo>
                  <a:lnTo>
                    <a:pt x="1949424" y="10401"/>
                  </a:lnTo>
                  <a:lnTo>
                    <a:pt x="1946325" y="11671"/>
                  </a:lnTo>
                  <a:lnTo>
                    <a:pt x="1945005" y="10401"/>
                  </a:lnTo>
                  <a:lnTo>
                    <a:pt x="1943227" y="10401"/>
                  </a:lnTo>
                  <a:lnTo>
                    <a:pt x="1943036" y="9131"/>
                  </a:lnTo>
                  <a:lnTo>
                    <a:pt x="1942236" y="9131"/>
                  </a:lnTo>
                  <a:lnTo>
                    <a:pt x="1941156" y="7861"/>
                  </a:lnTo>
                  <a:lnTo>
                    <a:pt x="1931873" y="7861"/>
                  </a:lnTo>
                  <a:lnTo>
                    <a:pt x="1926221" y="6629"/>
                  </a:lnTo>
                  <a:lnTo>
                    <a:pt x="1926221" y="24371"/>
                  </a:lnTo>
                  <a:lnTo>
                    <a:pt x="1922945" y="25641"/>
                  </a:lnTo>
                  <a:lnTo>
                    <a:pt x="1921192" y="25641"/>
                  </a:lnTo>
                  <a:lnTo>
                    <a:pt x="1921192" y="49771"/>
                  </a:lnTo>
                  <a:lnTo>
                    <a:pt x="1918893" y="51041"/>
                  </a:lnTo>
                  <a:lnTo>
                    <a:pt x="1921027" y="52311"/>
                  </a:lnTo>
                  <a:lnTo>
                    <a:pt x="1920519" y="52311"/>
                  </a:lnTo>
                  <a:lnTo>
                    <a:pt x="1920519" y="73901"/>
                  </a:lnTo>
                  <a:lnTo>
                    <a:pt x="1902828" y="73901"/>
                  </a:lnTo>
                  <a:lnTo>
                    <a:pt x="1900859" y="75260"/>
                  </a:lnTo>
                  <a:lnTo>
                    <a:pt x="1897316" y="75260"/>
                  </a:lnTo>
                  <a:lnTo>
                    <a:pt x="1895157" y="76441"/>
                  </a:lnTo>
                  <a:lnTo>
                    <a:pt x="1884908" y="76441"/>
                  </a:lnTo>
                  <a:lnTo>
                    <a:pt x="1883981" y="75260"/>
                  </a:lnTo>
                  <a:lnTo>
                    <a:pt x="1884565" y="75260"/>
                  </a:lnTo>
                  <a:lnTo>
                    <a:pt x="1882140" y="73901"/>
                  </a:lnTo>
                  <a:lnTo>
                    <a:pt x="1878736" y="73901"/>
                  </a:lnTo>
                  <a:lnTo>
                    <a:pt x="1881200" y="72631"/>
                  </a:lnTo>
                  <a:lnTo>
                    <a:pt x="1879269" y="72631"/>
                  </a:lnTo>
                  <a:lnTo>
                    <a:pt x="1879307" y="71361"/>
                  </a:lnTo>
                  <a:lnTo>
                    <a:pt x="1879130" y="71361"/>
                  </a:lnTo>
                  <a:lnTo>
                    <a:pt x="1877618" y="70091"/>
                  </a:lnTo>
                  <a:lnTo>
                    <a:pt x="1876704" y="70091"/>
                  </a:lnTo>
                  <a:lnTo>
                    <a:pt x="1877618" y="68948"/>
                  </a:lnTo>
                  <a:lnTo>
                    <a:pt x="1880196" y="68948"/>
                  </a:lnTo>
                  <a:lnTo>
                    <a:pt x="1880679" y="67551"/>
                  </a:lnTo>
                  <a:lnTo>
                    <a:pt x="1884222" y="67551"/>
                  </a:lnTo>
                  <a:lnTo>
                    <a:pt x="1885048" y="66281"/>
                  </a:lnTo>
                  <a:lnTo>
                    <a:pt x="1883333" y="65011"/>
                  </a:lnTo>
                  <a:lnTo>
                    <a:pt x="1882648" y="63804"/>
                  </a:lnTo>
                  <a:lnTo>
                    <a:pt x="1883791" y="62471"/>
                  </a:lnTo>
                  <a:lnTo>
                    <a:pt x="1883879" y="61290"/>
                  </a:lnTo>
                  <a:lnTo>
                    <a:pt x="1889125" y="61290"/>
                  </a:lnTo>
                  <a:lnTo>
                    <a:pt x="1889417" y="62471"/>
                  </a:lnTo>
                  <a:lnTo>
                    <a:pt x="1892998" y="62471"/>
                  </a:lnTo>
                  <a:lnTo>
                    <a:pt x="1894293" y="61290"/>
                  </a:lnTo>
                  <a:lnTo>
                    <a:pt x="1894522" y="62471"/>
                  </a:lnTo>
                  <a:lnTo>
                    <a:pt x="1895881" y="62471"/>
                  </a:lnTo>
                  <a:lnTo>
                    <a:pt x="1897113" y="63804"/>
                  </a:lnTo>
                  <a:lnTo>
                    <a:pt x="1896148" y="63804"/>
                  </a:lnTo>
                  <a:lnTo>
                    <a:pt x="1896300" y="65011"/>
                  </a:lnTo>
                  <a:lnTo>
                    <a:pt x="1896795" y="65011"/>
                  </a:lnTo>
                  <a:lnTo>
                    <a:pt x="1896465" y="66281"/>
                  </a:lnTo>
                  <a:lnTo>
                    <a:pt x="1896452" y="67551"/>
                  </a:lnTo>
                  <a:lnTo>
                    <a:pt x="1902498" y="68948"/>
                  </a:lnTo>
                  <a:lnTo>
                    <a:pt x="1903971" y="68948"/>
                  </a:lnTo>
                  <a:lnTo>
                    <a:pt x="1904517" y="70091"/>
                  </a:lnTo>
                  <a:lnTo>
                    <a:pt x="1909127" y="70091"/>
                  </a:lnTo>
                  <a:lnTo>
                    <a:pt x="1910016" y="68948"/>
                  </a:lnTo>
                  <a:lnTo>
                    <a:pt x="1913623" y="68948"/>
                  </a:lnTo>
                  <a:lnTo>
                    <a:pt x="1913293" y="67551"/>
                  </a:lnTo>
                  <a:lnTo>
                    <a:pt x="1914448" y="66281"/>
                  </a:lnTo>
                  <a:lnTo>
                    <a:pt x="1919630" y="66281"/>
                  </a:lnTo>
                  <a:lnTo>
                    <a:pt x="1918677" y="67551"/>
                  </a:lnTo>
                  <a:lnTo>
                    <a:pt x="1920455" y="67551"/>
                  </a:lnTo>
                  <a:lnTo>
                    <a:pt x="1920519" y="73901"/>
                  </a:lnTo>
                  <a:lnTo>
                    <a:pt x="1920519" y="52311"/>
                  </a:lnTo>
                  <a:lnTo>
                    <a:pt x="1915972" y="52311"/>
                  </a:lnTo>
                  <a:lnTo>
                    <a:pt x="1917585" y="51041"/>
                  </a:lnTo>
                  <a:lnTo>
                    <a:pt x="1916963" y="51041"/>
                  </a:lnTo>
                  <a:lnTo>
                    <a:pt x="1917255" y="49771"/>
                  </a:lnTo>
                  <a:lnTo>
                    <a:pt x="1921192" y="49771"/>
                  </a:lnTo>
                  <a:lnTo>
                    <a:pt x="1921192" y="25641"/>
                  </a:lnTo>
                  <a:lnTo>
                    <a:pt x="1915109" y="25641"/>
                  </a:lnTo>
                  <a:lnTo>
                    <a:pt x="1914956" y="24371"/>
                  </a:lnTo>
                  <a:lnTo>
                    <a:pt x="1915096" y="24371"/>
                  </a:lnTo>
                  <a:lnTo>
                    <a:pt x="1915147" y="23228"/>
                  </a:lnTo>
                  <a:lnTo>
                    <a:pt x="1922221" y="23228"/>
                  </a:lnTo>
                  <a:lnTo>
                    <a:pt x="1923529" y="24371"/>
                  </a:lnTo>
                  <a:lnTo>
                    <a:pt x="1926221" y="24371"/>
                  </a:lnTo>
                  <a:lnTo>
                    <a:pt x="1926221" y="6629"/>
                  </a:lnTo>
                  <a:lnTo>
                    <a:pt x="1926056" y="6591"/>
                  </a:lnTo>
                  <a:lnTo>
                    <a:pt x="1921700" y="6591"/>
                  </a:lnTo>
                  <a:lnTo>
                    <a:pt x="1920494" y="9131"/>
                  </a:lnTo>
                  <a:lnTo>
                    <a:pt x="1915071" y="7861"/>
                  </a:lnTo>
                  <a:lnTo>
                    <a:pt x="1911578" y="10401"/>
                  </a:lnTo>
                  <a:lnTo>
                    <a:pt x="1909152" y="10401"/>
                  </a:lnTo>
                  <a:lnTo>
                    <a:pt x="1909152" y="20561"/>
                  </a:lnTo>
                  <a:lnTo>
                    <a:pt x="1904098" y="20561"/>
                  </a:lnTo>
                  <a:lnTo>
                    <a:pt x="1902269" y="21831"/>
                  </a:lnTo>
                  <a:lnTo>
                    <a:pt x="1898942" y="21831"/>
                  </a:lnTo>
                  <a:lnTo>
                    <a:pt x="1898942" y="51041"/>
                  </a:lnTo>
                  <a:lnTo>
                    <a:pt x="1889887" y="51041"/>
                  </a:lnTo>
                  <a:lnTo>
                    <a:pt x="1888794" y="52311"/>
                  </a:lnTo>
                  <a:lnTo>
                    <a:pt x="1883181" y="52311"/>
                  </a:lnTo>
                  <a:lnTo>
                    <a:pt x="1879892" y="51041"/>
                  </a:lnTo>
                  <a:lnTo>
                    <a:pt x="1875002" y="51041"/>
                  </a:lnTo>
                  <a:lnTo>
                    <a:pt x="1875002" y="54851"/>
                  </a:lnTo>
                  <a:lnTo>
                    <a:pt x="1869503" y="54851"/>
                  </a:lnTo>
                  <a:lnTo>
                    <a:pt x="1868081" y="53657"/>
                  </a:lnTo>
                  <a:lnTo>
                    <a:pt x="1872945" y="53657"/>
                  </a:lnTo>
                  <a:lnTo>
                    <a:pt x="1875002" y="54851"/>
                  </a:lnTo>
                  <a:lnTo>
                    <a:pt x="1875002" y="51041"/>
                  </a:lnTo>
                  <a:lnTo>
                    <a:pt x="1873288" y="51041"/>
                  </a:lnTo>
                  <a:lnTo>
                    <a:pt x="1870760" y="49771"/>
                  </a:lnTo>
                  <a:lnTo>
                    <a:pt x="1867674" y="47536"/>
                  </a:lnTo>
                  <a:lnTo>
                    <a:pt x="1867674" y="76441"/>
                  </a:lnTo>
                  <a:lnTo>
                    <a:pt x="1863953" y="76441"/>
                  </a:lnTo>
                  <a:lnTo>
                    <a:pt x="1862582" y="77774"/>
                  </a:lnTo>
                  <a:lnTo>
                    <a:pt x="1856562" y="77774"/>
                  </a:lnTo>
                  <a:lnTo>
                    <a:pt x="1852904" y="76441"/>
                  </a:lnTo>
                  <a:lnTo>
                    <a:pt x="1853577" y="76441"/>
                  </a:lnTo>
                  <a:lnTo>
                    <a:pt x="1855228" y="75260"/>
                  </a:lnTo>
                  <a:lnTo>
                    <a:pt x="1857375" y="75260"/>
                  </a:lnTo>
                  <a:lnTo>
                    <a:pt x="1859432" y="73901"/>
                  </a:lnTo>
                  <a:lnTo>
                    <a:pt x="1858137" y="73901"/>
                  </a:lnTo>
                  <a:lnTo>
                    <a:pt x="1858429" y="72631"/>
                  </a:lnTo>
                  <a:lnTo>
                    <a:pt x="1858860" y="71361"/>
                  </a:lnTo>
                  <a:lnTo>
                    <a:pt x="1860448" y="72631"/>
                  </a:lnTo>
                  <a:lnTo>
                    <a:pt x="1861527" y="72631"/>
                  </a:lnTo>
                  <a:lnTo>
                    <a:pt x="1861756" y="73901"/>
                  </a:lnTo>
                  <a:lnTo>
                    <a:pt x="1862429" y="73901"/>
                  </a:lnTo>
                  <a:lnTo>
                    <a:pt x="1863064" y="75260"/>
                  </a:lnTo>
                  <a:lnTo>
                    <a:pt x="1863331" y="75260"/>
                  </a:lnTo>
                  <a:lnTo>
                    <a:pt x="1867674" y="76441"/>
                  </a:lnTo>
                  <a:lnTo>
                    <a:pt x="1867674" y="47536"/>
                  </a:lnTo>
                  <a:lnTo>
                    <a:pt x="1867382" y="47320"/>
                  </a:lnTo>
                  <a:lnTo>
                    <a:pt x="1867839" y="47320"/>
                  </a:lnTo>
                  <a:lnTo>
                    <a:pt x="1866773" y="46126"/>
                  </a:lnTo>
                  <a:lnTo>
                    <a:pt x="1866480" y="46126"/>
                  </a:lnTo>
                  <a:lnTo>
                    <a:pt x="1867839" y="44691"/>
                  </a:lnTo>
                  <a:lnTo>
                    <a:pt x="1874545" y="44691"/>
                  </a:lnTo>
                  <a:lnTo>
                    <a:pt x="1874608" y="46126"/>
                  </a:lnTo>
                  <a:lnTo>
                    <a:pt x="1874100" y="46126"/>
                  </a:lnTo>
                  <a:lnTo>
                    <a:pt x="1875637" y="47320"/>
                  </a:lnTo>
                  <a:lnTo>
                    <a:pt x="1876310" y="47320"/>
                  </a:lnTo>
                  <a:lnTo>
                    <a:pt x="1876564" y="48501"/>
                  </a:lnTo>
                  <a:lnTo>
                    <a:pt x="1877212" y="48501"/>
                  </a:lnTo>
                  <a:lnTo>
                    <a:pt x="1879574" y="49771"/>
                  </a:lnTo>
                  <a:lnTo>
                    <a:pt x="1886470" y="49771"/>
                  </a:lnTo>
                  <a:lnTo>
                    <a:pt x="1886864" y="48501"/>
                  </a:lnTo>
                  <a:lnTo>
                    <a:pt x="1888832" y="48501"/>
                  </a:lnTo>
                  <a:lnTo>
                    <a:pt x="1888909" y="47320"/>
                  </a:lnTo>
                  <a:lnTo>
                    <a:pt x="1890915" y="47320"/>
                  </a:lnTo>
                  <a:lnTo>
                    <a:pt x="1890737" y="48501"/>
                  </a:lnTo>
                  <a:lnTo>
                    <a:pt x="1892515" y="49771"/>
                  </a:lnTo>
                  <a:lnTo>
                    <a:pt x="1896960" y="49771"/>
                  </a:lnTo>
                  <a:lnTo>
                    <a:pt x="1898942" y="51041"/>
                  </a:lnTo>
                  <a:lnTo>
                    <a:pt x="1898942" y="21831"/>
                  </a:lnTo>
                  <a:lnTo>
                    <a:pt x="1898802" y="21831"/>
                  </a:lnTo>
                  <a:lnTo>
                    <a:pt x="1898269" y="20561"/>
                  </a:lnTo>
                  <a:lnTo>
                    <a:pt x="1897773" y="19392"/>
                  </a:lnTo>
                  <a:lnTo>
                    <a:pt x="1897392" y="19392"/>
                  </a:lnTo>
                  <a:lnTo>
                    <a:pt x="1896960" y="19532"/>
                  </a:lnTo>
                  <a:lnTo>
                    <a:pt x="1896960" y="30721"/>
                  </a:lnTo>
                  <a:lnTo>
                    <a:pt x="1896300" y="32016"/>
                  </a:lnTo>
                  <a:lnTo>
                    <a:pt x="1896770" y="32016"/>
                  </a:lnTo>
                  <a:lnTo>
                    <a:pt x="1896478" y="33261"/>
                  </a:lnTo>
                  <a:lnTo>
                    <a:pt x="1894967" y="33261"/>
                  </a:lnTo>
                  <a:lnTo>
                    <a:pt x="1895805" y="34531"/>
                  </a:lnTo>
                  <a:lnTo>
                    <a:pt x="1892109" y="34531"/>
                  </a:lnTo>
                  <a:lnTo>
                    <a:pt x="1889404" y="33261"/>
                  </a:lnTo>
                  <a:lnTo>
                    <a:pt x="1885873" y="34531"/>
                  </a:lnTo>
                  <a:lnTo>
                    <a:pt x="1873973" y="34531"/>
                  </a:lnTo>
                  <a:lnTo>
                    <a:pt x="1873415" y="35801"/>
                  </a:lnTo>
                  <a:lnTo>
                    <a:pt x="1872246" y="34531"/>
                  </a:lnTo>
                  <a:lnTo>
                    <a:pt x="1862035" y="34531"/>
                  </a:lnTo>
                  <a:lnTo>
                    <a:pt x="1862251" y="33439"/>
                  </a:lnTo>
                  <a:lnTo>
                    <a:pt x="1862289" y="33261"/>
                  </a:lnTo>
                  <a:lnTo>
                    <a:pt x="1870621" y="33261"/>
                  </a:lnTo>
                  <a:lnTo>
                    <a:pt x="1874647" y="32016"/>
                  </a:lnTo>
                  <a:lnTo>
                    <a:pt x="1871573" y="32016"/>
                  </a:lnTo>
                  <a:lnTo>
                    <a:pt x="1869770" y="30721"/>
                  </a:lnTo>
                  <a:lnTo>
                    <a:pt x="1866493" y="30721"/>
                  </a:lnTo>
                  <a:lnTo>
                    <a:pt x="1866366" y="29768"/>
                  </a:lnTo>
                  <a:lnTo>
                    <a:pt x="1866328" y="29451"/>
                  </a:lnTo>
                  <a:lnTo>
                    <a:pt x="1858391" y="29451"/>
                  </a:lnTo>
                  <a:lnTo>
                    <a:pt x="1858251" y="28244"/>
                  </a:lnTo>
                  <a:lnTo>
                    <a:pt x="1855254" y="28244"/>
                  </a:lnTo>
                  <a:lnTo>
                    <a:pt x="1855114" y="26911"/>
                  </a:lnTo>
                  <a:lnTo>
                    <a:pt x="1853082" y="26911"/>
                  </a:lnTo>
                  <a:lnTo>
                    <a:pt x="1851164" y="28244"/>
                  </a:lnTo>
                  <a:lnTo>
                    <a:pt x="1846872" y="28244"/>
                  </a:lnTo>
                  <a:lnTo>
                    <a:pt x="1846249" y="30721"/>
                  </a:lnTo>
                  <a:lnTo>
                    <a:pt x="1847773" y="32016"/>
                  </a:lnTo>
                  <a:lnTo>
                    <a:pt x="1848675" y="33261"/>
                  </a:lnTo>
                  <a:lnTo>
                    <a:pt x="1849831" y="33261"/>
                  </a:lnTo>
                  <a:lnTo>
                    <a:pt x="1853882" y="35801"/>
                  </a:lnTo>
                  <a:lnTo>
                    <a:pt x="1851850" y="35801"/>
                  </a:lnTo>
                  <a:lnTo>
                    <a:pt x="1851850" y="76441"/>
                  </a:lnTo>
                  <a:lnTo>
                    <a:pt x="1849488" y="76441"/>
                  </a:lnTo>
                  <a:lnTo>
                    <a:pt x="1845894" y="77774"/>
                  </a:lnTo>
                  <a:lnTo>
                    <a:pt x="1842770" y="77774"/>
                  </a:lnTo>
                  <a:lnTo>
                    <a:pt x="1839518" y="78981"/>
                  </a:lnTo>
                  <a:lnTo>
                    <a:pt x="1835556" y="77774"/>
                  </a:lnTo>
                  <a:lnTo>
                    <a:pt x="1812556" y="77774"/>
                  </a:lnTo>
                  <a:lnTo>
                    <a:pt x="1811693" y="76441"/>
                  </a:lnTo>
                  <a:lnTo>
                    <a:pt x="1801495" y="76441"/>
                  </a:lnTo>
                  <a:lnTo>
                    <a:pt x="1801596" y="77774"/>
                  </a:lnTo>
                  <a:lnTo>
                    <a:pt x="1795983" y="77774"/>
                  </a:lnTo>
                  <a:lnTo>
                    <a:pt x="1794459" y="78981"/>
                  </a:lnTo>
                  <a:lnTo>
                    <a:pt x="1789798" y="78981"/>
                  </a:lnTo>
                  <a:lnTo>
                    <a:pt x="1790344" y="77774"/>
                  </a:lnTo>
                  <a:lnTo>
                    <a:pt x="1788134" y="76441"/>
                  </a:lnTo>
                  <a:lnTo>
                    <a:pt x="1785531" y="76441"/>
                  </a:lnTo>
                  <a:lnTo>
                    <a:pt x="1784223" y="75260"/>
                  </a:lnTo>
                  <a:lnTo>
                    <a:pt x="1782876" y="73901"/>
                  </a:lnTo>
                  <a:lnTo>
                    <a:pt x="1784172" y="72631"/>
                  </a:lnTo>
                  <a:lnTo>
                    <a:pt x="1790204" y="68948"/>
                  </a:lnTo>
                  <a:lnTo>
                    <a:pt x="1795564" y="68948"/>
                  </a:lnTo>
                  <a:lnTo>
                    <a:pt x="1795665" y="65011"/>
                  </a:lnTo>
                  <a:lnTo>
                    <a:pt x="1795703" y="63804"/>
                  </a:lnTo>
                  <a:lnTo>
                    <a:pt x="1805051" y="63804"/>
                  </a:lnTo>
                  <a:lnTo>
                    <a:pt x="1805419" y="62471"/>
                  </a:lnTo>
                  <a:lnTo>
                    <a:pt x="1822450" y="62471"/>
                  </a:lnTo>
                  <a:lnTo>
                    <a:pt x="1823745" y="65011"/>
                  </a:lnTo>
                  <a:lnTo>
                    <a:pt x="1826501" y="65011"/>
                  </a:lnTo>
                  <a:lnTo>
                    <a:pt x="1827072" y="66281"/>
                  </a:lnTo>
                  <a:lnTo>
                    <a:pt x="1831073" y="66281"/>
                  </a:lnTo>
                  <a:lnTo>
                    <a:pt x="1831733" y="67551"/>
                  </a:lnTo>
                  <a:lnTo>
                    <a:pt x="1832851" y="67551"/>
                  </a:lnTo>
                  <a:lnTo>
                    <a:pt x="1835048" y="68948"/>
                  </a:lnTo>
                  <a:lnTo>
                    <a:pt x="1835480" y="68948"/>
                  </a:lnTo>
                  <a:lnTo>
                    <a:pt x="1841195" y="70091"/>
                  </a:lnTo>
                  <a:lnTo>
                    <a:pt x="1839849" y="71361"/>
                  </a:lnTo>
                  <a:lnTo>
                    <a:pt x="1841093" y="71361"/>
                  </a:lnTo>
                  <a:lnTo>
                    <a:pt x="1843976" y="72631"/>
                  </a:lnTo>
                  <a:lnTo>
                    <a:pt x="1845068" y="73901"/>
                  </a:lnTo>
                  <a:lnTo>
                    <a:pt x="1846834" y="75260"/>
                  </a:lnTo>
                  <a:lnTo>
                    <a:pt x="1850313" y="75260"/>
                  </a:lnTo>
                  <a:lnTo>
                    <a:pt x="1851850" y="76441"/>
                  </a:lnTo>
                  <a:lnTo>
                    <a:pt x="1851850" y="35801"/>
                  </a:lnTo>
                  <a:lnTo>
                    <a:pt x="1846719" y="35801"/>
                  </a:lnTo>
                  <a:lnTo>
                    <a:pt x="1845462" y="34531"/>
                  </a:lnTo>
                  <a:lnTo>
                    <a:pt x="1843341" y="35801"/>
                  </a:lnTo>
                  <a:lnTo>
                    <a:pt x="1841639" y="34531"/>
                  </a:lnTo>
                  <a:lnTo>
                    <a:pt x="1839239" y="34531"/>
                  </a:lnTo>
                  <a:lnTo>
                    <a:pt x="1839480" y="33439"/>
                  </a:lnTo>
                  <a:lnTo>
                    <a:pt x="1839518" y="33261"/>
                  </a:lnTo>
                  <a:lnTo>
                    <a:pt x="1841512" y="33261"/>
                  </a:lnTo>
                  <a:lnTo>
                    <a:pt x="1841017" y="32016"/>
                  </a:lnTo>
                  <a:lnTo>
                    <a:pt x="1839722" y="30721"/>
                  </a:lnTo>
                  <a:lnTo>
                    <a:pt x="1838617" y="30721"/>
                  </a:lnTo>
                  <a:lnTo>
                    <a:pt x="1837524" y="29451"/>
                  </a:lnTo>
                  <a:lnTo>
                    <a:pt x="1836978" y="29451"/>
                  </a:lnTo>
                  <a:lnTo>
                    <a:pt x="1836978" y="54851"/>
                  </a:lnTo>
                  <a:lnTo>
                    <a:pt x="1833524" y="56121"/>
                  </a:lnTo>
                  <a:lnTo>
                    <a:pt x="1831949" y="56121"/>
                  </a:lnTo>
                  <a:lnTo>
                    <a:pt x="1829003" y="57391"/>
                  </a:lnTo>
                  <a:lnTo>
                    <a:pt x="1819668" y="57391"/>
                  </a:lnTo>
                  <a:lnTo>
                    <a:pt x="1819478" y="56121"/>
                  </a:lnTo>
                  <a:lnTo>
                    <a:pt x="1814918" y="56121"/>
                  </a:lnTo>
                  <a:lnTo>
                    <a:pt x="1815160" y="54851"/>
                  </a:lnTo>
                  <a:lnTo>
                    <a:pt x="1836978" y="54851"/>
                  </a:lnTo>
                  <a:lnTo>
                    <a:pt x="1836978" y="29451"/>
                  </a:lnTo>
                  <a:lnTo>
                    <a:pt x="1835289" y="29451"/>
                  </a:lnTo>
                  <a:lnTo>
                    <a:pt x="1830108" y="30721"/>
                  </a:lnTo>
                  <a:lnTo>
                    <a:pt x="1827225" y="30721"/>
                  </a:lnTo>
                  <a:lnTo>
                    <a:pt x="1824850" y="29451"/>
                  </a:lnTo>
                  <a:lnTo>
                    <a:pt x="1826196" y="28244"/>
                  </a:lnTo>
                  <a:lnTo>
                    <a:pt x="1827822" y="28244"/>
                  </a:lnTo>
                  <a:lnTo>
                    <a:pt x="1829320" y="26911"/>
                  </a:lnTo>
                  <a:lnTo>
                    <a:pt x="1828533" y="26911"/>
                  </a:lnTo>
                  <a:lnTo>
                    <a:pt x="1830451" y="25641"/>
                  </a:lnTo>
                  <a:lnTo>
                    <a:pt x="1834362" y="25641"/>
                  </a:lnTo>
                  <a:lnTo>
                    <a:pt x="1834553" y="24371"/>
                  </a:lnTo>
                  <a:lnTo>
                    <a:pt x="1834680" y="24371"/>
                  </a:lnTo>
                  <a:lnTo>
                    <a:pt x="1835543" y="23228"/>
                  </a:lnTo>
                  <a:lnTo>
                    <a:pt x="1847405" y="23228"/>
                  </a:lnTo>
                  <a:lnTo>
                    <a:pt x="1848116" y="24371"/>
                  </a:lnTo>
                  <a:lnTo>
                    <a:pt x="1850009" y="24371"/>
                  </a:lnTo>
                  <a:lnTo>
                    <a:pt x="1849107" y="25641"/>
                  </a:lnTo>
                  <a:lnTo>
                    <a:pt x="1850707" y="25641"/>
                  </a:lnTo>
                  <a:lnTo>
                    <a:pt x="1853209" y="24371"/>
                  </a:lnTo>
                  <a:lnTo>
                    <a:pt x="1857197" y="24371"/>
                  </a:lnTo>
                  <a:lnTo>
                    <a:pt x="1858746" y="23228"/>
                  </a:lnTo>
                  <a:lnTo>
                    <a:pt x="1862429" y="23228"/>
                  </a:lnTo>
                  <a:lnTo>
                    <a:pt x="1862480" y="24371"/>
                  </a:lnTo>
                  <a:lnTo>
                    <a:pt x="1865541" y="24371"/>
                  </a:lnTo>
                  <a:lnTo>
                    <a:pt x="1866468" y="25641"/>
                  </a:lnTo>
                  <a:lnTo>
                    <a:pt x="1868563" y="26911"/>
                  </a:lnTo>
                  <a:lnTo>
                    <a:pt x="1869414" y="28244"/>
                  </a:lnTo>
                  <a:lnTo>
                    <a:pt x="1877364" y="28244"/>
                  </a:lnTo>
                  <a:lnTo>
                    <a:pt x="1883295" y="29451"/>
                  </a:lnTo>
                  <a:lnTo>
                    <a:pt x="1894370" y="29451"/>
                  </a:lnTo>
                  <a:lnTo>
                    <a:pt x="1893684" y="30721"/>
                  </a:lnTo>
                  <a:lnTo>
                    <a:pt x="1896960" y="30721"/>
                  </a:lnTo>
                  <a:lnTo>
                    <a:pt x="1896960" y="19532"/>
                  </a:lnTo>
                  <a:lnTo>
                    <a:pt x="1893493" y="20561"/>
                  </a:lnTo>
                  <a:lnTo>
                    <a:pt x="1882089" y="20561"/>
                  </a:lnTo>
                  <a:lnTo>
                    <a:pt x="1880946" y="19392"/>
                  </a:lnTo>
                  <a:lnTo>
                    <a:pt x="1875091" y="19392"/>
                  </a:lnTo>
                  <a:lnTo>
                    <a:pt x="1870379" y="18021"/>
                  </a:lnTo>
                  <a:lnTo>
                    <a:pt x="1873707" y="16751"/>
                  </a:lnTo>
                  <a:lnTo>
                    <a:pt x="1897722" y="16751"/>
                  </a:lnTo>
                  <a:lnTo>
                    <a:pt x="1897773" y="18021"/>
                  </a:lnTo>
                  <a:lnTo>
                    <a:pt x="1897938" y="18021"/>
                  </a:lnTo>
                  <a:lnTo>
                    <a:pt x="1899297" y="19291"/>
                  </a:lnTo>
                  <a:lnTo>
                    <a:pt x="1901850" y="18021"/>
                  </a:lnTo>
                  <a:lnTo>
                    <a:pt x="1905152" y="19392"/>
                  </a:lnTo>
                  <a:lnTo>
                    <a:pt x="1908937" y="19392"/>
                  </a:lnTo>
                  <a:lnTo>
                    <a:pt x="1909152" y="20561"/>
                  </a:lnTo>
                  <a:lnTo>
                    <a:pt x="1909152" y="10401"/>
                  </a:lnTo>
                  <a:lnTo>
                    <a:pt x="1908060" y="10401"/>
                  </a:lnTo>
                  <a:lnTo>
                    <a:pt x="1905000" y="11671"/>
                  </a:lnTo>
                  <a:lnTo>
                    <a:pt x="1887918" y="11671"/>
                  </a:lnTo>
                  <a:lnTo>
                    <a:pt x="1887550" y="10401"/>
                  </a:lnTo>
                  <a:lnTo>
                    <a:pt x="1886419" y="9131"/>
                  </a:lnTo>
                  <a:lnTo>
                    <a:pt x="1874139" y="9131"/>
                  </a:lnTo>
                  <a:lnTo>
                    <a:pt x="1866861" y="9131"/>
                  </a:lnTo>
                  <a:lnTo>
                    <a:pt x="1844497" y="9131"/>
                  </a:lnTo>
                  <a:lnTo>
                    <a:pt x="1836991" y="9131"/>
                  </a:lnTo>
                  <a:lnTo>
                    <a:pt x="1830870" y="9131"/>
                  </a:lnTo>
                  <a:lnTo>
                    <a:pt x="1829625" y="10401"/>
                  </a:lnTo>
                  <a:lnTo>
                    <a:pt x="1824494" y="9131"/>
                  </a:lnTo>
                  <a:lnTo>
                    <a:pt x="1814537" y="9131"/>
                  </a:lnTo>
                  <a:lnTo>
                    <a:pt x="1814537" y="56121"/>
                  </a:lnTo>
                  <a:lnTo>
                    <a:pt x="1814334" y="57391"/>
                  </a:lnTo>
                  <a:lnTo>
                    <a:pt x="1809546" y="57391"/>
                  </a:lnTo>
                  <a:lnTo>
                    <a:pt x="1807083" y="58661"/>
                  </a:lnTo>
                  <a:lnTo>
                    <a:pt x="1802993" y="58661"/>
                  </a:lnTo>
                  <a:lnTo>
                    <a:pt x="1800237" y="59931"/>
                  </a:lnTo>
                  <a:lnTo>
                    <a:pt x="1797710" y="61290"/>
                  </a:lnTo>
                  <a:lnTo>
                    <a:pt x="1795106" y="61290"/>
                  </a:lnTo>
                  <a:lnTo>
                    <a:pt x="1795081" y="62471"/>
                  </a:lnTo>
                  <a:lnTo>
                    <a:pt x="1792668" y="62471"/>
                  </a:lnTo>
                  <a:lnTo>
                    <a:pt x="1794179" y="61290"/>
                  </a:lnTo>
                  <a:lnTo>
                    <a:pt x="1794421" y="61290"/>
                  </a:lnTo>
                  <a:lnTo>
                    <a:pt x="1792592" y="59931"/>
                  </a:lnTo>
                  <a:lnTo>
                    <a:pt x="1789607" y="59931"/>
                  </a:lnTo>
                  <a:lnTo>
                    <a:pt x="1789417" y="58661"/>
                  </a:lnTo>
                  <a:lnTo>
                    <a:pt x="1789557" y="58661"/>
                  </a:lnTo>
                  <a:lnTo>
                    <a:pt x="1790166" y="57391"/>
                  </a:lnTo>
                  <a:lnTo>
                    <a:pt x="1788655" y="57391"/>
                  </a:lnTo>
                  <a:lnTo>
                    <a:pt x="1788718" y="56121"/>
                  </a:lnTo>
                  <a:lnTo>
                    <a:pt x="1789341" y="56121"/>
                  </a:lnTo>
                  <a:lnTo>
                    <a:pt x="1790319" y="54851"/>
                  </a:lnTo>
                  <a:lnTo>
                    <a:pt x="1787626" y="54851"/>
                  </a:lnTo>
                  <a:lnTo>
                    <a:pt x="1787499" y="53835"/>
                  </a:lnTo>
                  <a:lnTo>
                    <a:pt x="1787486" y="53657"/>
                  </a:lnTo>
                  <a:lnTo>
                    <a:pt x="1786318" y="52311"/>
                  </a:lnTo>
                  <a:lnTo>
                    <a:pt x="1774431" y="52311"/>
                  </a:lnTo>
                  <a:lnTo>
                    <a:pt x="1774304" y="53657"/>
                  </a:lnTo>
                  <a:lnTo>
                    <a:pt x="1773097" y="53657"/>
                  </a:lnTo>
                  <a:lnTo>
                    <a:pt x="1773097" y="71361"/>
                  </a:lnTo>
                  <a:lnTo>
                    <a:pt x="1771180" y="73901"/>
                  </a:lnTo>
                  <a:lnTo>
                    <a:pt x="1771713" y="75260"/>
                  </a:lnTo>
                  <a:lnTo>
                    <a:pt x="1770824" y="75260"/>
                  </a:lnTo>
                  <a:lnTo>
                    <a:pt x="1770532" y="76441"/>
                  </a:lnTo>
                  <a:lnTo>
                    <a:pt x="1766214" y="76441"/>
                  </a:lnTo>
                  <a:lnTo>
                    <a:pt x="1762467" y="77774"/>
                  </a:lnTo>
                  <a:lnTo>
                    <a:pt x="1751050" y="77774"/>
                  </a:lnTo>
                  <a:lnTo>
                    <a:pt x="1751037" y="78981"/>
                  </a:lnTo>
                  <a:lnTo>
                    <a:pt x="1749450" y="78981"/>
                  </a:lnTo>
                  <a:lnTo>
                    <a:pt x="1747799" y="77774"/>
                  </a:lnTo>
                  <a:lnTo>
                    <a:pt x="1745996" y="77774"/>
                  </a:lnTo>
                  <a:lnTo>
                    <a:pt x="1744662" y="78981"/>
                  </a:lnTo>
                  <a:lnTo>
                    <a:pt x="1741614" y="78981"/>
                  </a:lnTo>
                  <a:lnTo>
                    <a:pt x="1740395" y="77774"/>
                  </a:lnTo>
                  <a:lnTo>
                    <a:pt x="1739988" y="78257"/>
                  </a:lnTo>
                  <a:lnTo>
                    <a:pt x="1739531" y="78981"/>
                  </a:lnTo>
                  <a:lnTo>
                    <a:pt x="1737677" y="78981"/>
                  </a:lnTo>
                  <a:lnTo>
                    <a:pt x="1737575" y="78257"/>
                  </a:lnTo>
                  <a:lnTo>
                    <a:pt x="1737512" y="77774"/>
                  </a:lnTo>
                  <a:lnTo>
                    <a:pt x="1736191" y="76441"/>
                  </a:lnTo>
                  <a:lnTo>
                    <a:pt x="1732838" y="76441"/>
                  </a:lnTo>
                  <a:lnTo>
                    <a:pt x="1730311" y="77355"/>
                  </a:lnTo>
                  <a:lnTo>
                    <a:pt x="1730311" y="82791"/>
                  </a:lnTo>
                  <a:lnTo>
                    <a:pt x="1729536" y="84061"/>
                  </a:lnTo>
                  <a:lnTo>
                    <a:pt x="1727250" y="84061"/>
                  </a:lnTo>
                  <a:lnTo>
                    <a:pt x="1726476" y="85331"/>
                  </a:lnTo>
                  <a:lnTo>
                    <a:pt x="1718830" y="85331"/>
                  </a:lnTo>
                  <a:lnTo>
                    <a:pt x="1718868" y="82791"/>
                  </a:lnTo>
                  <a:lnTo>
                    <a:pt x="1730311" y="82791"/>
                  </a:lnTo>
                  <a:lnTo>
                    <a:pt x="1730311" y="77355"/>
                  </a:lnTo>
                  <a:lnTo>
                    <a:pt x="1729143" y="77774"/>
                  </a:lnTo>
                  <a:lnTo>
                    <a:pt x="1721408" y="77774"/>
                  </a:lnTo>
                  <a:lnTo>
                    <a:pt x="1721091" y="78981"/>
                  </a:lnTo>
                  <a:lnTo>
                    <a:pt x="1717319" y="78981"/>
                  </a:lnTo>
                  <a:lnTo>
                    <a:pt x="1715909" y="80251"/>
                  </a:lnTo>
                  <a:lnTo>
                    <a:pt x="1703781" y="80251"/>
                  </a:lnTo>
                  <a:lnTo>
                    <a:pt x="1702968" y="78981"/>
                  </a:lnTo>
                  <a:lnTo>
                    <a:pt x="1694167" y="78981"/>
                  </a:lnTo>
                  <a:lnTo>
                    <a:pt x="1694014" y="80251"/>
                  </a:lnTo>
                  <a:lnTo>
                    <a:pt x="1686382" y="80251"/>
                  </a:lnTo>
                  <a:lnTo>
                    <a:pt x="1686521" y="78981"/>
                  </a:lnTo>
                  <a:lnTo>
                    <a:pt x="1685391" y="78981"/>
                  </a:lnTo>
                  <a:lnTo>
                    <a:pt x="1686267" y="77774"/>
                  </a:lnTo>
                  <a:lnTo>
                    <a:pt x="1682902" y="77774"/>
                  </a:lnTo>
                  <a:lnTo>
                    <a:pt x="1683143" y="76441"/>
                  </a:lnTo>
                  <a:lnTo>
                    <a:pt x="1681861" y="76441"/>
                  </a:lnTo>
                  <a:lnTo>
                    <a:pt x="1680019" y="75260"/>
                  </a:lnTo>
                  <a:lnTo>
                    <a:pt x="1679422" y="73901"/>
                  </a:lnTo>
                  <a:lnTo>
                    <a:pt x="1682978" y="72631"/>
                  </a:lnTo>
                  <a:lnTo>
                    <a:pt x="1689112" y="72631"/>
                  </a:lnTo>
                  <a:lnTo>
                    <a:pt x="1690382" y="71361"/>
                  </a:lnTo>
                  <a:lnTo>
                    <a:pt x="1692529" y="70091"/>
                  </a:lnTo>
                  <a:lnTo>
                    <a:pt x="1696504" y="70091"/>
                  </a:lnTo>
                  <a:lnTo>
                    <a:pt x="1697596" y="71361"/>
                  </a:lnTo>
                  <a:lnTo>
                    <a:pt x="1698650" y="71361"/>
                  </a:lnTo>
                  <a:lnTo>
                    <a:pt x="1697990" y="72631"/>
                  </a:lnTo>
                  <a:lnTo>
                    <a:pt x="1699488" y="72631"/>
                  </a:lnTo>
                  <a:lnTo>
                    <a:pt x="1700644" y="73901"/>
                  </a:lnTo>
                  <a:lnTo>
                    <a:pt x="1704517" y="73901"/>
                  </a:lnTo>
                  <a:lnTo>
                    <a:pt x="1703692" y="75260"/>
                  </a:lnTo>
                  <a:lnTo>
                    <a:pt x="1703628" y="76441"/>
                  </a:lnTo>
                  <a:lnTo>
                    <a:pt x="1702841" y="76441"/>
                  </a:lnTo>
                  <a:lnTo>
                    <a:pt x="1704530" y="77774"/>
                  </a:lnTo>
                  <a:lnTo>
                    <a:pt x="1704644" y="76441"/>
                  </a:lnTo>
                  <a:lnTo>
                    <a:pt x="1706524" y="77774"/>
                  </a:lnTo>
                  <a:lnTo>
                    <a:pt x="1711769" y="77774"/>
                  </a:lnTo>
                  <a:lnTo>
                    <a:pt x="1714042" y="76441"/>
                  </a:lnTo>
                  <a:lnTo>
                    <a:pt x="1713992" y="75260"/>
                  </a:lnTo>
                  <a:lnTo>
                    <a:pt x="1715617" y="75260"/>
                  </a:lnTo>
                  <a:lnTo>
                    <a:pt x="1714055" y="73901"/>
                  </a:lnTo>
                  <a:lnTo>
                    <a:pt x="1713826" y="73901"/>
                  </a:lnTo>
                  <a:lnTo>
                    <a:pt x="1713115" y="72631"/>
                  </a:lnTo>
                  <a:lnTo>
                    <a:pt x="1708899" y="72631"/>
                  </a:lnTo>
                  <a:lnTo>
                    <a:pt x="1709000" y="70091"/>
                  </a:lnTo>
                  <a:lnTo>
                    <a:pt x="1710626" y="68948"/>
                  </a:lnTo>
                  <a:lnTo>
                    <a:pt x="1719021" y="68948"/>
                  </a:lnTo>
                  <a:lnTo>
                    <a:pt x="1721116" y="70091"/>
                  </a:lnTo>
                  <a:lnTo>
                    <a:pt x="1721637" y="71361"/>
                  </a:lnTo>
                  <a:lnTo>
                    <a:pt x="1722462" y="71361"/>
                  </a:lnTo>
                  <a:lnTo>
                    <a:pt x="1724152" y="70091"/>
                  </a:lnTo>
                  <a:lnTo>
                    <a:pt x="1725841" y="70091"/>
                  </a:lnTo>
                  <a:lnTo>
                    <a:pt x="1726374" y="68948"/>
                  </a:lnTo>
                  <a:lnTo>
                    <a:pt x="1739023" y="68948"/>
                  </a:lnTo>
                  <a:lnTo>
                    <a:pt x="1739468" y="70091"/>
                  </a:lnTo>
                  <a:lnTo>
                    <a:pt x="1742757" y="70091"/>
                  </a:lnTo>
                  <a:lnTo>
                    <a:pt x="1743189" y="71361"/>
                  </a:lnTo>
                  <a:lnTo>
                    <a:pt x="1741970" y="72631"/>
                  </a:lnTo>
                  <a:lnTo>
                    <a:pt x="1743989" y="72631"/>
                  </a:lnTo>
                  <a:lnTo>
                    <a:pt x="1744002" y="73901"/>
                  </a:lnTo>
                  <a:lnTo>
                    <a:pt x="1764512" y="73901"/>
                  </a:lnTo>
                  <a:lnTo>
                    <a:pt x="1766354" y="72631"/>
                  </a:lnTo>
                  <a:lnTo>
                    <a:pt x="1766557" y="71361"/>
                  </a:lnTo>
                  <a:lnTo>
                    <a:pt x="1767509" y="71361"/>
                  </a:lnTo>
                  <a:lnTo>
                    <a:pt x="1765579" y="70091"/>
                  </a:lnTo>
                  <a:lnTo>
                    <a:pt x="1765528" y="68948"/>
                  </a:lnTo>
                  <a:lnTo>
                    <a:pt x="1766887" y="68948"/>
                  </a:lnTo>
                  <a:lnTo>
                    <a:pt x="1766125" y="67551"/>
                  </a:lnTo>
                  <a:lnTo>
                    <a:pt x="1768525" y="66281"/>
                  </a:lnTo>
                  <a:lnTo>
                    <a:pt x="1764830" y="65011"/>
                  </a:lnTo>
                  <a:lnTo>
                    <a:pt x="1763725" y="65011"/>
                  </a:lnTo>
                  <a:lnTo>
                    <a:pt x="1764423" y="63804"/>
                  </a:lnTo>
                  <a:lnTo>
                    <a:pt x="1765134" y="63804"/>
                  </a:lnTo>
                  <a:lnTo>
                    <a:pt x="1765985" y="62471"/>
                  </a:lnTo>
                  <a:lnTo>
                    <a:pt x="1769389" y="62471"/>
                  </a:lnTo>
                  <a:lnTo>
                    <a:pt x="1771357" y="63804"/>
                  </a:lnTo>
                  <a:lnTo>
                    <a:pt x="1770735" y="65011"/>
                  </a:lnTo>
                  <a:lnTo>
                    <a:pt x="1770811" y="67551"/>
                  </a:lnTo>
                  <a:lnTo>
                    <a:pt x="1768627" y="68948"/>
                  </a:lnTo>
                  <a:lnTo>
                    <a:pt x="1770507" y="68948"/>
                  </a:lnTo>
                  <a:lnTo>
                    <a:pt x="1770773" y="70091"/>
                  </a:lnTo>
                  <a:lnTo>
                    <a:pt x="1773097" y="71361"/>
                  </a:lnTo>
                  <a:lnTo>
                    <a:pt x="1773097" y="53657"/>
                  </a:lnTo>
                  <a:lnTo>
                    <a:pt x="1772183" y="54851"/>
                  </a:lnTo>
                  <a:lnTo>
                    <a:pt x="1771942" y="54851"/>
                  </a:lnTo>
                  <a:lnTo>
                    <a:pt x="1770138" y="56121"/>
                  </a:lnTo>
                  <a:lnTo>
                    <a:pt x="1771243" y="56121"/>
                  </a:lnTo>
                  <a:lnTo>
                    <a:pt x="1770926" y="57391"/>
                  </a:lnTo>
                  <a:lnTo>
                    <a:pt x="1769910" y="57391"/>
                  </a:lnTo>
                  <a:lnTo>
                    <a:pt x="1769160" y="58661"/>
                  </a:lnTo>
                  <a:lnTo>
                    <a:pt x="1767890" y="58661"/>
                  </a:lnTo>
                  <a:lnTo>
                    <a:pt x="1766354" y="57391"/>
                  </a:lnTo>
                  <a:lnTo>
                    <a:pt x="1767725" y="56121"/>
                  </a:lnTo>
                  <a:lnTo>
                    <a:pt x="1765998" y="54851"/>
                  </a:lnTo>
                  <a:lnTo>
                    <a:pt x="1764919" y="54851"/>
                  </a:lnTo>
                  <a:lnTo>
                    <a:pt x="1763585" y="53657"/>
                  </a:lnTo>
                  <a:lnTo>
                    <a:pt x="1762353" y="53657"/>
                  </a:lnTo>
                  <a:lnTo>
                    <a:pt x="1760804" y="52311"/>
                  </a:lnTo>
                  <a:lnTo>
                    <a:pt x="1759788" y="52311"/>
                  </a:lnTo>
                  <a:lnTo>
                    <a:pt x="1759648" y="51041"/>
                  </a:lnTo>
                  <a:lnTo>
                    <a:pt x="1772754" y="51041"/>
                  </a:lnTo>
                  <a:lnTo>
                    <a:pt x="1774863" y="49771"/>
                  </a:lnTo>
                  <a:lnTo>
                    <a:pt x="1775244" y="48501"/>
                  </a:lnTo>
                  <a:lnTo>
                    <a:pt x="1775244" y="47320"/>
                  </a:lnTo>
                  <a:lnTo>
                    <a:pt x="1776031" y="46126"/>
                  </a:lnTo>
                  <a:lnTo>
                    <a:pt x="1772818" y="46126"/>
                  </a:lnTo>
                  <a:lnTo>
                    <a:pt x="1775396" y="44691"/>
                  </a:lnTo>
                  <a:lnTo>
                    <a:pt x="1779181" y="44691"/>
                  </a:lnTo>
                  <a:lnTo>
                    <a:pt x="1780324" y="43421"/>
                  </a:lnTo>
                  <a:lnTo>
                    <a:pt x="1782089" y="43421"/>
                  </a:lnTo>
                  <a:lnTo>
                    <a:pt x="1783410" y="42151"/>
                  </a:lnTo>
                  <a:lnTo>
                    <a:pt x="1785302" y="42151"/>
                  </a:lnTo>
                  <a:lnTo>
                    <a:pt x="1785645" y="43421"/>
                  </a:lnTo>
                  <a:lnTo>
                    <a:pt x="1784438" y="43421"/>
                  </a:lnTo>
                  <a:lnTo>
                    <a:pt x="1785569" y="44691"/>
                  </a:lnTo>
                  <a:lnTo>
                    <a:pt x="1785658" y="46126"/>
                  </a:lnTo>
                  <a:lnTo>
                    <a:pt x="1804009" y="46126"/>
                  </a:lnTo>
                  <a:lnTo>
                    <a:pt x="1809762" y="47320"/>
                  </a:lnTo>
                  <a:lnTo>
                    <a:pt x="1809508" y="47320"/>
                  </a:lnTo>
                  <a:lnTo>
                    <a:pt x="1811693" y="48501"/>
                  </a:lnTo>
                  <a:lnTo>
                    <a:pt x="1813280" y="48501"/>
                  </a:lnTo>
                  <a:lnTo>
                    <a:pt x="1809711" y="49771"/>
                  </a:lnTo>
                  <a:lnTo>
                    <a:pt x="1807552" y="51041"/>
                  </a:lnTo>
                  <a:lnTo>
                    <a:pt x="1800885" y="51041"/>
                  </a:lnTo>
                  <a:lnTo>
                    <a:pt x="1801190" y="52311"/>
                  </a:lnTo>
                  <a:lnTo>
                    <a:pt x="1802193" y="53657"/>
                  </a:lnTo>
                  <a:lnTo>
                    <a:pt x="1802168" y="53835"/>
                  </a:lnTo>
                  <a:lnTo>
                    <a:pt x="1802041" y="54597"/>
                  </a:lnTo>
                  <a:lnTo>
                    <a:pt x="1802003" y="54851"/>
                  </a:lnTo>
                  <a:lnTo>
                    <a:pt x="1801380" y="54851"/>
                  </a:lnTo>
                  <a:lnTo>
                    <a:pt x="1805101" y="56121"/>
                  </a:lnTo>
                  <a:lnTo>
                    <a:pt x="1814537" y="56121"/>
                  </a:lnTo>
                  <a:lnTo>
                    <a:pt x="1814537" y="9131"/>
                  </a:lnTo>
                  <a:lnTo>
                    <a:pt x="1807184" y="9131"/>
                  </a:lnTo>
                  <a:lnTo>
                    <a:pt x="1804962" y="8242"/>
                  </a:lnTo>
                  <a:lnTo>
                    <a:pt x="1804962" y="18021"/>
                  </a:lnTo>
                  <a:lnTo>
                    <a:pt x="1804847" y="19392"/>
                  </a:lnTo>
                  <a:lnTo>
                    <a:pt x="1804746" y="20561"/>
                  </a:lnTo>
                  <a:lnTo>
                    <a:pt x="1804695" y="21831"/>
                  </a:lnTo>
                  <a:lnTo>
                    <a:pt x="1803590" y="21831"/>
                  </a:lnTo>
                  <a:lnTo>
                    <a:pt x="1796529" y="23215"/>
                  </a:lnTo>
                  <a:lnTo>
                    <a:pt x="1793646" y="21831"/>
                  </a:lnTo>
                  <a:lnTo>
                    <a:pt x="1790166" y="21831"/>
                  </a:lnTo>
                  <a:lnTo>
                    <a:pt x="1790166" y="20561"/>
                  </a:lnTo>
                  <a:lnTo>
                    <a:pt x="1787690" y="18021"/>
                  </a:lnTo>
                  <a:lnTo>
                    <a:pt x="1789315" y="18021"/>
                  </a:lnTo>
                  <a:lnTo>
                    <a:pt x="1790839" y="16751"/>
                  </a:lnTo>
                  <a:lnTo>
                    <a:pt x="1794268" y="15481"/>
                  </a:lnTo>
                  <a:lnTo>
                    <a:pt x="1798675" y="15481"/>
                  </a:lnTo>
                  <a:lnTo>
                    <a:pt x="1800504" y="14211"/>
                  </a:lnTo>
                  <a:lnTo>
                    <a:pt x="1800631" y="15481"/>
                  </a:lnTo>
                  <a:lnTo>
                    <a:pt x="1801888" y="15481"/>
                  </a:lnTo>
                  <a:lnTo>
                    <a:pt x="1801672" y="16751"/>
                  </a:lnTo>
                  <a:lnTo>
                    <a:pt x="1803819" y="16751"/>
                  </a:lnTo>
                  <a:lnTo>
                    <a:pt x="1804962" y="18021"/>
                  </a:lnTo>
                  <a:lnTo>
                    <a:pt x="1804962" y="8242"/>
                  </a:lnTo>
                  <a:lnTo>
                    <a:pt x="1804047" y="7861"/>
                  </a:lnTo>
                  <a:lnTo>
                    <a:pt x="1801812" y="9131"/>
                  </a:lnTo>
                  <a:lnTo>
                    <a:pt x="1801406" y="10401"/>
                  </a:lnTo>
                  <a:lnTo>
                    <a:pt x="1784400" y="10401"/>
                  </a:lnTo>
                  <a:lnTo>
                    <a:pt x="1783905" y="9131"/>
                  </a:lnTo>
                  <a:lnTo>
                    <a:pt x="1773859" y="9131"/>
                  </a:lnTo>
                  <a:lnTo>
                    <a:pt x="1773859" y="30721"/>
                  </a:lnTo>
                  <a:lnTo>
                    <a:pt x="1766430" y="30721"/>
                  </a:lnTo>
                  <a:lnTo>
                    <a:pt x="1768081" y="29451"/>
                  </a:lnTo>
                  <a:lnTo>
                    <a:pt x="1767586" y="29451"/>
                  </a:lnTo>
                  <a:lnTo>
                    <a:pt x="1765427" y="28244"/>
                  </a:lnTo>
                  <a:lnTo>
                    <a:pt x="1750733" y="28244"/>
                  </a:lnTo>
                  <a:lnTo>
                    <a:pt x="1750961" y="26911"/>
                  </a:lnTo>
                  <a:lnTo>
                    <a:pt x="1748040" y="26911"/>
                  </a:lnTo>
                  <a:lnTo>
                    <a:pt x="1749348" y="25641"/>
                  </a:lnTo>
                  <a:lnTo>
                    <a:pt x="1754174" y="25641"/>
                  </a:lnTo>
                  <a:lnTo>
                    <a:pt x="1755762" y="24371"/>
                  </a:lnTo>
                  <a:lnTo>
                    <a:pt x="1765579" y="24371"/>
                  </a:lnTo>
                  <a:lnTo>
                    <a:pt x="1766189" y="25641"/>
                  </a:lnTo>
                  <a:lnTo>
                    <a:pt x="1768640" y="25641"/>
                  </a:lnTo>
                  <a:lnTo>
                    <a:pt x="1768411" y="26911"/>
                  </a:lnTo>
                  <a:lnTo>
                    <a:pt x="1770240" y="26911"/>
                  </a:lnTo>
                  <a:lnTo>
                    <a:pt x="1770710" y="28244"/>
                  </a:lnTo>
                  <a:lnTo>
                    <a:pt x="1771332" y="28244"/>
                  </a:lnTo>
                  <a:lnTo>
                    <a:pt x="1773859" y="30721"/>
                  </a:lnTo>
                  <a:lnTo>
                    <a:pt x="1773859" y="9131"/>
                  </a:lnTo>
                  <a:lnTo>
                    <a:pt x="1767852" y="9131"/>
                  </a:lnTo>
                  <a:lnTo>
                    <a:pt x="1767674" y="10401"/>
                  </a:lnTo>
                  <a:lnTo>
                    <a:pt x="1760524" y="10401"/>
                  </a:lnTo>
                  <a:lnTo>
                    <a:pt x="1760372" y="11671"/>
                  </a:lnTo>
                  <a:lnTo>
                    <a:pt x="1761617" y="11671"/>
                  </a:lnTo>
                  <a:lnTo>
                    <a:pt x="1759419" y="12941"/>
                  </a:lnTo>
                  <a:lnTo>
                    <a:pt x="1755355" y="12941"/>
                  </a:lnTo>
                  <a:lnTo>
                    <a:pt x="1755114" y="11671"/>
                  </a:lnTo>
                  <a:lnTo>
                    <a:pt x="1746694" y="11671"/>
                  </a:lnTo>
                  <a:lnTo>
                    <a:pt x="1747024" y="12941"/>
                  </a:lnTo>
                  <a:lnTo>
                    <a:pt x="1743316" y="12941"/>
                  </a:lnTo>
                  <a:lnTo>
                    <a:pt x="1743316" y="39611"/>
                  </a:lnTo>
                  <a:lnTo>
                    <a:pt x="1741893" y="40881"/>
                  </a:lnTo>
                  <a:lnTo>
                    <a:pt x="1735886" y="40881"/>
                  </a:lnTo>
                  <a:lnTo>
                    <a:pt x="1735886" y="42151"/>
                  </a:lnTo>
                  <a:lnTo>
                    <a:pt x="1735086" y="43421"/>
                  </a:lnTo>
                  <a:lnTo>
                    <a:pt x="1731479" y="43421"/>
                  </a:lnTo>
                  <a:lnTo>
                    <a:pt x="1728635" y="44475"/>
                  </a:lnTo>
                  <a:lnTo>
                    <a:pt x="1728635" y="51041"/>
                  </a:lnTo>
                  <a:lnTo>
                    <a:pt x="1725510" y="52311"/>
                  </a:lnTo>
                  <a:lnTo>
                    <a:pt x="1724761" y="52311"/>
                  </a:lnTo>
                  <a:lnTo>
                    <a:pt x="1725168" y="52578"/>
                  </a:lnTo>
                  <a:lnTo>
                    <a:pt x="1726666" y="53657"/>
                  </a:lnTo>
                  <a:lnTo>
                    <a:pt x="1726704" y="54851"/>
                  </a:lnTo>
                  <a:lnTo>
                    <a:pt x="1727822" y="54851"/>
                  </a:lnTo>
                  <a:lnTo>
                    <a:pt x="1727898" y="56121"/>
                  </a:lnTo>
                  <a:lnTo>
                    <a:pt x="1726006" y="56121"/>
                  </a:lnTo>
                  <a:lnTo>
                    <a:pt x="1726006" y="62369"/>
                  </a:lnTo>
                  <a:lnTo>
                    <a:pt x="1724583" y="61290"/>
                  </a:lnTo>
                  <a:lnTo>
                    <a:pt x="1725358" y="61290"/>
                  </a:lnTo>
                  <a:lnTo>
                    <a:pt x="1726006" y="62369"/>
                  </a:lnTo>
                  <a:lnTo>
                    <a:pt x="1726006" y="56121"/>
                  </a:lnTo>
                  <a:lnTo>
                    <a:pt x="1724240" y="56121"/>
                  </a:lnTo>
                  <a:lnTo>
                    <a:pt x="1724240" y="61290"/>
                  </a:lnTo>
                  <a:lnTo>
                    <a:pt x="1721573" y="62471"/>
                  </a:lnTo>
                  <a:lnTo>
                    <a:pt x="1721002" y="61290"/>
                  </a:lnTo>
                  <a:lnTo>
                    <a:pt x="1724240" y="61290"/>
                  </a:lnTo>
                  <a:lnTo>
                    <a:pt x="1724240" y="56121"/>
                  </a:lnTo>
                  <a:lnTo>
                    <a:pt x="1723047" y="56121"/>
                  </a:lnTo>
                  <a:lnTo>
                    <a:pt x="1722005" y="57391"/>
                  </a:lnTo>
                  <a:lnTo>
                    <a:pt x="1721688" y="56121"/>
                  </a:lnTo>
                  <a:lnTo>
                    <a:pt x="1718551" y="56121"/>
                  </a:lnTo>
                  <a:lnTo>
                    <a:pt x="1719681" y="54851"/>
                  </a:lnTo>
                  <a:lnTo>
                    <a:pt x="1714969" y="54851"/>
                  </a:lnTo>
                  <a:lnTo>
                    <a:pt x="1714436" y="53835"/>
                  </a:lnTo>
                  <a:lnTo>
                    <a:pt x="1713852" y="52578"/>
                  </a:lnTo>
                  <a:lnTo>
                    <a:pt x="1713725" y="52311"/>
                  </a:lnTo>
                  <a:lnTo>
                    <a:pt x="1710537" y="52311"/>
                  </a:lnTo>
                  <a:lnTo>
                    <a:pt x="1710893" y="51041"/>
                  </a:lnTo>
                  <a:lnTo>
                    <a:pt x="1714461" y="51041"/>
                  </a:lnTo>
                  <a:lnTo>
                    <a:pt x="1716379" y="49771"/>
                  </a:lnTo>
                  <a:lnTo>
                    <a:pt x="1720532" y="49771"/>
                  </a:lnTo>
                  <a:lnTo>
                    <a:pt x="1720215" y="51041"/>
                  </a:lnTo>
                  <a:lnTo>
                    <a:pt x="1728635" y="51041"/>
                  </a:lnTo>
                  <a:lnTo>
                    <a:pt x="1728635" y="44475"/>
                  </a:lnTo>
                  <a:lnTo>
                    <a:pt x="1728012" y="44691"/>
                  </a:lnTo>
                  <a:lnTo>
                    <a:pt x="1721243" y="44691"/>
                  </a:lnTo>
                  <a:lnTo>
                    <a:pt x="1720799" y="46126"/>
                  </a:lnTo>
                  <a:lnTo>
                    <a:pt x="1713318" y="46126"/>
                  </a:lnTo>
                  <a:lnTo>
                    <a:pt x="1711083" y="47320"/>
                  </a:lnTo>
                  <a:lnTo>
                    <a:pt x="1705686" y="47320"/>
                  </a:lnTo>
                  <a:lnTo>
                    <a:pt x="1705343" y="46545"/>
                  </a:lnTo>
                  <a:lnTo>
                    <a:pt x="1705343" y="52311"/>
                  </a:lnTo>
                  <a:lnTo>
                    <a:pt x="1704924" y="53657"/>
                  </a:lnTo>
                  <a:lnTo>
                    <a:pt x="1697837" y="53657"/>
                  </a:lnTo>
                  <a:lnTo>
                    <a:pt x="1698231" y="54597"/>
                  </a:lnTo>
                  <a:lnTo>
                    <a:pt x="1698332" y="54851"/>
                  </a:lnTo>
                  <a:lnTo>
                    <a:pt x="1695983" y="54851"/>
                  </a:lnTo>
                  <a:lnTo>
                    <a:pt x="1697545" y="56121"/>
                  </a:lnTo>
                  <a:lnTo>
                    <a:pt x="1696300" y="57391"/>
                  </a:lnTo>
                  <a:lnTo>
                    <a:pt x="1701927" y="56121"/>
                  </a:lnTo>
                  <a:lnTo>
                    <a:pt x="1702904" y="57391"/>
                  </a:lnTo>
                  <a:lnTo>
                    <a:pt x="1703197" y="58661"/>
                  </a:lnTo>
                  <a:lnTo>
                    <a:pt x="1700403" y="58661"/>
                  </a:lnTo>
                  <a:lnTo>
                    <a:pt x="1695564" y="59931"/>
                  </a:lnTo>
                  <a:lnTo>
                    <a:pt x="1696300" y="61290"/>
                  </a:lnTo>
                  <a:lnTo>
                    <a:pt x="1697164" y="61290"/>
                  </a:lnTo>
                  <a:lnTo>
                    <a:pt x="1697253" y="62471"/>
                  </a:lnTo>
                  <a:lnTo>
                    <a:pt x="1696732" y="62471"/>
                  </a:lnTo>
                  <a:lnTo>
                    <a:pt x="1695691" y="63804"/>
                  </a:lnTo>
                  <a:lnTo>
                    <a:pt x="1691576" y="63804"/>
                  </a:lnTo>
                  <a:lnTo>
                    <a:pt x="1690712" y="62471"/>
                  </a:lnTo>
                  <a:lnTo>
                    <a:pt x="1692681" y="61290"/>
                  </a:lnTo>
                  <a:lnTo>
                    <a:pt x="1690217" y="61290"/>
                  </a:lnTo>
                  <a:lnTo>
                    <a:pt x="1690827" y="59931"/>
                  </a:lnTo>
                  <a:lnTo>
                    <a:pt x="1689658" y="58661"/>
                  </a:lnTo>
                  <a:lnTo>
                    <a:pt x="1687525" y="58661"/>
                  </a:lnTo>
                  <a:lnTo>
                    <a:pt x="1684235" y="57391"/>
                  </a:lnTo>
                  <a:lnTo>
                    <a:pt x="1682927" y="57391"/>
                  </a:lnTo>
                  <a:lnTo>
                    <a:pt x="1682927" y="67551"/>
                  </a:lnTo>
                  <a:lnTo>
                    <a:pt x="1682902" y="68948"/>
                  </a:lnTo>
                  <a:lnTo>
                    <a:pt x="1681937" y="68948"/>
                  </a:lnTo>
                  <a:lnTo>
                    <a:pt x="1682178" y="70091"/>
                  </a:lnTo>
                  <a:lnTo>
                    <a:pt x="1681505" y="70091"/>
                  </a:lnTo>
                  <a:lnTo>
                    <a:pt x="1680083" y="71361"/>
                  </a:lnTo>
                  <a:lnTo>
                    <a:pt x="1676031" y="71361"/>
                  </a:lnTo>
                  <a:lnTo>
                    <a:pt x="1675879" y="70091"/>
                  </a:lnTo>
                  <a:lnTo>
                    <a:pt x="1673796" y="70091"/>
                  </a:lnTo>
                  <a:lnTo>
                    <a:pt x="1673694" y="68948"/>
                  </a:lnTo>
                  <a:lnTo>
                    <a:pt x="1671599" y="68948"/>
                  </a:lnTo>
                  <a:lnTo>
                    <a:pt x="1674418" y="67551"/>
                  </a:lnTo>
                  <a:lnTo>
                    <a:pt x="1673250" y="67551"/>
                  </a:lnTo>
                  <a:lnTo>
                    <a:pt x="1672450" y="66281"/>
                  </a:lnTo>
                  <a:lnTo>
                    <a:pt x="1681543" y="66281"/>
                  </a:lnTo>
                  <a:lnTo>
                    <a:pt x="1682927" y="67551"/>
                  </a:lnTo>
                  <a:lnTo>
                    <a:pt x="1682927" y="57391"/>
                  </a:lnTo>
                  <a:lnTo>
                    <a:pt x="1681099" y="57391"/>
                  </a:lnTo>
                  <a:lnTo>
                    <a:pt x="1679587" y="56121"/>
                  </a:lnTo>
                  <a:lnTo>
                    <a:pt x="1678597" y="54851"/>
                  </a:lnTo>
                  <a:lnTo>
                    <a:pt x="1681010" y="53657"/>
                  </a:lnTo>
                  <a:lnTo>
                    <a:pt x="1681200" y="53657"/>
                  </a:lnTo>
                  <a:lnTo>
                    <a:pt x="1680527" y="52311"/>
                  </a:lnTo>
                  <a:lnTo>
                    <a:pt x="1680222" y="52311"/>
                  </a:lnTo>
                  <a:lnTo>
                    <a:pt x="1677758" y="51041"/>
                  </a:lnTo>
                  <a:lnTo>
                    <a:pt x="1672678" y="49771"/>
                  </a:lnTo>
                  <a:lnTo>
                    <a:pt x="1674177" y="48501"/>
                  </a:lnTo>
                  <a:lnTo>
                    <a:pt x="1675180" y="47320"/>
                  </a:lnTo>
                  <a:lnTo>
                    <a:pt x="1676552" y="46126"/>
                  </a:lnTo>
                  <a:lnTo>
                    <a:pt x="1677174" y="46126"/>
                  </a:lnTo>
                  <a:lnTo>
                    <a:pt x="1673301" y="44691"/>
                  </a:lnTo>
                  <a:lnTo>
                    <a:pt x="1671040" y="43421"/>
                  </a:lnTo>
                  <a:lnTo>
                    <a:pt x="1668907" y="43421"/>
                  </a:lnTo>
                  <a:lnTo>
                    <a:pt x="1667281" y="42151"/>
                  </a:lnTo>
                  <a:lnTo>
                    <a:pt x="1664157" y="42151"/>
                  </a:lnTo>
                  <a:lnTo>
                    <a:pt x="1664157" y="57391"/>
                  </a:lnTo>
                  <a:lnTo>
                    <a:pt x="1663928" y="58661"/>
                  </a:lnTo>
                  <a:lnTo>
                    <a:pt x="1662595" y="58661"/>
                  </a:lnTo>
                  <a:lnTo>
                    <a:pt x="1662607" y="59931"/>
                  </a:lnTo>
                  <a:lnTo>
                    <a:pt x="1661058" y="61290"/>
                  </a:lnTo>
                  <a:lnTo>
                    <a:pt x="1650492" y="61290"/>
                  </a:lnTo>
                  <a:lnTo>
                    <a:pt x="1650492" y="76441"/>
                  </a:lnTo>
                  <a:lnTo>
                    <a:pt x="1645716" y="77774"/>
                  </a:lnTo>
                  <a:lnTo>
                    <a:pt x="1645843" y="77774"/>
                  </a:lnTo>
                  <a:lnTo>
                    <a:pt x="1643913" y="78981"/>
                  </a:lnTo>
                  <a:lnTo>
                    <a:pt x="1643075" y="78981"/>
                  </a:lnTo>
                  <a:lnTo>
                    <a:pt x="1642960" y="80251"/>
                  </a:lnTo>
                  <a:lnTo>
                    <a:pt x="1640293" y="81521"/>
                  </a:lnTo>
                  <a:lnTo>
                    <a:pt x="1636052" y="80251"/>
                  </a:lnTo>
                  <a:lnTo>
                    <a:pt x="1634731" y="80251"/>
                  </a:lnTo>
                  <a:lnTo>
                    <a:pt x="1634312" y="78981"/>
                  </a:lnTo>
                  <a:lnTo>
                    <a:pt x="1635569" y="78981"/>
                  </a:lnTo>
                  <a:lnTo>
                    <a:pt x="1634744" y="77774"/>
                  </a:lnTo>
                  <a:lnTo>
                    <a:pt x="1631353" y="77774"/>
                  </a:lnTo>
                  <a:lnTo>
                    <a:pt x="1629676" y="76441"/>
                  </a:lnTo>
                  <a:lnTo>
                    <a:pt x="1628368" y="75260"/>
                  </a:lnTo>
                  <a:lnTo>
                    <a:pt x="1643519" y="75260"/>
                  </a:lnTo>
                  <a:lnTo>
                    <a:pt x="1650492" y="76441"/>
                  </a:lnTo>
                  <a:lnTo>
                    <a:pt x="1650492" y="61290"/>
                  </a:lnTo>
                  <a:lnTo>
                    <a:pt x="1650098" y="61290"/>
                  </a:lnTo>
                  <a:lnTo>
                    <a:pt x="1649158" y="59931"/>
                  </a:lnTo>
                  <a:lnTo>
                    <a:pt x="1647063" y="59931"/>
                  </a:lnTo>
                  <a:lnTo>
                    <a:pt x="1646974" y="58661"/>
                  </a:lnTo>
                  <a:lnTo>
                    <a:pt x="1642237" y="58661"/>
                  </a:lnTo>
                  <a:lnTo>
                    <a:pt x="1636953" y="57391"/>
                  </a:lnTo>
                  <a:lnTo>
                    <a:pt x="1636623" y="57391"/>
                  </a:lnTo>
                  <a:lnTo>
                    <a:pt x="1640840" y="56121"/>
                  </a:lnTo>
                  <a:lnTo>
                    <a:pt x="1643913" y="56121"/>
                  </a:lnTo>
                  <a:lnTo>
                    <a:pt x="1644205" y="54851"/>
                  </a:lnTo>
                  <a:lnTo>
                    <a:pt x="1646910" y="54851"/>
                  </a:lnTo>
                  <a:lnTo>
                    <a:pt x="1645881" y="53657"/>
                  </a:lnTo>
                  <a:lnTo>
                    <a:pt x="1648879" y="53657"/>
                  </a:lnTo>
                  <a:lnTo>
                    <a:pt x="1650923" y="52311"/>
                  </a:lnTo>
                  <a:lnTo>
                    <a:pt x="1653514" y="53657"/>
                  </a:lnTo>
                  <a:lnTo>
                    <a:pt x="1655419" y="53657"/>
                  </a:lnTo>
                  <a:lnTo>
                    <a:pt x="1655635" y="54597"/>
                  </a:lnTo>
                  <a:lnTo>
                    <a:pt x="1655686" y="54851"/>
                  </a:lnTo>
                  <a:lnTo>
                    <a:pt x="1656816" y="54851"/>
                  </a:lnTo>
                  <a:lnTo>
                    <a:pt x="1661375" y="56121"/>
                  </a:lnTo>
                  <a:lnTo>
                    <a:pt x="1663293" y="57391"/>
                  </a:lnTo>
                  <a:lnTo>
                    <a:pt x="1664157" y="57391"/>
                  </a:lnTo>
                  <a:lnTo>
                    <a:pt x="1664157" y="42151"/>
                  </a:lnTo>
                  <a:lnTo>
                    <a:pt x="1658797" y="42151"/>
                  </a:lnTo>
                  <a:lnTo>
                    <a:pt x="1658772" y="43421"/>
                  </a:lnTo>
                  <a:lnTo>
                    <a:pt x="1657426" y="43421"/>
                  </a:lnTo>
                  <a:lnTo>
                    <a:pt x="1657794" y="44691"/>
                  </a:lnTo>
                  <a:lnTo>
                    <a:pt x="1658429" y="44691"/>
                  </a:lnTo>
                  <a:lnTo>
                    <a:pt x="1657159" y="46126"/>
                  </a:lnTo>
                  <a:lnTo>
                    <a:pt x="1642719" y="46126"/>
                  </a:lnTo>
                  <a:lnTo>
                    <a:pt x="1641919" y="44881"/>
                  </a:lnTo>
                  <a:lnTo>
                    <a:pt x="1641792" y="44691"/>
                  </a:lnTo>
                  <a:lnTo>
                    <a:pt x="1642402" y="42151"/>
                  </a:lnTo>
                  <a:lnTo>
                    <a:pt x="1642211" y="42151"/>
                  </a:lnTo>
                  <a:lnTo>
                    <a:pt x="1642224" y="40881"/>
                  </a:lnTo>
                  <a:lnTo>
                    <a:pt x="1642846" y="40881"/>
                  </a:lnTo>
                  <a:lnTo>
                    <a:pt x="1642249" y="39611"/>
                  </a:lnTo>
                  <a:lnTo>
                    <a:pt x="1640192" y="39611"/>
                  </a:lnTo>
                  <a:lnTo>
                    <a:pt x="1636255" y="38404"/>
                  </a:lnTo>
                  <a:lnTo>
                    <a:pt x="1636255" y="63804"/>
                  </a:lnTo>
                  <a:lnTo>
                    <a:pt x="1633931" y="63804"/>
                  </a:lnTo>
                  <a:lnTo>
                    <a:pt x="1634731" y="66281"/>
                  </a:lnTo>
                  <a:lnTo>
                    <a:pt x="1635379" y="66281"/>
                  </a:lnTo>
                  <a:lnTo>
                    <a:pt x="1635709" y="67551"/>
                  </a:lnTo>
                  <a:lnTo>
                    <a:pt x="1633740" y="67551"/>
                  </a:lnTo>
                  <a:lnTo>
                    <a:pt x="1633321" y="68948"/>
                  </a:lnTo>
                  <a:lnTo>
                    <a:pt x="1631200" y="68948"/>
                  </a:lnTo>
                  <a:lnTo>
                    <a:pt x="1631251" y="67551"/>
                  </a:lnTo>
                  <a:lnTo>
                    <a:pt x="1629664" y="67551"/>
                  </a:lnTo>
                  <a:lnTo>
                    <a:pt x="1627581" y="66281"/>
                  </a:lnTo>
                  <a:lnTo>
                    <a:pt x="1619135" y="66281"/>
                  </a:lnTo>
                  <a:lnTo>
                    <a:pt x="1618678" y="67551"/>
                  </a:lnTo>
                  <a:lnTo>
                    <a:pt x="1617116" y="67551"/>
                  </a:lnTo>
                  <a:lnTo>
                    <a:pt x="1611198" y="68948"/>
                  </a:lnTo>
                  <a:lnTo>
                    <a:pt x="1611718" y="68948"/>
                  </a:lnTo>
                  <a:lnTo>
                    <a:pt x="1611693" y="70091"/>
                  </a:lnTo>
                  <a:lnTo>
                    <a:pt x="1609547" y="71361"/>
                  </a:lnTo>
                  <a:lnTo>
                    <a:pt x="1611172" y="72631"/>
                  </a:lnTo>
                  <a:lnTo>
                    <a:pt x="1610664" y="73901"/>
                  </a:lnTo>
                  <a:lnTo>
                    <a:pt x="1611655" y="73901"/>
                  </a:lnTo>
                  <a:lnTo>
                    <a:pt x="1611630" y="75260"/>
                  </a:lnTo>
                  <a:lnTo>
                    <a:pt x="1612722" y="75260"/>
                  </a:lnTo>
                  <a:lnTo>
                    <a:pt x="1613369" y="76441"/>
                  </a:lnTo>
                  <a:lnTo>
                    <a:pt x="1610956" y="76441"/>
                  </a:lnTo>
                  <a:lnTo>
                    <a:pt x="1610588" y="77774"/>
                  </a:lnTo>
                  <a:lnTo>
                    <a:pt x="1608594" y="77774"/>
                  </a:lnTo>
                  <a:lnTo>
                    <a:pt x="1608696" y="78981"/>
                  </a:lnTo>
                  <a:lnTo>
                    <a:pt x="1607286" y="78981"/>
                  </a:lnTo>
                  <a:lnTo>
                    <a:pt x="1607604" y="80251"/>
                  </a:lnTo>
                  <a:lnTo>
                    <a:pt x="1606181" y="80251"/>
                  </a:lnTo>
                  <a:lnTo>
                    <a:pt x="1604556" y="81521"/>
                  </a:lnTo>
                  <a:lnTo>
                    <a:pt x="1603413" y="82791"/>
                  </a:lnTo>
                  <a:lnTo>
                    <a:pt x="1604645" y="84061"/>
                  </a:lnTo>
                  <a:lnTo>
                    <a:pt x="1598561" y="84061"/>
                  </a:lnTo>
                  <a:lnTo>
                    <a:pt x="1598371" y="82791"/>
                  </a:lnTo>
                  <a:lnTo>
                    <a:pt x="1597875" y="81521"/>
                  </a:lnTo>
                  <a:lnTo>
                    <a:pt x="1599133" y="81521"/>
                  </a:lnTo>
                  <a:lnTo>
                    <a:pt x="1599133" y="80251"/>
                  </a:lnTo>
                  <a:lnTo>
                    <a:pt x="1598409" y="80251"/>
                  </a:lnTo>
                  <a:lnTo>
                    <a:pt x="1598422" y="78981"/>
                  </a:lnTo>
                  <a:lnTo>
                    <a:pt x="1601330" y="78981"/>
                  </a:lnTo>
                  <a:lnTo>
                    <a:pt x="1601292" y="72631"/>
                  </a:lnTo>
                  <a:lnTo>
                    <a:pt x="1600962" y="72631"/>
                  </a:lnTo>
                  <a:lnTo>
                    <a:pt x="1600085" y="71361"/>
                  </a:lnTo>
                  <a:lnTo>
                    <a:pt x="1598726" y="71361"/>
                  </a:lnTo>
                  <a:lnTo>
                    <a:pt x="1597050" y="70091"/>
                  </a:lnTo>
                  <a:lnTo>
                    <a:pt x="1599653" y="70091"/>
                  </a:lnTo>
                  <a:lnTo>
                    <a:pt x="1599399" y="68948"/>
                  </a:lnTo>
                  <a:lnTo>
                    <a:pt x="1599107" y="68948"/>
                  </a:lnTo>
                  <a:lnTo>
                    <a:pt x="1602092" y="67551"/>
                  </a:lnTo>
                  <a:lnTo>
                    <a:pt x="1600962" y="66281"/>
                  </a:lnTo>
                  <a:lnTo>
                    <a:pt x="1603717" y="65011"/>
                  </a:lnTo>
                  <a:lnTo>
                    <a:pt x="1627327" y="65011"/>
                  </a:lnTo>
                  <a:lnTo>
                    <a:pt x="1627352" y="63804"/>
                  </a:lnTo>
                  <a:lnTo>
                    <a:pt x="1629765" y="63804"/>
                  </a:lnTo>
                  <a:lnTo>
                    <a:pt x="1630603" y="62471"/>
                  </a:lnTo>
                  <a:lnTo>
                    <a:pt x="1634591" y="62471"/>
                  </a:lnTo>
                  <a:lnTo>
                    <a:pt x="1636255" y="63804"/>
                  </a:lnTo>
                  <a:lnTo>
                    <a:pt x="1636255" y="38404"/>
                  </a:lnTo>
                  <a:lnTo>
                    <a:pt x="1636077" y="38341"/>
                  </a:lnTo>
                  <a:lnTo>
                    <a:pt x="1636877" y="37261"/>
                  </a:lnTo>
                  <a:lnTo>
                    <a:pt x="1637182" y="37261"/>
                  </a:lnTo>
                  <a:lnTo>
                    <a:pt x="1635937" y="35801"/>
                  </a:lnTo>
                  <a:lnTo>
                    <a:pt x="1637436" y="34531"/>
                  </a:lnTo>
                  <a:lnTo>
                    <a:pt x="1639227" y="34531"/>
                  </a:lnTo>
                  <a:lnTo>
                    <a:pt x="1639570" y="35801"/>
                  </a:lnTo>
                  <a:lnTo>
                    <a:pt x="1640255" y="35801"/>
                  </a:lnTo>
                  <a:lnTo>
                    <a:pt x="1644116" y="37261"/>
                  </a:lnTo>
                  <a:lnTo>
                    <a:pt x="1651000" y="37261"/>
                  </a:lnTo>
                  <a:lnTo>
                    <a:pt x="1656486" y="38341"/>
                  </a:lnTo>
                  <a:lnTo>
                    <a:pt x="1659001" y="37261"/>
                  </a:lnTo>
                  <a:lnTo>
                    <a:pt x="1660283" y="37261"/>
                  </a:lnTo>
                  <a:lnTo>
                    <a:pt x="1661350" y="35801"/>
                  </a:lnTo>
                  <a:lnTo>
                    <a:pt x="1674114" y="35801"/>
                  </a:lnTo>
                  <a:lnTo>
                    <a:pt x="1677492" y="37261"/>
                  </a:lnTo>
                  <a:lnTo>
                    <a:pt x="1681060" y="37261"/>
                  </a:lnTo>
                  <a:lnTo>
                    <a:pt x="1681607" y="38341"/>
                  </a:lnTo>
                  <a:lnTo>
                    <a:pt x="1680870" y="38341"/>
                  </a:lnTo>
                  <a:lnTo>
                    <a:pt x="1681099" y="39611"/>
                  </a:lnTo>
                  <a:lnTo>
                    <a:pt x="1683181" y="39611"/>
                  </a:lnTo>
                  <a:lnTo>
                    <a:pt x="1684947" y="42151"/>
                  </a:lnTo>
                  <a:lnTo>
                    <a:pt x="1690878" y="43421"/>
                  </a:lnTo>
                  <a:lnTo>
                    <a:pt x="1683550" y="44691"/>
                  </a:lnTo>
                  <a:lnTo>
                    <a:pt x="1683283" y="44691"/>
                  </a:lnTo>
                  <a:lnTo>
                    <a:pt x="1683473" y="46126"/>
                  </a:lnTo>
                  <a:lnTo>
                    <a:pt x="1681365" y="46126"/>
                  </a:lnTo>
                  <a:lnTo>
                    <a:pt x="1681467" y="47320"/>
                  </a:lnTo>
                  <a:lnTo>
                    <a:pt x="1682775" y="47320"/>
                  </a:lnTo>
                  <a:lnTo>
                    <a:pt x="1683435" y="48501"/>
                  </a:lnTo>
                  <a:lnTo>
                    <a:pt x="1693672" y="48501"/>
                  </a:lnTo>
                  <a:lnTo>
                    <a:pt x="1697710" y="49771"/>
                  </a:lnTo>
                  <a:lnTo>
                    <a:pt x="1697951" y="51041"/>
                  </a:lnTo>
                  <a:lnTo>
                    <a:pt x="1698675" y="51041"/>
                  </a:lnTo>
                  <a:lnTo>
                    <a:pt x="1700415" y="52311"/>
                  </a:lnTo>
                  <a:lnTo>
                    <a:pt x="1705343" y="52311"/>
                  </a:lnTo>
                  <a:lnTo>
                    <a:pt x="1705343" y="46545"/>
                  </a:lnTo>
                  <a:lnTo>
                    <a:pt x="1705165" y="46126"/>
                  </a:lnTo>
                  <a:lnTo>
                    <a:pt x="1704047" y="46126"/>
                  </a:lnTo>
                  <a:lnTo>
                    <a:pt x="1703971" y="44691"/>
                  </a:lnTo>
                  <a:lnTo>
                    <a:pt x="1706537" y="44691"/>
                  </a:lnTo>
                  <a:lnTo>
                    <a:pt x="1708327" y="43421"/>
                  </a:lnTo>
                  <a:lnTo>
                    <a:pt x="1711248" y="43421"/>
                  </a:lnTo>
                  <a:lnTo>
                    <a:pt x="1712341" y="42151"/>
                  </a:lnTo>
                  <a:lnTo>
                    <a:pt x="1735886" y="42151"/>
                  </a:lnTo>
                  <a:lnTo>
                    <a:pt x="1735886" y="40881"/>
                  </a:lnTo>
                  <a:lnTo>
                    <a:pt x="1732965" y="40881"/>
                  </a:lnTo>
                  <a:lnTo>
                    <a:pt x="1733473" y="39611"/>
                  </a:lnTo>
                  <a:lnTo>
                    <a:pt x="1733207" y="39611"/>
                  </a:lnTo>
                  <a:lnTo>
                    <a:pt x="1733410" y="38341"/>
                  </a:lnTo>
                  <a:lnTo>
                    <a:pt x="1734705" y="38341"/>
                  </a:lnTo>
                  <a:lnTo>
                    <a:pt x="1735416" y="37261"/>
                  </a:lnTo>
                  <a:lnTo>
                    <a:pt x="1738058" y="37261"/>
                  </a:lnTo>
                  <a:lnTo>
                    <a:pt x="1742554" y="38341"/>
                  </a:lnTo>
                  <a:lnTo>
                    <a:pt x="1741830" y="39611"/>
                  </a:lnTo>
                  <a:lnTo>
                    <a:pt x="1743316" y="39611"/>
                  </a:lnTo>
                  <a:lnTo>
                    <a:pt x="1743316" y="12941"/>
                  </a:lnTo>
                  <a:lnTo>
                    <a:pt x="1740738" y="12941"/>
                  </a:lnTo>
                  <a:lnTo>
                    <a:pt x="1732368" y="14211"/>
                  </a:lnTo>
                  <a:lnTo>
                    <a:pt x="1727250" y="14211"/>
                  </a:lnTo>
                  <a:lnTo>
                    <a:pt x="1727758" y="15481"/>
                  </a:lnTo>
                  <a:lnTo>
                    <a:pt x="1725409" y="15481"/>
                  </a:lnTo>
                  <a:lnTo>
                    <a:pt x="1726514" y="16751"/>
                  </a:lnTo>
                  <a:lnTo>
                    <a:pt x="1723326" y="18021"/>
                  </a:lnTo>
                  <a:lnTo>
                    <a:pt x="1725244" y="18021"/>
                  </a:lnTo>
                  <a:lnTo>
                    <a:pt x="1725358" y="19392"/>
                  </a:lnTo>
                  <a:lnTo>
                    <a:pt x="1725726" y="19392"/>
                  </a:lnTo>
                  <a:lnTo>
                    <a:pt x="1729981" y="20561"/>
                  </a:lnTo>
                  <a:lnTo>
                    <a:pt x="1733410" y="21831"/>
                  </a:lnTo>
                  <a:lnTo>
                    <a:pt x="1732788" y="23228"/>
                  </a:lnTo>
                  <a:lnTo>
                    <a:pt x="1733181" y="23228"/>
                  </a:lnTo>
                  <a:lnTo>
                    <a:pt x="1736001" y="24371"/>
                  </a:lnTo>
                  <a:lnTo>
                    <a:pt x="1727187" y="24371"/>
                  </a:lnTo>
                  <a:lnTo>
                    <a:pt x="1726285" y="23228"/>
                  </a:lnTo>
                  <a:lnTo>
                    <a:pt x="1724850" y="23228"/>
                  </a:lnTo>
                  <a:lnTo>
                    <a:pt x="1724850" y="34531"/>
                  </a:lnTo>
                  <a:lnTo>
                    <a:pt x="1724037" y="34531"/>
                  </a:lnTo>
                  <a:lnTo>
                    <a:pt x="1723834" y="35801"/>
                  </a:lnTo>
                  <a:lnTo>
                    <a:pt x="1718995" y="35801"/>
                  </a:lnTo>
                  <a:lnTo>
                    <a:pt x="1720316" y="34531"/>
                  </a:lnTo>
                  <a:lnTo>
                    <a:pt x="1721358" y="34531"/>
                  </a:lnTo>
                  <a:lnTo>
                    <a:pt x="1722158" y="33439"/>
                  </a:lnTo>
                  <a:lnTo>
                    <a:pt x="1722285" y="33261"/>
                  </a:lnTo>
                  <a:lnTo>
                    <a:pt x="1724748" y="33261"/>
                  </a:lnTo>
                  <a:lnTo>
                    <a:pt x="1724850" y="34531"/>
                  </a:lnTo>
                  <a:lnTo>
                    <a:pt x="1724850" y="23228"/>
                  </a:lnTo>
                  <a:lnTo>
                    <a:pt x="1722196" y="23228"/>
                  </a:lnTo>
                  <a:lnTo>
                    <a:pt x="1721332" y="21831"/>
                  </a:lnTo>
                  <a:lnTo>
                    <a:pt x="1722412" y="20561"/>
                  </a:lnTo>
                  <a:lnTo>
                    <a:pt x="1718157" y="20561"/>
                  </a:lnTo>
                  <a:lnTo>
                    <a:pt x="1716938" y="19392"/>
                  </a:lnTo>
                  <a:lnTo>
                    <a:pt x="1709534" y="19392"/>
                  </a:lnTo>
                  <a:lnTo>
                    <a:pt x="1709534" y="26911"/>
                  </a:lnTo>
                  <a:lnTo>
                    <a:pt x="1709267" y="26911"/>
                  </a:lnTo>
                  <a:lnTo>
                    <a:pt x="1708950" y="29451"/>
                  </a:lnTo>
                  <a:lnTo>
                    <a:pt x="1708289" y="29451"/>
                  </a:lnTo>
                  <a:lnTo>
                    <a:pt x="1707730" y="30060"/>
                  </a:lnTo>
                  <a:lnTo>
                    <a:pt x="1707794" y="29768"/>
                  </a:lnTo>
                  <a:lnTo>
                    <a:pt x="1707857" y="29451"/>
                  </a:lnTo>
                  <a:lnTo>
                    <a:pt x="1708289" y="29451"/>
                  </a:lnTo>
                  <a:lnTo>
                    <a:pt x="1707222" y="28244"/>
                  </a:lnTo>
                  <a:lnTo>
                    <a:pt x="1704835" y="25641"/>
                  </a:lnTo>
                  <a:lnTo>
                    <a:pt x="1709534" y="26911"/>
                  </a:lnTo>
                  <a:lnTo>
                    <a:pt x="1709534" y="19392"/>
                  </a:lnTo>
                  <a:lnTo>
                    <a:pt x="1702041" y="19392"/>
                  </a:lnTo>
                  <a:lnTo>
                    <a:pt x="1701495" y="18021"/>
                  </a:lnTo>
                  <a:lnTo>
                    <a:pt x="1699590" y="18021"/>
                  </a:lnTo>
                  <a:lnTo>
                    <a:pt x="1699653" y="15481"/>
                  </a:lnTo>
                  <a:lnTo>
                    <a:pt x="1702904" y="14211"/>
                  </a:lnTo>
                  <a:lnTo>
                    <a:pt x="1700403" y="12941"/>
                  </a:lnTo>
                  <a:lnTo>
                    <a:pt x="1700784" y="12941"/>
                  </a:lnTo>
                  <a:lnTo>
                    <a:pt x="1700898" y="11671"/>
                  </a:lnTo>
                  <a:lnTo>
                    <a:pt x="1699463" y="12941"/>
                  </a:lnTo>
                  <a:lnTo>
                    <a:pt x="1698752" y="12941"/>
                  </a:lnTo>
                  <a:lnTo>
                    <a:pt x="1698396" y="11671"/>
                  </a:lnTo>
                  <a:lnTo>
                    <a:pt x="1689265" y="12941"/>
                  </a:lnTo>
                  <a:lnTo>
                    <a:pt x="1685594" y="11671"/>
                  </a:lnTo>
                  <a:lnTo>
                    <a:pt x="1677873" y="11671"/>
                  </a:lnTo>
                  <a:lnTo>
                    <a:pt x="1675701" y="14211"/>
                  </a:lnTo>
                  <a:lnTo>
                    <a:pt x="1675599" y="15481"/>
                  </a:lnTo>
                  <a:lnTo>
                    <a:pt x="1674723" y="16751"/>
                  </a:lnTo>
                  <a:lnTo>
                    <a:pt x="1660982" y="16751"/>
                  </a:lnTo>
                  <a:lnTo>
                    <a:pt x="1654251" y="15481"/>
                  </a:lnTo>
                  <a:lnTo>
                    <a:pt x="1641830" y="15481"/>
                  </a:lnTo>
                  <a:lnTo>
                    <a:pt x="1644281" y="14211"/>
                  </a:lnTo>
                  <a:lnTo>
                    <a:pt x="1654556" y="14211"/>
                  </a:lnTo>
                  <a:lnTo>
                    <a:pt x="1654098" y="12941"/>
                  </a:lnTo>
                  <a:lnTo>
                    <a:pt x="1651723" y="12941"/>
                  </a:lnTo>
                  <a:lnTo>
                    <a:pt x="1652816" y="11671"/>
                  </a:lnTo>
                  <a:lnTo>
                    <a:pt x="1649641" y="11671"/>
                  </a:lnTo>
                  <a:lnTo>
                    <a:pt x="1649298" y="10401"/>
                  </a:lnTo>
                  <a:lnTo>
                    <a:pt x="1640039" y="10401"/>
                  </a:lnTo>
                  <a:lnTo>
                    <a:pt x="1635556" y="11671"/>
                  </a:lnTo>
                  <a:lnTo>
                    <a:pt x="1628648" y="11671"/>
                  </a:lnTo>
                  <a:lnTo>
                    <a:pt x="1626196" y="12941"/>
                  </a:lnTo>
                  <a:lnTo>
                    <a:pt x="1620837" y="12941"/>
                  </a:lnTo>
                  <a:lnTo>
                    <a:pt x="1617357" y="12192"/>
                  </a:lnTo>
                  <a:lnTo>
                    <a:pt x="1617357" y="44691"/>
                  </a:lnTo>
                  <a:lnTo>
                    <a:pt x="1616329" y="46126"/>
                  </a:lnTo>
                  <a:lnTo>
                    <a:pt x="1611071" y="46126"/>
                  </a:lnTo>
                  <a:lnTo>
                    <a:pt x="1611071" y="56121"/>
                  </a:lnTo>
                  <a:lnTo>
                    <a:pt x="1610080" y="56121"/>
                  </a:lnTo>
                  <a:lnTo>
                    <a:pt x="1610537" y="57277"/>
                  </a:lnTo>
                  <a:lnTo>
                    <a:pt x="1608416" y="56121"/>
                  </a:lnTo>
                  <a:lnTo>
                    <a:pt x="1605927" y="56121"/>
                  </a:lnTo>
                  <a:lnTo>
                    <a:pt x="1603375" y="57391"/>
                  </a:lnTo>
                  <a:lnTo>
                    <a:pt x="1602574" y="57391"/>
                  </a:lnTo>
                  <a:lnTo>
                    <a:pt x="1601127" y="56121"/>
                  </a:lnTo>
                  <a:lnTo>
                    <a:pt x="1595767" y="56121"/>
                  </a:lnTo>
                  <a:lnTo>
                    <a:pt x="1596567" y="57391"/>
                  </a:lnTo>
                  <a:lnTo>
                    <a:pt x="1596174" y="57391"/>
                  </a:lnTo>
                  <a:lnTo>
                    <a:pt x="1595767" y="58661"/>
                  </a:lnTo>
                  <a:lnTo>
                    <a:pt x="1594485" y="58661"/>
                  </a:lnTo>
                  <a:lnTo>
                    <a:pt x="1594383" y="59931"/>
                  </a:lnTo>
                  <a:lnTo>
                    <a:pt x="1593342" y="59931"/>
                  </a:lnTo>
                  <a:lnTo>
                    <a:pt x="1592033" y="61290"/>
                  </a:lnTo>
                  <a:lnTo>
                    <a:pt x="1589976" y="61290"/>
                  </a:lnTo>
                  <a:lnTo>
                    <a:pt x="1586471" y="62471"/>
                  </a:lnTo>
                  <a:lnTo>
                    <a:pt x="1585074" y="63804"/>
                  </a:lnTo>
                  <a:lnTo>
                    <a:pt x="1581429" y="63804"/>
                  </a:lnTo>
                  <a:lnTo>
                    <a:pt x="1580794" y="65011"/>
                  </a:lnTo>
                  <a:lnTo>
                    <a:pt x="1579803" y="65011"/>
                  </a:lnTo>
                  <a:lnTo>
                    <a:pt x="1579003" y="66281"/>
                  </a:lnTo>
                  <a:lnTo>
                    <a:pt x="1579676" y="66281"/>
                  </a:lnTo>
                  <a:lnTo>
                    <a:pt x="1580235" y="67551"/>
                  </a:lnTo>
                  <a:lnTo>
                    <a:pt x="1577962" y="68948"/>
                  </a:lnTo>
                  <a:lnTo>
                    <a:pt x="1578127" y="68948"/>
                  </a:lnTo>
                  <a:lnTo>
                    <a:pt x="1577746" y="70091"/>
                  </a:lnTo>
                  <a:lnTo>
                    <a:pt x="1583448" y="70091"/>
                  </a:lnTo>
                  <a:lnTo>
                    <a:pt x="1584198" y="71361"/>
                  </a:lnTo>
                  <a:lnTo>
                    <a:pt x="1585633" y="71361"/>
                  </a:lnTo>
                  <a:lnTo>
                    <a:pt x="1585760" y="72631"/>
                  </a:lnTo>
                  <a:lnTo>
                    <a:pt x="1586928" y="72631"/>
                  </a:lnTo>
                  <a:lnTo>
                    <a:pt x="1587969" y="73901"/>
                  </a:lnTo>
                  <a:lnTo>
                    <a:pt x="1588731" y="75260"/>
                  </a:lnTo>
                  <a:lnTo>
                    <a:pt x="1588020" y="76441"/>
                  </a:lnTo>
                  <a:lnTo>
                    <a:pt x="1587233" y="76441"/>
                  </a:lnTo>
                  <a:lnTo>
                    <a:pt x="1586331" y="77774"/>
                  </a:lnTo>
                  <a:lnTo>
                    <a:pt x="1586191" y="77774"/>
                  </a:lnTo>
                  <a:lnTo>
                    <a:pt x="1582902" y="78981"/>
                  </a:lnTo>
                  <a:lnTo>
                    <a:pt x="1579638" y="78981"/>
                  </a:lnTo>
                  <a:lnTo>
                    <a:pt x="1576882" y="77774"/>
                  </a:lnTo>
                  <a:lnTo>
                    <a:pt x="1574431" y="76441"/>
                  </a:lnTo>
                  <a:lnTo>
                    <a:pt x="1574838" y="75260"/>
                  </a:lnTo>
                  <a:lnTo>
                    <a:pt x="1571320" y="75260"/>
                  </a:lnTo>
                  <a:lnTo>
                    <a:pt x="1572348" y="73901"/>
                  </a:lnTo>
                  <a:lnTo>
                    <a:pt x="1572463" y="72631"/>
                  </a:lnTo>
                  <a:lnTo>
                    <a:pt x="1571650" y="72631"/>
                  </a:lnTo>
                  <a:lnTo>
                    <a:pt x="1569389" y="70091"/>
                  </a:lnTo>
                  <a:lnTo>
                    <a:pt x="1567548" y="70091"/>
                  </a:lnTo>
                  <a:lnTo>
                    <a:pt x="1567548" y="78981"/>
                  </a:lnTo>
                  <a:lnTo>
                    <a:pt x="1566748" y="80251"/>
                  </a:lnTo>
                  <a:lnTo>
                    <a:pt x="1566456" y="80251"/>
                  </a:lnTo>
                  <a:lnTo>
                    <a:pt x="1565910" y="81521"/>
                  </a:lnTo>
                  <a:lnTo>
                    <a:pt x="1558950" y="81521"/>
                  </a:lnTo>
                  <a:lnTo>
                    <a:pt x="1558213" y="80251"/>
                  </a:lnTo>
                  <a:lnTo>
                    <a:pt x="1555648" y="81521"/>
                  </a:lnTo>
                  <a:lnTo>
                    <a:pt x="1553857" y="80251"/>
                  </a:lnTo>
                  <a:lnTo>
                    <a:pt x="1551889" y="80251"/>
                  </a:lnTo>
                  <a:lnTo>
                    <a:pt x="1551000" y="78981"/>
                  </a:lnTo>
                  <a:lnTo>
                    <a:pt x="1546466" y="78981"/>
                  </a:lnTo>
                  <a:lnTo>
                    <a:pt x="1547545" y="77774"/>
                  </a:lnTo>
                  <a:lnTo>
                    <a:pt x="1551520" y="75260"/>
                  </a:lnTo>
                  <a:lnTo>
                    <a:pt x="1551914" y="75260"/>
                  </a:lnTo>
                  <a:lnTo>
                    <a:pt x="1555483" y="76441"/>
                  </a:lnTo>
                  <a:lnTo>
                    <a:pt x="1557604" y="75260"/>
                  </a:lnTo>
                  <a:lnTo>
                    <a:pt x="1558950" y="75260"/>
                  </a:lnTo>
                  <a:lnTo>
                    <a:pt x="1559217" y="76441"/>
                  </a:lnTo>
                  <a:lnTo>
                    <a:pt x="1562201" y="76441"/>
                  </a:lnTo>
                  <a:lnTo>
                    <a:pt x="1564208" y="77774"/>
                  </a:lnTo>
                  <a:lnTo>
                    <a:pt x="1563700" y="77774"/>
                  </a:lnTo>
                  <a:lnTo>
                    <a:pt x="1563763" y="78257"/>
                  </a:lnTo>
                  <a:lnTo>
                    <a:pt x="1563852" y="78981"/>
                  </a:lnTo>
                  <a:lnTo>
                    <a:pt x="1567548" y="78981"/>
                  </a:lnTo>
                  <a:lnTo>
                    <a:pt x="1567548" y="70091"/>
                  </a:lnTo>
                  <a:lnTo>
                    <a:pt x="1561211" y="70091"/>
                  </a:lnTo>
                  <a:lnTo>
                    <a:pt x="1555724" y="68948"/>
                  </a:lnTo>
                  <a:lnTo>
                    <a:pt x="1555229" y="68948"/>
                  </a:lnTo>
                  <a:lnTo>
                    <a:pt x="1554213" y="67551"/>
                  </a:lnTo>
                  <a:lnTo>
                    <a:pt x="1556092" y="66281"/>
                  </a:lnTo>
                  <a:lnTo>
                    <a:pt x="1554530" y="65011"/>
                  </a:lnTo>
                  <a:lnTo>
                    <a:pt x="1553933" y="65011"/>
                  </a:lnTo>
                  <a:lnTo>
                    <a:pt x="1552816" y="63804"/>
                  </a:lnTo>
                  <a:lnTo>
                    <a:pt x="1545653" y="63804"/>
                  </a:lnTo>
                  <a:lnTo>
                    <a:pt x="1548930" y="62471"/>
                  </a:lnTo>
                  <a:lnTo>
                    <a:pt x="1565808" y="62471"/>
                  </a:lnTo>
                  <a:lnTo>
                    <a:pt x="1566138" y="61290"/>
                  </a:lnTo>
                  <a:lnTo>
                    <a:pt x="1567929" y="61290"/>
                  </a:lnTo>
                  <a:lnTo>
                    <a:pt x="1569199" y="62471"/>
                  </a:lnTo>
                  <a:lnTo>
                    <a:pt x="1570875" y="61290"/>
                  </a:lnTo>
                  <a:lnTo>
                    <a:pt x="1575181" y="61290"/>
                  </a:lnTo>
                  <a:lnTo>
                    <a:pt x="1572158" y="59931"/>
                  </a:lnTo>
                  <a:lnTo>
                    <a:pt x="1571472" y="58661"/>
                  </a:lnTo>
                  <a:lnTo>
                    <a:pt x="1573784" y="57391"/>
                  </a:lnTo>
                  <a:lnTo>
                    <a:pt x="1583347" y="57391"/>
                  </a:lnTo>
                  <a:lnTo>
                    <a:pt x="1584794" y="56121"/>
                  </a:lnTo>
                  <a:lnTo>
                    <a:pt x="1591132" y="56121"/>
                  </a:lnTo>
                  <a:lnTo>
                    <a:pt x="1593646" y="54851"/>
                  </a:lnTo>
                  <a:lnTo>
                    <a:pt x="1595348" y="53657"/>
                  </a:lnTo>
                  <a:lnTo>
                    <a:pt x="1610156" y="53657"/>
                  </a:lnTo>
                  <a:lnTo>
                    <a:pt x="1610499" y="54597"/>
                  </a:lnTo>
                  <a:lnTo>
                    <a:pt x="1610601" y="54851"/>
                  </a:lnTo>
                  <a:lnTo>
                    <a:pt x="1611045" y="54851"/>
                  </a:lnTo>
                  <a:lnTo>
                    <a:pt x="1611071" y="56121"/>
                  </a:lnTo>
                  <a:lnTo>
                    <a:pt x="1611071" y="46126"/>
                  </a:lnTo>
                  <a:lnTo>
                    <a:pt x="1610169" y="46126"/>
                  </a:lnTo>
                  <a:lnTo>
                    <a:pt x="1607883" y="47320"/>
                  </a:lnTo>
                  <a:lnTo>
                    <a:pt x="1609458" y="46126"/>
                  </a:lnTo>
                  <a:lnTo>
                    <a:pt x="1608861" y="46126"/>
                  </a:lnTo>
                  <a:lnTo>
                    <a:pt x="1611363" y="44691"/>
                  </a:lnTo>
                  <a:lnTo>
                    <a:pt x="1617357" y="44691"/>
                  </a:lnTo>
                  <a:lnTo>
                    <a:pt x="1617357" y="12192"/>
                  </a:lnTo>
                  <a:lnTo>
                    <a:pt x="1614944" y="11671"/>
                  </a:lnTo>
                  <a:lnTo>
                    <a:pt x="1614652" y="11861"/>
                  </a:lnTo>
                  <a:lnTo>
                    <a:pt x="1614652" y="23228"/>
                  </a:lnTo>
                  <a:lnTo>
                    <a:pt x="1614627" y="24371"/>
                  </a:lnTo>
                  <a:lnTo>
                    <a:pt x="1613433" y="24371"/>
                  </a:lnTo>
                  <a:lnTo>
                    <a:pt x="1613585" y="25641"/>
                  </a:lnTo>
                  <a:lnTo>
                    <a:pt x="1611769" y="25641"/>
                  </a:lnTo>
                  <a:lnTo>
                    <a:pt x="1611350" y="26911"/>
                  </a:lnTo>
                  <a:lnTo>
                    <a:pt x="1606080" y="26911"/>
                  </a:lnTo>
                  <a:lnTo>
                    <a:pt x="1604073" y="25641"/>
                  </a:lnTo>
                  <a:lnTo>
                    <a:pt x="1603235" y="26911"/>
                  </a:lnTo>
                  <a:lnTo>
                    <a:pt x="1599996" y="26911"/>
                  </a:lnTo>
                  <a:lnTo>
                    <a:pt x="1599971" y="28244"/>
                  </a:lnTo>
                  <a:lnTo>
                    <a:pt x="1598079" y="28244"/>
                  </a:lnTo>
                  <a:lnTo>
                    <a:pt x="1597685" y="26911"/>
                  </a:lnTo>
                  <a:lnTo>
                    <a:pt x="1595666" y="26911"/>
                  </a:lnTo>
                  <a:lnTo>
                    <a:pt x="1596707" y="25641"/>
                  </a:lnTo>
                  <a:lnTo>
                    <a:pt x="1595285" y="24371"/>
                  </a:lnTo>
                  <a:lnTo>
                    <a:pt x="1595704" y="23228"/>
                  </a:lnTo>
                  <a:lnTo>
                    <a:pt x="1596898" y="23228"/>
                  </a:lnTo>
                  <a:lnTo>
                    <a:pt x="1597596" y="24371"/>
                  </a:lnTo>
                  <a:lnTo>
                    <a:pt x="1605495" y="24371"/>
                  </a:lnTo>
                  <a:lnTo>
                    <a:pt x="1608632" y="23228"/>
                  </a:lnTo>
                  <a:lnTo>
                    <a:pt x="1614652" y="23228"/>
                  </a:lnTo>
                  <a:lnTo>
                    <a:pt x="1614652" y="11861"/>
                  </a:lnTo>
                  <a:lnTo>
                    <a:pt x="1612950" y="12941"/>
                  </a:lnTo>
                  <a:lnTo>
                    <a:pt x="1611807" y="14211"/>
                  </a:lnTo>
                  <a:lnTo>
                    <a:pt x="1610702" y="16751"/>
                  </a:lnTo>
                  <a:lnTo>
                    <a:pt x="1607350" y="16751"/>
                  </a:lnTo>
                  <a:lnTo>
                    <a:pt x="1608518" y="18021"/>
                  </a:lnTo>
                  <a:lnTo>
                    <a:pt x="1605229" y="19392"/>
                  </a:lnTo>
                  <a:lnTo>
                    <a:pt x="1599387" y="19392"/>
                  </a:lnTo>
                  <a:lnTo>
                    <a:pt x="1598053" y="20561"/>
                  </a:lnTo>
                  <a:lnTo>
                    <a:pt x="1594256" y="20561"/>
                  </a:lnTo>
                  <a:lnTo>
                    <a:pt x="1594256" y="35801"/>
                  </a:lnTo>
                  <a:lnTo>
                    <a:pt x="1593418" y="35801"/>
                  </a:lnTo>
                  <a:lnTo>
                    <a:pt x="1587144" y="37261"/>
                  </a:lnTo>
                  <a:lnTo>
                    <a:pt x="1585544" y="35801"/>
                  </a:lnTo>
                  <a:lnTo>
                    <a:pt x="1585937" y="35801"/>
                  </a:lnTo>
                  <a:lnTo>
                    <a:pt x="1584883" y="34798"/>
                  </a:lnTo>
                  <a:lnTo>
                    <a:pt x="1584883" y="51041"/>
                  </a:lnTo>
                  <a:lnTo>
                    <a:pt x="1583169" y="52311"/>
                  </a:lnTo>
                  <a:lnTo>
                    <a:pt x="1567700" y="52311"/>
                  </a:lnTo>
                  <a:lnTo>
                    <a:pt x="1562303" y="51041"/>
                  </a:lnTo>
                  <a:lnTo>
                    <a:pt x="1553667" y="51041"/>
                  </a:lnTo>
                  <a:lnTo>
                    <a:pt x="1550098" y="52311"/>
                  </a:lnTo>
                  <a:lnTo>
                    <a:pt x="1547050" y="53657"/>
                  </a:lnTo>
                  <a:lnTo>
                    <a:pt x="1547279" y="53657"/>
                  </a:lnTo>
                  <a:lnTo>
                    <a:pt x="1547926" y="54597"/>
                  </a:lnTo>
                  <a:lnTo>
                    <a:pt x="1547888" y="57391"/>
                  </a:lnTo>
                  <a:lnTo>
                    <a:pt x="1547228" y="57391"/>
                  </a:lnTo>
                  <a:lnTo>
                    <a:pt x="1537385" y="56121"/>
                  </a:lnTo>
                  <a:lnTo>
                    <a:pt x="1536306" y="56121"/>
                  </a:lnTo>
                  <a:lnTo>
                    <a:pt x="1536306" y="78981"/>
                  </a:lnTo>
                  <a:lnTo>
                    <a:pt x="1530477" y="78981"/>
                  </a:lnTo>
                  <a:lnTo>
                    <a:pt x="1530235" y="80251"/>
                  </a:lnTo>
                  <a:lnTo>
                    <a:pt x="1528635" y="78981"/>
                  </a:lnTo>
                  <a:lnTo>
                    <a:pt x="1525981" y="78981"/>
                  </a:lnTo>
                  <a:lnTo>
                    <a:pt x="1526159" y="78257"/>
                  </a:lnTo>
                  <a:lnTo>
                    <a:pt x="1526286" y="77774"/>
                  </a:lnTo>
                  <a:lnTo>
                    <a:pt x="1525308" y="77774"/>
                  </a:lnTo>
                  <a:lnTo>
                    <a:pt x="1524990" y="76441"/>
                  </a:lnTo>
                  <a:lnTo>
                    <a:pt x="1535836" y="76441"/>
                  </a:lnTo>
                  <a:lnTo>
                    <a:pt x="1536306" y="78981"/>
                  </a:lnTo>
                  <a:lnTo>
                    <a:pt x="1536306" y="56121"/>
                  </a:lnTo>
                  <a:lnTo>
                    <a:pt x="1534845" y="56121"/>
                  </a:lnTo>
                  <a:lnTo>
                    <a:pt x="1529410" y="58661"/>
                  </a:lnTo>
                  <a:lnTo>
                    <a:pt x="1527035" y="59931"/>
                  </a:lnTo>
                  <a:lnTo>
                    <a:pt x="1522844" y="61290"/>
                  </a:lnTo>
                  <a:lnTo>
                    <a:pt x="1516430" y="61290"/>
                  </a:lnTo>
                  <a:lnTo>
                    <a:pt x="1514932" y="62471"/>
                  </a:lnTo>
                  <a:lnTo>
                    <a:pt x="1515008" y="65011"/>
                  </a:lnTo>
                  <a:lnTo>
                    <a:pt x="1514640" y="65011"/>
                  </a:lnTo>
                  <a:lnTo>
                    <a:pt x="1515960" y="66281"/>
                  </a:lnTo>
                  <a:lnTo>
                    <a:pt x="1516265" y="67551"/>
                  </a:lnTo>
                  <a:lnTo>
                    <a:pt x="1522666" y="67551"/>
                  </a:lnTo>
                  <a:lnTo>
                    <a:pt x="1523352" y="68948"/>
                  </a:lnTo>
                  <a:lnTo>
                    <a:pt x="1517815" y="70091"/>
                  </a:lnTo>
                  <a:lnTo>
                    <a:pt x="1515262" y="70091"/>
                  </a:lnTo>
                  <a:lnTo>
                    <a:pt x="1515262" y="81521"/>
                  </a:lnTo>
                  <a:lnTo>
                    <a:pt x="1514322" y="84061"/>
                  </a:lnTo>
                  <a:lnTo>
                    <a:pt x="1511300" y="85331"/>
                  </a:lnTo>
                  <a:lnTo>
                    <a:pt x="1498841" y="85331"/>
                  </a:lnTo>
                  <a:lnTo>
                    <a:pt x="1498930" y="84061"/>
                  </a:lnTo>
                  <a:lnTo>
                    <a:pt x="1497355" y="84061"/>
                  </a:lnTo>
                  <a:lnTo>
                    <a:pt x="1498142" y="82791"/>
                  </a:lnTo>
                  <a:lnTo>
                    <a:pt x="1498511" y="82791"/>
                  </a:lnTo>
                  <a:lnTo>
                    <a:pt x="1498053" y="81521"/>
                  </a:lnTo>
                  <a:lnTo>
                    <a:pt x="1498473" y="80251"/>
                  </a:lnTo>
                  <a:lnTo>
                    <a:pt x="1500263" y="78981"/>
                  </a:lnTo>
                  <a:lnTo>
                    <a:pt x="1505204" y="78981"/>
                  </a:lnTo>
                  <a:lnTo>
                    <a:pt x="1506702" y="80251"/>
                  </a:lnTo>
                  <a:lnTo>
                    <a:pt x="1511833" y="80251"/>
                  </a:lnTo>
                  <a:lnTo>
                    <a:pt x="1512150" y="81521"/>
                  </a:lnTo>
                  <a:lnTo>
                    <a:pt x="1515262" y="81521"/>
                  </a:lnTo>
                  <a:lnTo>
                    <a:pt x="1515262" y="70091"/>
                  </a:lnTo>
                  <a:lnTo>
                    <a:pt x="1508023" y="70091"/>
                  </a:lnTo>
                  <a:lnTo>
                    <a:pt x="1506067" y="68948"/>
                  </a:lnTo>
                  <a:lnTo>
                    <a:pt x="1502524" y="68948"/>
                  </a:lnTo>
                  <a:lnTo>
                    <a:pt x="1503032" y="67551"/>
                  </a:lnTo>
                  <a:lnTo>
                    <a:pt x="1501724" y="67551"/>
                  </a:lnTo>
                  <a:lnTo>
                    <a:pt x="1503387" y="66281"/>
                  </a:lnTo>
                  <a:lnTo>
                    <a:pt x="1501902" y="66281"/>
                  </a:lnTo>
                  <a:lnTo>
                    <a:pt x="1502321" y="65011"/>
                  </a:lnTo>
                  <a:lnTo>
                    <a:pt x="1509852" y="65011"/>
                  </a:lnTo>
                  <a:lnTo>
                    <a:pt x="1509598" y="63804"/>
                  </a:lnTo>
                  <a:lnTo>
                    <a:pt x="1508620" y="63804"/>
                  </a:lnTo>
                  <a:lnTo>
                    <a:pt x="1508721" y="62471"/>
                  </a:lnTo>
                  <a:lnTo>
                    <a:pt x="1508226" y="62471"/>
                  </a:lnTo>
                  <a:lnTo>
                    <a:pt x="1509737" y="61290"/>
                  </a:lnTo>
                  <a:lnTo>
                    <a:pt x="1506639" y="61290"/>
                  </a:lnTo>
                  <a:lnTo>
                    <a:pt x="1506626" y="59931"/>
                  </a:lnTo>
                  <a:lnTo>
                    <a:pt x="1506855" y="59931"/>
                  </a:lnTo>
                  <a:lnTo>
                    <a:pt x="1508569" y="58661"/>
                  </a:lnTo>
                  <a:lnTo>
                    <a:pt x="1504848" y="58661"/>
                  </a:lnTo>
                  <a:lnTo>
                    <a:pt x="1503616" y="57391"/>
                  </a:lnTo>
                  <a:lnTo>
                    <a:pt x="1499133" y="57391"/>
                  </a:lnTo>
                  <a:lnTo>
                    <a:pt x="1498409" y="56121"/>
                  </a:lnTo>
                  <a:lnTo>
                    <a:pt x="1496225" y="56121"/>
                  </a:lnTo>
                  <a:lnTo>
                    <a:pt x="1496390" y="54851"/>
                  </a:lnTo>
                  <a:lnTo>
                    <a:pt x="1498460" y="54851"/>
                  </a:lnTo>
                  <a:lnTo>
                    <a:pt x="1498485" y="53657"/>
                  </a:lnTo>
                  <a:lnTo>
                    <a:pt x="1509229" y="53657"/>
                  </a:lnTo>
                  <a:lnTo>
                    <a:pt x="1509991" y="52311"/>
                  </a:lnTo>
                  <a:lnTo>
                    <a:pt x="1511681" y="52311"/>
                  </a:lnTo>
                  <a:lnTo>
                    <a:pt x="1514906" y="51041"/>
                  </a:lnTo>
                  <a:lnTo>
                    <a:pt x="1531467" y="51041"/>
                  </a:lnTo>
                  <a:lnTo>
                    <a:pt x="1532305" y="52311"/>
                  </a:lnTo>
                  <a:lnTo>
                    <a:pt x="1531518" y="53594"/>
                  </a:lnTo>
                  <a:lnTo>
                    <a:pt x="1535531" y="52311"/>
                  </a:lnTo>
                  <a:lnTo>
                    <a:pt x="1536915" y="52311"/>
                  </a:lnTo>
                  <a:lnTo>
                    <a:pt x="1538681" y="51041"/>
                  </a:lnTo>
                  <a:lnTo>
                    <a:pt x="1544637" y="51041"/>
                  </a:lnTo>
                  <a:lnTo>
                    <a:pt x="1544307" y="49771"/>
                  </a:lnTo>
                  <a:lnTo>
                    <a:pt x="1538986" y="49771"/>
                  </a:lnTo>
                  <a:lnTo>
                    <a:pt x="1538566" y="48501"/>
                  </a:lnTo>
                  <a:lnTo>
                    <a:pt x="1539862" y="47320"/>
                  </a:lnTo>
                  <a:lnTo>
                    <a:pt x="1536623" y="47320"/>
                  </a:lnTo>
                  <a:lnTo>
                    <a:pt x="1537703" y="46126"/>
                  </a:lnTo>
                  <a:lnTo>
                    <a:pt x="1550263" y="46126"/>
                  </a:lnTo>
                  <a:lnTo>
                    <a:pt x="1550606" y="47320"/>
                  </a:lnTo>
                  <a:lnTo>
                    <a:pt x="1555457" y="47320"/>
                  </a:lnTo>
                  <a:lnTo>
                    <a:pt x="1556867" y="48501"/>
                  </a:lnTo>
                  <a:lnTo>
                    <a:pt x="1558899" y="48501"/>
                  </a:lnTo>
                  <a:lnTo>
                    <a:pt x="1563738" y="47320"/>
                  </a:lnTo>
                  <a:lnTo>
                    <a:pt x="1570951" y="47320"/>
                  </a:lnTo>
                  <a:lnTo>
                    <a:pt x="1572399" y="48501"/>
                  </a:lnTo>
                  <a:lnTo>
                    <a:pt x="1577682" y="48501"/>
                  </a:lnTo>
                  <a:lnTo>
                    <a:pt x="1576908" y="47320"/>
                  </a:lnTo>
                  <a:lnTo>
                    <a:pt x="1574444" y="47320"/>
                  </a:lnTo>
                  <a:lnTo>
                    <a:pt x="1573834" y="46126"/>
                  </a:lnTo>
                  <a:lnTo>
                    <a:pt x="1582242" y="46126"/>
                  </a:lnTo>
                  <a:lnTo>
                    <a:pt x="1582254" y="49771"/>
                  </a:lnTo>
                  <a:lnTo>
                    <a:pt x="1583245" y="49771"/>
                  </a:lnTo>
                  <a:lnTo>
                    <a:pt x="1583436" y="51041"/>
                  </a:lnTo>
                  <a:lnTo>
                    <a:pt x="1584883" y="51041"/>
                  </a:lnTo>
                  <a:lnTo>
                    <a:pt x="1584883" y="34798"/>
                  </a:lnTo>
                  <a:lnTo>
                    <a:pt x="1584604" y="34531"/>
                  </a:lnTo>
                  <a:lnTo>
                    <a:pt x="1587487" y="34531"/>
                  </a:lnTo>
                  <a:lnTo>
                    <a:pt x="1588681" y="33261"/>
                  </a:lnTo>
                  <a:lnTo>
                    <a:pt x="1589874" y="34531"/>
                  </a:lnTo>
                  <a:lnTo>
                    <a:pt x="1590814" y="34531"/>
                  </a:lnTo>
                  <a:lnTo>
                    <a:pt x="1594256" y="35801"/>
                  </a:lnTo>
                  <a:lnTo>
                    <a:pt x="1594256" y="20561"/>
                  </a:lnTo>
                  <a:lnTo>
                    <a:pt x="1589951" y="20561"/>
                  </a:lnTo>
                  <a:lnTo>
                    <a:pt x="1589570" y="18021"/>
                  </a:lnTo>
                  <a:lnTo>
                    <a:pt x="1591043" y="16751"/>
                  </a:lnTo>
                  <a:lnTo>
                    <a:pt x="1589189" y="14211"/>
                  </a:lnTo>
                  <a:lnTo>
                    <a:pt x="1588973" y="12941"/>
                  </a:lnTo>
                  <a:lnTo>
                    <a:pt x="1586649" y="14211"/>
                  </a:lnTo>
                  <a:lnTo>
                    <a:pt x="1577860" y="14211"/>
                  </a:lnTo>
                  <a:lnTo>
                    <a:pt x="1577860" y="40881"/>
                  </a:lnTo>
                  <a:lnTo>
                    <a:pt x="1577657" y="42151"/>
                  </a:lnTo>
                  <a:lnTo>
                    <a:pt x="1569694" y="42151"/>
                  </a:lnTo>
                  <a:lnTo>
                    <a:pt x="1568183" y="40881"/>
                  </a:lnTo>
                  <a:lnTo>
                    <a:pt x="1577860" y="40881"/>
                  </a:lnTo>
                  <a:lnTo>
                    <a:pt x="1577860" y="14211"/>
                  </a:lnTo>
                  <a:lnTo>
                    <a:pt x="1573123" y="14211"/>
                  </a:lnTo>
                  <a:lnTo>
                    <a:pt x="1573123" y="33261"/>
                  </a:lnTo>
                  <a:lnTo>
                    <a:pt x="1569770" y="34531"/>
                  </a:lnTo>
                  <a:lnTo>
                    <a:pt x="1562823" y="34531"/>
                  </a:lnTo>
                  <a:lnTo>
                    <a:pt x="1560944" y="33261"/>
                  </a:lnTo>
                  <a:lnTo>
                    <a:pt x="1560245" y="32016"/>
                  </a:lnTo>
                  <a:lnTo>
                    <a:pt x="1560055" y="32016"/>
                  </a:lnTo>
                  <a:lnTo>
                    <a:pt x="1552321" y="33261"/>
                  </a:lnTo>
                  <a:lnTo>
                    <a:pt x="1548625" y="33261"/>
                  </a:lnTo>
                  <a:lnTo>
                    <a:pt x="1542237" y="32016"/>
                  </a:lnTo>
                  <a:lnTo>
                    <a:pt x="1538249" y="32016"/>
                  </a:lnTo>
                  <a:lnTo>
                    <a:pt x="1535950" y="33261"/>
                  </a:lnTo>
                  <a:lnTo>
                    <a:pt x="1533055" y="33261"/>
                  </a:lnTo>
                  <a:lnTo>
                    <a:pt x="1532382" y="34531"/>
                  </a:lnTo>
                  <a:lnTo>
                    <a:pt x="1532712" y="34531"/>
                  </a:lnTo>
                  <a:lnTo>
                    <a:pt x="1533321" y="35801"/>
                  </a:lnTo>
                  <a:lnTo>
                    <a:pt x="1524812" y="35801"/>
                  </a:lnTo>
                  <a:lnTo>
                    <a:pt x="1524127" y="34531"/>
                  </a:lnTo>
                  <a:lnTo>
                    <a:pt x="1522526" y="34531"/>
                  </a:lnTo>
                  <a:lnTo>
                    <a:pt x="1522831" y="33439"/>
                  </a:lnTo>
                  <a:lnTo>
                    <a:pt x="1522882" y="33261"/>
                  </a:lnTo>
                  <a:lnTo>
                    <a:pt x="1520482" y="33261"/>
                  </a:lnTo>
                  <a:lnTo>
                    <a:pt x="1518221" y="32016"/>
                  </a:lnTo>
                  <a:lnTo>
                    <a:pt x="1523504" y="32016"/>
                  </a:lnTo>
                  <a:lnTo>
                    <a:pt x="1529715" y="30721"/>
                  </a:lnTo>
                  <a:lnTo>
                    <a:pt x="1525765" y="29451"/>
                  </a:lnTo>
                  <a:lnTo>
                    <a:pt x="1525879" y="28244"/>
                  </a:lnTo>
                  <a:lnTo>
                    <a:pt x="1527746" y="28244"/>
                  </a:lnTo>
                  <a:lnTo>
                    <a:pt x="1528902" y="26911"/>
                  </a:lnTo>
                  <a:lnTo>
                    <a:pt x="1531289" y="25641"/>
                  </a:lnTo>
                  <a:lnTo>
                    <a:pt x="1532686" y="26911"/>
                  </a:lnTo>
                  <a:lnTo>
                    <a:pt x="1534236" y="26911"/>
                  </a:lnTo>
                  <a:lnTo>
                    <a:pt x="1533207" y="28244"/>
                  </a:lnTo>
                  <a:lnTo>
                    <a:pt x="1531988" y="28244"/>
                  </a:lnTo>
                  <a:lnTo>
                    <a:pt x="1531162" y="30721"/>
                  </a:lnTo>
                  <a:lnTo>
                    <a:pt x="1532877" y="30721"/>
                  </a:lnTo>
                  <a:lnTo>
                    <a:pt x="1542453" y="32016"/>
                  </a:lnTo>
                  <a:lnTo>
                    <a:pt x="1546936" y="32016"/>
                  </a:lnTo>
                  <a:lnTo>
                    <a:pt x="1551597" y="30721"/>
                  </a:lnTo>
                  <a:lnTo>
                    <a:pt x="1565414" y="30721"/>
                  </a:lnTo>
                  <a:lnTo>
                    <a:pt x="1566608" y="32016"/>
                  </a:lnTo>
                  <a:lnTo>
                    <a:pt x="1568094" y="32016"/>
                  </a:lnTo>
                  <a:lnTo>
                    <a:pt x="1570151" y="33261"/>
                  </a:lnTo>
                  <a:lnTo>
                    <a:pt x="1573123" y="33261"/>
                  </a:lnTo>
                  <a:lnTo>
                    <a:pt x="1573123" y="14211"/>
                  </a:lnTo>
                  <a:lnTo>
                    <a:pt x="1568348" y="14211"/>
                  </a:lnTo>
                  <a:lnTo>
                    <a:pt x="1566164" y="15481"/>
                  </a:lnTo>
                  <a:lnTo>
                    <a:pt x="1552816" y="15481"/>
                  </a:lnTo>
                  <a:lnTo>
                    <a:pt x="1543634" y="16751"/>
                  </a:lnTo>
                  <a:lnTo>
                    <a:pt x="1541310" y="14211"/>
                  </a:lnTo>
                  <a:lnTo>
                    <a:pt x="1535341" y="14211"/>
                  </a:lnTo>
                  <a:lnTo>
                    <a:pt x="1533372" y="15481"/>
                  </a:lnTo>
                  <a:lnTo>
                    <a:pt x="1534515" y="16751"/>
                  </a:lnTo>
                  <a:lnTo>
                    <a:pt x="1534223" y="16751"/>
                  </a:lnTo>
                  <a:lnTo>
                    <a:pt x="1532801" y="18021"/>
                  </a:lnTo>
                  <a:lnTo>
                    <a:pt x="1532458" y="19392"/>
                  </a:lnTo>
                  <a:lnTo>
                    <a:pt x="1534363" y="19392"/>
                  </a:lnTo>
                  <a:lnTo>
                    <a:pt x="1535849" y="20561"/>
                  </a:lnTo>
                  <a:lnTo>
                    <a:pt x="1525968" y="20561"/>
                  </a:lnTo>
                  <a:lnTo>
                    <a:pt x="1528013" y="19392"/>
                  </a:lnTo>
                  <a:lnTo>
                    <a:pt x="1528368" y="19392"/>
                  </a:lnTo>
                  <a:lnTo>
                    <a:pt x="1525955" y="18021"/>
                  </a:lnTo>
                  <a:lnTo>
                    <a:pt x="1513967" y="18021"/>
                  </a:lnTo>
                  <a:lnTo>
                    <a:pt x="1509064" y="19392"/>
                  </a:lnTo>
                  <a:lnTo>
                    <a:pt x="1506753" y="19392"/>
                  </a:lnTo>
                  <a:lnTo>
                    <a:pt x="1506753" y="24371"/>
                  </a:lnTo>
                  <a:lnTo>
                    <a:pt x="1506321" y="25641"/>
                  </a:lnTo>
                  <a:lnTo>
                    <a:pt x="1500784" y="25641"/>
                  </a:lnTo>
                  <a:lnTo>
                    <a:pt x="1500505" y="26911"/>
                  </a:lnTo>
                  <a:lnTo>
                    <a:pt x="1498917" y="26911"/>
                  </a:lnTo>
                  <a:lnTo>
                    <a:pt x="1498600" y="28244"/>
                  </a:lnTo>
                  <a:lnTo>
                    <a:pt x="1494929" y="28244"/>
                  </a:lnTo>
                  <a:lnTo>
                    <a:pt x="1492415" y="29451"/>
                  </a:lnTo>
                  <a:lnTo>
                    <a:pt x="1491653" y="29451"/>
                  </a:lnTo>
                  <a:lnTo>
                    <a:pt x="1491653" y="78981"/>
                  </a:lnTo>
                  <a:lnTo>
                    <a:pt x="1488998" y="80251"/>
                  </a:lnTo>
                  <a:lnTo>
                    <a:pt x="1489443" y="80251"/>
                  </a:lnTo>
                  <a:lnTo>
                    <a:pt x="1488617" y="81521"/>
                  </a:lnTo>
                  <a:lnTo>
                    <a:pt x="1488376" y="81521"/>
                  </a:lnTo>
                  <a:lnTo>
                    <a:pt x="1488376" y="90462"/>
                  </a:lnTo>
                  <a:lnTo>
                    <a:pt x="1488173" y="90462"/>
                  </a:lnTo>
                  <a:lnTo>
                    <a:pt x="1487868" y="91681"/>
                  </a:lnTo>
                  <a:lnTo>
                    <a:pt x="1482331" y="92951"/>
                  </a:lnTo>
                  <a:lnTo>
                    <a:pt x="1479270" y="92951"/>
                  </a:lnTo>
                  <a:lnTo>
                    <a:pt x="1477708" y="93954"/>
                  </a:lnTo>
                  <a:lnTo>
                    <a:pt x="1475511" y="92951"/>
                  </a:lnTo>
                  <a:lnTo>
                    <a:pt x="1476095" y="92951"/>
                  </a:lnTo>
                  <a:lnTo>
                    <a:pt x="1476121" y="91681"/>
                  </a:lnTo>
                  <a:lnTo>
                    <a:pt x="1477111" y="90462"/>
                  </a:lnTo>
                  <a:lnTo>
                    <a:pt x="1477391" y="90462"/>
                  </a:lnTo>
                  <a:lnTo>
                    <a:pt x="1471333" y="89141"/>
                  </a:lnTo>
                  <a:lnTo>
                    <a:pt x="1470126" y="89141"/>
                  </a:lnTo>
                  <a:lnTo>
                    <a:pt x="1470164" y="86626"/>
                  </a:lnTo>
                  <a:lnTo>
                    <a:pt x="1470685" y="86626"/>
                  </a:lnTo>
                  <a:lnTo>
                    <a:pt x="1471244" y="85331"/>
                  </a:lnTo>
                  <a:lnTo>
                    <a:pt x="1471790" y="85331"/>
                  </a:lnTo>
                  <a:lnTo>
                    <a:pt x="1473161" y="87871"/>
                  </a:lnTo>
                  <a:lnTo>
                    <a:pt x="1473974" y="89141"/>
                  </a:lnTo>
                  <a:lnTo>
                    <a:pt x="1483512" y="89141"/>
                  </a:lnTo>
                  <a:lnTo>
                    <a:pt x="1488376" y="90462"/>
                  </a:lnTo>
                  <a:lnTo>
                    <a:pt x="1488376" y="81521"/>
                  </a:lnTo>
                  <a:lnTo>
                    <a:pt x="1487551" y="81521"/>
                  </a:lnTo>
                  <a:lnTo>
                    <a:pt x="1485798" y="82791"/>
                  </a:lnTo>
                  <a:lnTo>
                    <a:pt x="1486141" y="82791"/>
                  </a:lnTo>
                  <a:lnTo>
                    <a:pt x="1488198" y="84061"/>
                  </a:lnTo>
                  <a:lnTo>
                    <a:pt x="1486865" y="85331"/>
                  </a:lnTo>
                  <a:lnTo>
                    <a:pt x="1481645" y="85331"/>
                  </a:lnTo>
                  <a:lnTo>
                    <a:pt x="1481734" y="84061"/>
                  </a:lnTo>
                  <a:lnTo>
                    <a:pt x="1479994" y="84061"/>
                  </a:lnTo>
                  <a:lnTo>
                    <a:pt x="1479257" y="82791"/>
                  </a:lnTo>
                  <a:lnTo>
                    <a:pt x="1481086" y="82791"/>
                  </a:lnTo>
                  <a:lnTo>
                    <a:pt x="1480400" y="81521"/>
                  </a:lnTo>
                  <a:lnTo>
                    <a:pt x="1477340" y="81521"/>
                  </a:lnTo>
                  <a:lnTo>
                    <a:pt x="1476387" y="80251"/>
                  </a:lnTo>
                  <a:lnTo>
                    <a:pt x="1468170" y="80251"/>
                  </a:lnTo>
                  <a:lnTo>
                    <a:pt x="1467446" y="81521"/>
                  </a:lnTo>
                  <a:lnTo>
                    <a:pt x="1467637" y="81521"/>
                  </a:lnTo>
                  <a:lnTo>
                    <a:pt x="1467739" y="82791"/>
                  </a:lnTo>
                  <a:lnTo>
                    <a:pt x="1458328" y="82791"/>
                  </a:lnTo>
                  <a:lnTo>
                    <a:pt x="1457667" y="84061"/>
                  </a:lnTo>
                  <a:lnTo>
                    <a:pt x="1452714" y="84061"/>
                  </a:lnTo>
                  <a:lnTo>
                    <a:pt x="1451051" y="82791"/>
                  </a:lnTo>
                  <a:lnTo>
                    <a:pt x="1445729" y="82791"/>
                  </a:lnTo>
                  <a:lnTo>
                    <a:pt x="1446758" y="81521"/>
                  </a:lnTo>
                  <a:lnTo>
                    <a:pt x="1450886" y="81521"/>
                  </a:lnTo>
                  <a:lnTo>
                    <a:pt x="1451127" y="80251"/>
                  </a:lnTo>
                  <a:lnTo>
                    <a:pt x="1450924" y="80251"/>
                  </a:lnTo>
                  <a:lnTo>
                    <a:pt x="1451025" y="78981"/>
                  </a:lnTo>
                  <a:lnTo>
                    <a:pt x="1432242" y="78981"/>
                  </a:lnTo>
                  <a:lnTo>
                    <a:pt x="1432915" y="77774"/>
                  </a:lnTo>
                  <a:lnTo>
                    <a:pt x="1433944" y="77774"/>
                  </a:lnTo>
                  <a:lnTo>
                    <a:pt x="1434147" y="76441"/>
                  </a:lnTo>
                  <a:lnTo>
                    <a:pt x="1432598" y="76441"/>
                  </a:lnTo>
                  <a:lnTo>
                    <a:pt x="1430096" y="75260"/>
                  </a:lnTo>
                  <a:lnTo>
                    <a:pt x="1424825" y="75260"/>
                  </a:lnTo>
                  <a:lnTo>
                    <a:pt x="1424089" y="73901"/>
                  </a:lnTo>
                  <a:lnTo>
                    <a:pt x="1419694" y="73901"/>
                  </a:lnTo>
                  <a:lnTo>
                    <a:pt x="1418729" y="72631"/>
                  </a:lnTo>
                  <a:lnTo>
                    <a:pt x="1431861" y="72631"/>
                  </a:lnTo>
                  <a:lnTo>
                    <a:pt x="1435608" y="71361"/>
                  </a:lnTo>
                  <a:lnTo>
                    <a:pt x="1439316" y="72631"/>
                  </a:lnTo>
                  <a:lnTo>
                    <a:pt x="1447774" y="72631"/>
                  </a:lnTo>
                  <a:lnTo>
                    <a:pt x="1447660" y="70091"/>
                  </a:lnTo>
                  <a:lnTo>
                    <a:pt x="1449146" y="70091"/>
                  </a:lnTo>
                  <a:lnTo>
                    <a:pt x="1449565" y="68948"/>
                  </a:lnTo>
                  <a:lnTo>
                    <a:pt x="1450848" y="68948"/>
                  </a:lnTo>
                  <a:lnTo>
                    <a:pt x="1450568" y="67551"/>
                  </a:lnTo>
                  <a:lnTo>
                    <a:pt x="1451571" y="67551"/>
                  </a:lnTo>
                  <a:lnTo>
                    <a:pt x="1452105" y="66281"/>
                  </a:lnTo>
                  <a:lnTo>
                    <a:pt x="1453172" y="65011"/>
                  </a:lnTo>
                  <a:lnTo>
                    <a:pt x="1452803" y="65011"/>
                  </a:lnTo>
                  <a:lnTo>
                    <a:pt x="1452829" y="63804"/>
                  </a:lnTo>
                  <a:lnTo>
                    <a:pt x="1457058" y="63804"/>
                  </a:lnTo>
                  <a:lnTo>
                    <a:pt x="1457388" y="65011"/>
                  </a:lnTo>
                  <a:lnTo>
                    <a:pt x="1455966" y="66281"/>
                  </a:lnTo>
                  <a:lnTo>
                    <a:pt x="1457921" y="66281"/>
                  </a:lnTo>
                  <a:lnTo>
                    <a:pt x="1459128" y="67551"/>
                  </a:lnTo>
                  <a:lnTo>
                    <a:pt x="1468399" y="67551"/>
                  </a:lnTo>
                  <a:lnTo>
                    <a:pt x="1469555" y="66281"/>
                  </a:lnTo>
                  <a:lnTo>
                    <a:pt x="1471155" y="66281"/>
                  </a:lnTo>
                  <a:lnTo>
                    <a:pt x="1479791" y="65011"/>
                  </a:lnTo>
                  <a:lnTo>
                    <a:pt x="1488313" y="65011"/>
                  </a:lnTo>
                  <a:lnTo>
                    <a:pt x="1487106" y="66281"/>
                  </a:lnTo>
                  <a:lnTo>
                    <a:pt x="1486916" y="67551"/>
                  </a:lnTo>
                  <a:lnTo>
                    <a:pt x="1486827" y="68948"/>
                  </a:lnTo>
                  <a:lnTo>
                    <a:pt x="1486750" y="70091"/>
                  </a:lnTo>
                  <a:lnTo>
                    <a:pt x="1486687" y="71361"/>
                  </a:lnTo>
                  <a:lnTo>
                    <a:pt x="1485684" y="71361"/>
                  </a:lnTo>
                  <a:lnTo>
                    <a:pt x="1485760" y="72631"/>
                  </a:lnTo>
                  <a:lnTo>
                    <a:pt x="1485836" y="73901"/>
                  </a:lnTo>
                  <a:lnTo>
                    <a:pt x="1485303" y="75260"/>
                  </a:lnTo>
                  <a:lnTo>
                    <a:pt x="1484718" y="75260"/>
                  </a:lnTo>
                  <a:lnTo>
                    <a:pt x="1483779" y="76441"/>
                  </a:lnTo>
                  <a:lnTo>
                    <a:pt x="1482509" y="76441"/>
                  </a:lnTo>
                  <a:lnTo>
                    <a:pt x="1482509" y="75260"/>
                  </a:lnTo>
                  <a:lnTo>
                    <a:pt x="1480693" y="75260"/>
                  </a:lnTo>
                  <a:lnTo>
                    <a:pt x="1480667" y="73901"/>
                  </a:lnTo>
                  <a:lnTo>
                    <a:pt x="1480553" y="72631"/>
                  </a:lnTo>
                  <a:lnTo>
                    <a:pt x="1479588" y="72631"/>
                  </a:lnTo>
                  <a:lnTo>
                    <a:pt x="1479054" y="71361"/>
                  </a:lnTo>
                  <a:lnTo>
                    <a:pt x="1477505" y="72631"/>
                  </a:lnTo>
                  <a:lnTo>
                    <a:pt x="1468628" y="72631"/>
                  </a:lnTo>
                  <a:lnTo>
                    <a:pt x="1466608" y="73901"/>
                  </a:lnTo>
                  <a:lnTo>
                    <a:pt x="1463027" y="73901"/>
                  </a:lnTo>
                  <a:lnTo>
                    <a:pt x="1462938" y="75260"/>
                  </a:lnTo>
                  <a:lnTo>
                    <a:pt x="1463395" y="75260"/>
                  </a:lnTo>
                  <a:lnTo>
                    <a:pt x="1467231" y="76441"/>
                  </a:lnTo>
                  <a:lnTo>
                    <a:pt x="1468755" y="76441"/>
                  </a:lnTo>
                  <a:lnTo>
                    <a:pt x="1469377" y="77774"/>
                  </a:lnTo>
                  <a:lnTo>
                    <a:pt x="1483906" y="77774"/>
                  </a:lnTo>
                  <a:lnTo>
                    <a:pt x="1489265" y="76441"/>
                  </a:lnTo>
                  <a:lnTo>
                    <a:pt x="1491183" y="77774"/>
                  </a:lnTo>
                  <a:lnTo>
                    <a:pt x="1490827" y="78981"/>
                  </a:lnTo>
                  <a:lnTo>
                    <a:pt x="1491653" y="78981"/>
                  </a:lnTo>
                  <a:lnTo>
                    <a:pt x="1491653" y="29451"/>
                  </a:lnTo>
                  <a:lnTo>
                    <a:pt x="1486992" y="29451"/>
                  </a:lnTo>
                  <a:lnTo>
                    <a:pt x="1487081" y="28244"/>
                  </a:lnTo>
                  <a:lnTo>
                    <a:pt x="1488020" y="28244"/>
                  </a:lnTo>
                  <a:lnTo>
                    <a:pt x="1488567" y="26911"/>
                  </a:lnTo>
                  <a:lnTo>
                    <a:pt x="1492478" y="26911"/>
                  </a:lnTo>
                  <a:lnTo>
                    <a:pt x="1492732" y="25641"/>
                  </a:lnTo>
                  <a:lnTo>
                    <a:pt x="1493088" y="25641"/>
                  </a:lnTo>
                  <a:lnTo>
                    <a:pt x="1493875" y="24371"/>
                  </a:lnTo>
                  <a:lnTo>
                    <a:pt x="1506753" y="24371"/>
                  </a:lnTo>
                  <a:lnTo>
                    <a:pt x="1506753" y="19392"/>
                  </a:lnTo>
                  <a:lnTo>
                    <a:pt x="1482153" y="19392"/>
                  </a:lnTo>
                  <a:lnTo>
                    <a:pt x="1482153" y="53657"/>
                  </a:lnTo>
                  <a:lnTo>
                    <a:pt x="1480680" y="53657"/>
                  </a:lnTo>
                  <a:lnTo>
                    <a:pt x="1480947" y="54597"/>
                  </a:lnTo>
                  <a:lnTo>
                    <a:pt x="1481023" y="54851"/>
                  </a:lnTo>
                  <a:lnTo>
                    <a:pt x="1466469" y="54851"/>
                  </a:lnTo>
                  <a:lnTo>
                    <a:pt x="1463548" y="52311"/>
                  </a:lnTo>
                  <a:lnTo>
                    <a:pt x="1448333" y="52311"/>
                  </a:lnTo>
                  <a:lnTo>
                    <a:pt x="1449222" y="51041"/>
                  </a:lnTo>
                  <a:lnTo>
                    <a:pt x="1449400" y="51041"/>
                  </a:lnTo>
                  <a:lnTo>
                    <a:pt x="1448015" y="49771"/>
                  </a:lnTo>
                  <a:lnTo>
                    <a:pt x="1450238" y="49771"/>
                  </a:lnTo>
                  <a:lnTo>
                    <a:pt x="1451000" y="48501"/>
                  </a:lnTo>
                  <a:lnTo>
                    <a:pt x="1454150" y="48501"/>
                  </a:lnTo>
                  <a:lnTo>
                    <a:pt x="1455432" y="49771"/>
                  </a:lnTo>
                  <a:lnTo>
                    <a:pt x="1456842" y="49771"/>
                  </a:lnTo>
                  <a:lnTo>
                    <a:pt x="1460741" y="51041"/>
                  </a:lnTo>
                  <a:lnTo>
                    <a:pt x="1463890" y="51041"/>
                  </a:lnTo>
                  <a:lnTo>
                    <a:pt x="1467599" y="49771"/>
                  </a:lnTo>
                  <a:lnTo>
                    <a:pt x="1474533" y="49771"/>
                  </a:lnTo>
                  <a:lnTo>
                    <a:pt x="1476248" y="51041"/>
                  </a:lnTo>
                  <a:lnTo>
                    <a:pt x="1478356" y="52311"/>
                  </a:lnTo>
                  <a:lnTo>
                    <a:pt x="1482153" y="53657"/>
                  </a:lnTo>
                  <a:lnTo>
                    <a:pt x="1482153" y="19392"/>
                  </a:lnTo>
                  <a:lnTo>
                    <a:pt x="1481213" y="19392"/>
                  </a:lnTo>
                  <a:lnTo>
                    <a:pt x="1480832" y="18021"/>
                  </a:lnTo>
                  <a:lnTo>
                    <a:pt x="1476070" y="18021"/>
                  </a:lnTo>
                  <a:lnTo>
                    <a:pt x="1476070" y="25641"/>
                  </a:lnTo>
                  <a:lnTo>
                    <a:pt x="1475244" y="25641"/>
                  </a:lnTo>
                  <a:lnTo>
                    <a:pt x="1475244" y="26911"/>
                  </a:lnTo>
                  <a:lnTo>
                    <a:pt x="1473733" y="28244"/>
                  </a:lnTo>
                  <a:lnTo>
                    <a:pt x="1471168" y="28244"/>
                  </a:lnTo>
                  <a:lnTo>
                    <a:pt x="1469745" y="26911"/>
                  </a:lnTo>
                  <a:lnTo>
                    <a:pt x="1465465" y="26911"/>
                  </a:lnTo>
                  <a:lnTo>
                    <a:pt x="1465922" y="25641"/>
                  </a:lnTo>
                  <a:lnTo>
                    <a:pt x="1469593" y="25641"/>
                  </a:lnTo>
                  <a:lnTo>
                    <a:pt x="1470736" y="24371"/>
                  </a:lnTo>
                  <a:lnTo>
                    <a:pt x="1471650" y="23228"/>
                  </a:lnTo>
                  <a:lnTo>
                    <a:pt x="1474127" y="23228"/>
                  </a:lnTo>
                  <a:lnTo>
                    <a:pt x="1474203" y="24371"/>
                  </a:lnTo>
                  <a:lnTo>
                    <a:pt x="1475447" y="24371"/>
                  </a:lnTo>
                  <a:lnTo>
                    <a:pt x="1476070" y="25641"/>
                  </a:lnTo>
                  <a:lnTo>
                    <a:pt x="1476070" y="18021"/>
                  </a:lnTo>
                  <a:lnTo>
                    <a:pt x="1473606" y="18021"/>
                  </a:lnTo>
                  <a:lnTo>
                    <a:pt x="1470215" y="16751"/>
                  </a:lnTo>
                  <a:lnTo>
                    <a:pt x="1465656" y="16751"/>
                  </a:lnTo>
                  <a:lnTo>
                    <a:pt x="1465021" y="18021"/>
                  </a:lnTo>
                  <a:lnTo>
                    <a:pt x="1460309" y="18021"/>
                  </a:lnTo>
                  <a:lnTo>
                    <a:pt x="1458734" y="19392"/>
                  </a:lnTo>
                  <a:lnTo>
                    <a:pt x="1456131" y="19392"/>
                  </a:lnTo>
                  <a:lnTo>
                    <a:pt x="1457642" y="20561"/>
                  </a:lnTo>
                  <a:lnTo>
                    <a:pt x="1451406" y="20561"/>
                  </a:lnTo>
                  <a:lnTo>
                    <a:pt x="1450428" y="19392"/>
                  </a:lnTo>
                  <a:lnTo>
                    <a:pt x="1450301" y="19392"/>
                  </a:lnTo>
                  <a:lnTo>
                    <a:pt x="1450759" y="18021"/>
                  </a:lnTo>
                  <a:lnTo>
                    <a:pt x="1446733" y="19291"/>
                  </a:lnTo>
                  <a:lnTo>
                    <a:pt x="1442986" y="18021"/>
                  </a:lnTo>
                  <a:lnTo>
                    <a:pt x="1440942" y="18021"/>
                  </a:lnTo>
                  <a:lnTo>
                    <a:pt x="1440942" y="34531"/>
                  </a:lnTo>
                  <a:lnTo>
                    <a:pt x="1438490" y="35801"/>
                  </a:lnTo>
                  <a:lnTo>
                    <a:pt x="1431950" y="35801"/>
                  </a:lnTo>
                  <a:lnTo>
                    <a:pt x="1429448" y="37261"/>
                  </a:lnTo>
                  <a:lnTo>
                    <a:pt x="1428851" y="37261"/>
                  </a:lnTo>
                  <a:lnTo>
                    <a:pt x="1426743" y="38341"/>
                  </a:lnTo>
                  <a:lnTo>
                    <a:pt x="1426502" y="38341"/>
                  </a:lnTo>
                  <a:lnTo>
                    <a:pt x="1427645" y="39611"/>
                  </a:lnTo>
                  <a:lnTo>
                    <a:pt x="1426464" y="39611"/>
                  </a:lnTo>
                  <a:lnTo>
                    <a:pt x="1426464" y="44691"/>
                  </a:lnTo>
                  <a:lnTo>
                    <a:pt x="1425663" y="44691"/>
                  </a:lnTo>
                  <a:lnTo>
                    <a:pt x="1424114" y="46126"/>
                  </a:lnTo>
                  <a:lnTo>
                    <a:pt x="1421130" y="46126"/>
                  </a:lnTo>
                  <a:lnTo>
                    <a:pt x="1417688" y="45567"/>
                  </a:lnTo>
                  <a:lnTo>
                    <a:pt x="1417688" y="59931"/>
                  </a:lnTo>
                  <a:lnTo>
                    <a:pt x="1417243" y="60223"/>
                  </a:lnTo>
                  <a:lnTo>
                    <a:pt x="1417243" y="78981"/>
                  </a:lnTo>
                  <a:lnTo>
                    <a:pt x="1416532" y="78981"/>
                  </a:lnTo>
                  <a:lnTo>
                    <a:pt x="1415491" y="80251"/>
                  </a:lnTo>
                  <a:lnTo>
                    <a:pt x="1412582" y="80251"/>
                  </a:lnTo>
                  <a:lnTo>
                    <a:pt x="1412798" y="81521"/>
                  </a:lnTo>
                  <a:lnTo>
                    <a:pt x="1410970" y="81521"/>
                  </a:lnTo>
                  <a:lnTo>
                    <a:pt x="1411922" y="82791"/>
                  </a:lnTo>
                  <a:lnTo>
                    <a:pt x="1410462" y="82791"/>
                  </a:lnTo>
                  <a:lnTo>
                    <a:pt x="1409928" y="84061"/>
                  </a:lnTo>
                  <a:lnTo>
                    <a:pt x="1406842" y="84061"/>
                  </a:lnTo>
                  <a:lnTo>
                    <a:pt x="1406639" y="82791"/>
                  </a:lnTo>
                  <a:lnTo>
                    <a:pt x="1406042" y="82791"/>
                  </a:lnTo>
                  <a:lnTo>
                    <a:pt x="1406004" y="81521"/>
                  </a:lnTo>
                  <a:lnTo>
                    <a:pt x="1406791" y="81521"/>
                  </a:lnTo>
                  <a:lnTo>
                    <a:pt x="1405128" y="80251"/>
                  </a:lnTo>
                  <a:lnTo>
                    <a:pt x="1405331" y="78981"/>
                  </a:lnTo>
                  <a:lnTo>
                    <a:pt x="1406448" y="78981"/>
                  </a:lnTo>
                  <a:lnTo>
                    <a:pt x="1407922" y="77774"/>
                  </a:lnTo>
                  <a:lnTo>
                    <a:pt x="1409192" y="76441"/>
                  </a:lnTo>
                  <a:lnTo>
                    <a:pt x="1412824" y="77774"/>
                  </a:lnTo>
                  <a:lnTo>
                    <a:pt x="1416659" y="77774"/>
                  </a:lnTo>
                  <a:lnTo>
                    <a:pt x="1417243" y="78981"/>
                  </a:lnTo>
                  <a:lnTo>
                    <a:pt x="1417243" y="60223"/>
                  </a:lnTo>
                  <a:lnTo>
                    <a:pt x="1415554" y="61290"/>
                  </a:lnTo>
                  <a:lnTo>
                    <a:pt x="1405204" y="61290"/>
                  </a:lnTo>
                  <a:lnTo>
                    <a:pt x="1402130" y="59931"/>
                  </a:lnTo>
                  <a:lnTo>
                    <a:pt x="1401038" y="60210"/>
                  </a:lnTo>
                  <a:lnTo>
                    <a:pt x="1401038" y="75260"/>
                  </a:lnTo>
                  <a:lnTo>
                    <a:pt x="1399819" y="76441"/>
                  </a:lnTo>
                  <a:lnTo>
                    <a:pt x="1384833" y="76441"/>
                  </a:lnTo>
                  <a:lnTo>
                    <a:pt x="1386649" y="77774"/>
                  </a:lnTo>
                  <a:lnTo>
                    <a:pt x="1383893" y="77774"/>
                  </a:lnTo>
                  <a:lnTo>
                    <a:pt x="1384401" y="78981"/>
                  </a:lnTo>
                  <a:lnTo>
                    <a:pt x="1382560" y="78981"/>
                  </a:lnTo>
                  <a:lnTo>
                    <a:pt x="1379905" y="80251"/>
                  </a:lnTo>
                  <a:lnTo>
                    <a:pt x="1379016" y="80251"/>
                  </a:lnTo>
                  <a:lnTo>
                    <a:pt x="1382014" y="82791"/>
                  </a:lnTo>
                  <a:lnTo>
                    <a:pt x="1380413" y="82791"/>
                  </a:lnTo>
                  <a:lnTo>
                    <a:pt x="1376553" y="84061"/>
                  </a:lnTo>
                  <a:lnTo>
                    <a:pt x="1374762" y="84061"/>
                  </a:lnTo>
                  <a:lnTo>
                    <a:pt x="1372362" y="82791"/>
                  </a:lnTo>
                  <a:lnTo>
                    <a:pt x="1371168" y="84061"/>
                  </a:lnTo>
                  <a:lnTo>
                    <a:pt x="1370380" y="84061"/>
                  </a:lnTo>
                  <a:lnTo>
                    <a:pt x="1368196" y="82791"/>
                  </a:lnTo>
                  <a:lnTo>
                    <a:pt x="1361262" y="82791"/>
                  </a:lnTo>
                  <a:lnTo>
                    <a:pt x="1361109" y="81521"/>
                  </a:lnTo>
                  <a:lnTo>
                    <a:pt x="1360703" y="81521"/>
                  </a:lnTo>
                  <a:lnTo>
                    <a:pt x="1360919" y="80251"/>
                  </a:lnTo>
                  <a:lnTo>
                    <a:pt x="1360487" y="80251"/>
                  </a:lnTo>
                  <a:lnTo>
                    <a:pt x="1360766" y="78981"/>
                  </a:lnTo>
                  <a:lnTo>
                    <a:pt x="1362570" y="77774"/>
                  </a:lnTo>
                  <a:lnTo>
                    <a:pt x="1365999" y="77774"/>
                  </a:lnTo>
                  <a:lnTo>
                    <a:pt x="1367675" y="78981"/>
                  </a:lnTo>
                  <a:lnTo>
                    <a:pt x="1373492" y="78981"/>
                  </a:lnTo>
                  <a:lnTo>
                    <a:pt x="1375016" y="77774"/>
                  </a:lnTo>
                  <a:lnTo>
                    <a:pt x="1375219" y="77774"/>
                  </a:lnTo>
                  <a:lnTo>
                    <a:pt x="1377683" y="76441"/>
                  </a:lnTo>
                  <a:lnTo>
                    <a:pt x="1377365" y="76441"/>
                  </a:lnTo>
                  <a:lnTo>
                    <a:pt x="1378699" y="75260"/>
                  </a:lnTo>
                  <a:lnTo>
                    <a:pt x="1378927" y="73901"/>
                  </a:lnTo>
                  <a:lnTo>
                    <a:pt x="1377772" y="72631"/>
                  </a:lnTo>
                  <a:lnTo>
                    <a:pt x="1377416" y="71361"/>
                  </a:lnTo>
                  <a:lnTo>
                    <a:pt x="1377264" y="71361"/>
                  </a:lnTo>
                  <a:lnTo>
                    <a:pt x="1377632" y="70091"/>
                  </a:lnTo>
                  <a:lnTo>
                    <a:pt x="1379118" y="70091"/>
                  </a:lnTo>
                  <a:lnTo>
                    <a:pt x="1376603" y="68948"/>
                  </a:lnTo>
                  <a:lnTo>
                    <a:pt x="1385849" y="68948"/>
                  </a:lnTo>
                  <a:lnTo>
                    <a:pt x="1385735" y="70091"/>
                  </a:lnTo>
                  <a:lnTo>
                    <a:pt x="1385633" y="71361"/>
                  </a:lnTo>
                  <a:lnTo>
                    <a:pt x="1386154" y="71361"/>
                  </a:lnTo>
                  <a:lnTo>
                    <a:pt x="1388618" y="72631"/>
                  </a:lnTo>
                  <a:lnTo>
                    <a:pt x="1388745" y="73901"/>
                  </a:lnTo>
                  <a:lnTo>
                    <a:pt x="1396822" y="73901"/>
                  </a:lnTo>
                  <a:lnTo>
                    <a:pt x="1399095" y="75260"/>
                  </a:lnTo>
                  <a:lnTo>
                    <a:pt x="1401038" y="75260"/>
                  </a:lnTo>
                  <a:lnTo>
                    <a:pt x="1401038" y="60210"/>
                  </a:lnTo>
                  <a:lnTo>
                    <a:pt x="1396707" y="61290"/>
                  </a:lnTo>
                  <a:lnTo>
                    <a:pt x="1385189" y="61290"/>
                  </a:lnTo>
                  <a:lnTo>
                    <a:pt x="1384236" y="59931"/>
                  </a:lnTo>
                  <a:lnTo>
                    <a:pt x="1385265" y="59931"/>
                  </a:lnTo>
                  <a:lnTo>
                    <a:pt x="1384617" y="58661"/>
                  </a:lnTo>
                  <a:lnTo>
                    <a:pt x="1385836" y="58661"/>
                  </a:lnTo>
                  <a:lnTo>
                    <a:pt x="1386408" y="57391"/>
                  </a:lnTo>
                  <a:lnTo>
                    <a:pt x="1388884" y="57391"/>
                  </a:lnTo>
                  <a:lnTo>
                    <a:pt x="1388186" y="56121"/>
                  </a:lnTo>
                  <a:lnTo>
                    <a:pt x="1394155" y="56121"/>
                  </a:lnTo>
                  <a:lnTo>
                    <a:pt x="1396403" y="54851"/>
                  </a:lnTo>
                  <a:lnTo>
                    <a:pt x="1396847" y="54851"/>
                  </a:lnTo>
                  <a:lnTo>
                    <a:pt x="1394066" y="53657"/>
                  </a:lnTo>
                  <a:lnTo>
                    <a:pt x="1385341" y="53657"/>
                  </a:lnTo>
                  <a:lnTo>
                    <a:pt x="1384236" y="54851"/>
                  </a:lnTo>
                  <a:lnTo>
                    <a:pt x="1380464" y="54851"/>
                  </a:lnTo>
                  <a:lnTo>
                    <a:pt x="1377988" y="53657"/>
                  </a:lnTo>
                  <a:lnTo>
                    <a:pt x="1374990" y="53657"/>
                  </a:lnTo>
                  <a:lnTo>
                    <a:pt x="1372323" y="54851"/>
                  </a:lnTo>
                  <a:lnTo>
                    <a:pt x="1372311" y="53657"/>
                  </a:lnTo>
                  <a:lnTo>
                    <a:pt x="1372857" y="53657"/>
                  </a:lnTo>
                  <a:lnTo>
                    <a:pt x="1374114" y="52311"/>
                  </a:lnTo>
                  <a:lnTo>
                    <a:pt x="1373873" y="52311"/>
                  </a:lnTo>
                  <a:lnTo>
                    <a:pt x="1373860" y="51041"/>
                  </a:lnTo>
                  <a:lnTo>
                    <a:pt x="1372946" y="51041"/>
                  </a:lnTo>
                  <a:lnTo>
                    <a:pt x="1372958" y="49771"/>
                  </a:lnTo>
                  <a:lnTo>
                    <a:pt x="1373835" y="49771"/>
                  </a:lnTo>
                  <a:lnTo>
                    <a:pt x="1374838" y="48501"/>
                  </a:lnTo>
                  <a:lnTo>
                    <a:pt x="1378292" y="48501"/>
                  </a:lnTo>
                  <a:lnTo>
                    <a:pt x="1377835" y="47320"/>
                  </a:lnTo>
                  <a:lnTo>
                    <a:pt x="1378483" y="47320"/>
                  </a:lnTo>
                  <a:lnTo>
                    <a:pt x="1382318" y="46126"/>
                  </a:lnTo>
                  <a:lnTo>
                    <a:pt x="1382382" y="47320"/>
                  </a:lnTo>
                  <a:lnTo>
                    <a:pt x="1382979" y="47320"/>
                  </a:lnTo>
                  <a:lnTo>
                    <a:pt x="1382471" y="48501"/>
                  </a:lnTo>
                  <a:lnTo>
                    <a:pt x="1383830" y="48501"/>
                  </a:lnTo>
                  <a:lnTo>
                    <a:pt x="1384947" y="49771"/>
                  </a:lnTo>
                  <a:lnTo>
                    <a:pt x="1394434" y="49771"/>
                  </a:lnTo>
                  <a:lnTo>
                    <a:pt x="1394206" y="48501"/>
                  </a:lnTo>
                  <a:lnTo>
                    <a:pt x="1395920" y="48501"/>
                  </a:lnTo>
                  <a:lnTo>
                    <a:pt x="1395285" y="47320"/>
                  </a:lnTo>
                  <a:lnTo>
                    <a:pt x="1397495" y="47320"/>
                  </a:lnTo>
                  <a:lnTo>
                    <a:pt x="1398168" y="46126"/>
                  </a:lnTo>
                  <a:lnTo>
                    <a:pt x="1398333" y="46126"/>
                  </a:lnTo>
                  <a:lnTo>
                    <a:pt x="1398917" y="47320"/>
                  </a:lnTo>
                  <a:lnTo>
                    <a:pt x="1406690" y="47320"/>
                  </a:lnTo>
                  <a:lnTo>
                    <a:pt x="1406690" y="52311"/>
                  </a:lnTo>
                  <a:lnTo>
                    <a:pt x="1407642" y="52311"/>
                  </a:lnTo>
                  <a:lnTo>
                    <a:pt x="1408341" y="53594"/>
                  </a:lnTo>
                  <a:lnTo>
                    <a:pt x="1410652" y="52311"/>
                  </a:lnTo>
                  <a:lnTo>
                    <a:pt x="1414856" y="53657"/>
                  </a:lnTo>
                  <a:lnTo>
                    <a:pt x="1414411" y="53657"/>
                  </a:lnTo>
                  <a:lnTo>
                    <a:pt x="1411198" y="54851"/>
                  </a:lnTo>
                  <a:lnTo>
                    <a:pt x="1410677" y="56121"/>
                  </a:lnTo>
                  <a:lnTo>
                    <a:pt x="1407553" y="56121"/>
                  </a:lnTo>
                  <a:lnTo>
                    <a:pt x="1406321" y="57391"/>
                  </a:lnTo>
                  <a:lnTo>
                    <a:pt x="1411465" y="57391"/>
                  </a:lnTo>
                  <a:lnTo>
                    <a:pt x="1411630" y="58661"/>
                  </a:lnTo>
                  <a:lnTo>
                    <a:pt x="1413764" y="58661"/>
                  </a:lnTo>
                  <a:lnTo>
                    <a:pt x="1417688" y="59931"/>
                  </a:lnTo>
                  <a:lnTo>
                    <a:pt x="1417688" y="45567"/>
                  </a:lnTo>
                  <a:lnTo>
                    <a:pt x="1412405" y="44691"/>
                  </a:lnTo>
                  <a:lnTo>
                    <a:pt x="1412138" y="43421"/>
                  </a:lnTo>
                  <a:lnTo>
                    <a:pt x="1411414" y="42151"/>
                  </a:lnTo>
                  <a:lnTo>
                    <a:pt x="1412468" y="42151"/>
                  </a:lnTo>
                  <a:lnTo>
                    <a:pt x="1417853" y="40881"/>
                  </a:lnTo>
                  <a:lnTo>
                    <a:pt x="1420837" y="40881"/>
                  </a:lnTo>
                  <a:lnTo>
                    <a:pt x="1423365" y="42151"/>
                  </a:lnTo>
                  <a:lnTo>
                    <a:pt x="1424457" y="40881"/>
                  </a:lnTo>
                  <a:lnTo>
                    <a:pt x="1424216" y="42151"/>
                  </a:lnTo>
                  <a:lnTo>
                    <a:pt x="1424647" y="42151"/>
                  </a:lnTo>
                  <a:lnTo>
                    <a:pt x="1423695" y="43421"/>
                  </a:lnTo>
                  <a:lnTo>
                    <a:pt x="1425486" y="43421"/>
                  </a:lnTo>
                  <a:lnTo>
                    <a:pt x="1426464" y="44691"/>
                  </a:lnTo>
                  <a:lnTo>
                    <a:pt x="1426464" y="39611"/>
                  </a:lnTo>
                  <a:lnTo>
                    <a:pt x="1425473" y="39611"/>
                  </a:lnTo>
                  <a:lnTo>
                    <a:pt x="1425232" y="38341"/>
                  </a:lnTo>
                  <a:lnTo>
                    <a:pt x="1424876" y="37261"/>
                  </a:lnTo>
                  <a:lnTo>
                    <a:pt x="1421853" y="37261"/>
                  </a:lnTo>
                  <a:lnTo>
                    <a:pt x="1420291" y="35801"/>
                  </a:lnTo>
                  <a:lnTo>
                    <a:pt x="1416469" y="35801"/>
                  </a:lnTo>
                  <a:lnTo>
                    <a:pt x="1416380" y="34531"/>
                  </a:lnTo>
                  <a:lnTo>
                    <a:pt x="1429092" y="34531"/>
                  </a:lnTo>
                  <a:lnTo>
                    <a:pt x="1433614" y="33261"/>
                  </a:lnTo>
                  <a:lnTo>
                    <a:pt x="1439557" y="33261"/>
                  </a:lnTo>
                  <a:lnTo>
                    <a:pt x="1440942" y="34531"/>
                  </a:lnTo>
                  <a:lnTo>
                    <a:pt x="1440942" y="18021"/>
                  </a:lnTo>
                  <a:lnTo>
                    <a:pt x="1430820" y="18021"/>
                  </a:lnTo>
                  <a:lnTo>
                    <a:pt x="1430934" y="20561"/>
                  </a:lnTo>
                  <a:lnTo>
                    <a:pt x="1431048" y="21831"/>
                  </a:lnTo>
                  <a:lnTo>
                    <a:pt x="1429905" y="21831"/>
                  </a:lnTo>
                  <a:lnTo>
                    <a:pt x="1428800" y="23228"/>
                  </a:lnTo>
                  <a:lnTo>
                    <a:pt x="1428051" y="23228"/>
                  </a:lnTo>
                  <a:lnTo>
                    <a:pt x="1425092" y="24371"/>
                  </a:lnTo>
                  <a:lnTo>
                    <a:pt x="1422171" y="23228"/>
                  </a:lnTo>
                  <a:lnTo>
                    <a:pt x="1421523" y="23228"/>
                  </a:lnTo>
                  <a:lnTo>
                    <a:pt x="1418767" y="24371"/>
                  </a:lnTo>
                  <a:lnTo>
                    <a:pt x="1418247" y="23228"/>
                  </a:lnTo>
                  <a:lnTo>
                    <a:pt x="1418755" y="23228"/>
                  </a:lnTo>
                  <a:lnTo>
                    <a:pt x="1418513" y="21831"/>
                  </a:lnTo>
                  <a:lnTo>
                    <a:pt x="1417980" y="20561"/>
                  </a:lnTo>
                  <a:lnTo>
                    <a:pt x="1419542" y="20561"/>
                  </a:lnTo>
                  <a:lnTo>
                    <a:pt x="1417916" y="19392"/>
                  </a:lnTo>
                  <a:lnTo>
                    <a:pt x="1404226" y="19392"/>
                  </a:lnTo>
                  <a:lnTo>
                    <a:pt x="1404226" y="30721"/>
                  </a:lnTo>
                  <a:lnTo>
                    <a:pt x="1402092" y="32016"/>
                  </a:lnTo>
                  <a:lnTo>
                    <a:pt x="1401381" y="32016"/>
                  </a:lnTo>
                  <a:lnTo>
                    <a:pt x="1393482" y="32016"/>
                  </a:lnTo>
                  <a:lnTo>
                    <a:pt x="1394180" y="30721"/>
                  </a:lnTo>
                  <a:lnTo>
                    <a:pt x="1399806" y="30721"/>
                  </a:lnTo>
                  <a:lnTo>
                    <a:pt x="1401381" y="32016"/>
                  </a:lnTo>
                  <a:lnTo>
                    <a:pt x="1403845" y="30721"/>
                  </a:lnTo>
                  <a:lnTo>
                    <a:pt x="1404226" y="30721"/>
                  </a:lnTo>
                  <a:lnTo>
                    <a:pt x="1404226" y="19392"/>
                  </a:lnTo>
                  <a:lnTo>
                    <a:pt x="1399413" y="19392"/>
                  </a:lnTo>
                  <a:lnTo>
                    <a:pt x="1400556" y="21831"/>
                  </a:lnTo>
                  <a:lnTo>
                    <a:pt x="1395691" y="21831"/>
                  </a:lnTo>
                  <a:lnTo>
                    <a:pt x="1394764" y="20561"/>
                  </a:lnTo>
                  <a:lnTo>
                    <a:pt x="1393964" y="19392"/>
                  </a:lnTo>
                  <a:lnTo>
                    <a:pt x="1383588" y="19392"/>
                  </a:lnTo>
                  <a:lnTo>
                    <a:pt x="1383588" y="42151"/>
                  </a:lnTo>
                  <a:lnTo>
                    <a:pt x="1381391" y="43421"/>
                  </a:lnTo>
                  <a:lnTo>
                    <a:pt x="1373441" y="44691"/>
                  </a:lnTo>
                  <a:lnTo>
                    <a:pt x="1370368" y="44691"/>
                  </a:lnTo>
                  <a:lnTo>
                    <a:pt x="1369606" y="43421"/>
                  </a:lnTo>
                  <a:lnTo>
                    <a:pt x="1368577" y="43421"/>
                  </a:lnTo>
                  <a:lnTo>
                    <a:pt x="1367802" y="42151"/>
                  </a:lnTo>
                  <a:lnTo>
                    <a:pt x="1365669" y="42151"/>
                  </a:lnTo>
                  <a:lnTo>
                    <a:pt x="1365440" y="40881"/>
                  </a:lnTo>
                  <a:lnTo>
                    <a:pt x="1364678" y="40881"/>
                  </a:lnTo>
                  <a:lnTo>
                    <a:pt x="1365669" y="39611"/>
                  </a:lnTo>
                  <a:lnTo>
                    <a:pt x="1382141" y="39611"/>
                  </a:lnTo>
                  <a:lnTo>
                    <a:pt x="1382026" y="40881"/>
                  </a:lnTo>
                  <a:lnTo>
                    <a:pt x="1383588" y="42151"/>
                  </a:lnTo>
                  <a:lnTo>
                    <a:pt x="1383588" y="19392"/>
                  </a:lnTo>
                  <a:lnTo>
                    <a:pt x="1383245" y="19392"/>
                  </a:lnTo>
                  <a:lnTo>
                    <a:pt x="1379829" y="18021"/>
                  </a:lnTo>
                  <a:lnTo>
                    <a:pt x="1379334" y="19392"/>
                  </a:lnTo>
                  <a:lnTo>
                    <a:pt x="1379169" y="20561"/>
                  </a:lnTo>
                  <a:lnTo>
                    <a:pt x="1378572" y="20561"/>
                  </a:lnTo>
                  <a:lnTo>
                    <a:pt x="1377289" y="21831"/>
                  </a:lnTo>
                  <a:lnTo>
                    <a:pt x="1379537" y="23228"/>
                  </a:lnTo>
                  <a:lnTo>
                    <a:pt x="1379347" y="23228"/>
                  </a:lnTo>
                  <a:lnTo>
                    <a:pt x="1379626" y="24371"/>
                  </a:lnTo>
                  <a:lnTo>
                    <a:pt x="1375092" y="24371"/>
                  </a:lnTo>
                  <a:lnTo>
                    <a:pt x="1372895" y="25641"/>
                  </a:lnTo>
                  <a:lnTo>
                    <a:pt x="1370533" y="24371"/>
                  </a:lnTo>
                  <a:lnTo>
                    <a:pt x="1368526" y="25641"/>
                  </a:lnTo>
                  <a:lnTo>
                    <a:pt x="1363065" y="25641"/>
                  </a:lnTo>
                  <a:lnTo>
                    <a:pt x="1363065" y="54851"/>
                  </a:lnTo>
                  <a:lnTo>
                    <a:pt x="1361948" y="56121"/>
                  </a:lnTo>
                  <a:lnTo>
                    <a:pt x="1359141" y="57391"/>
                  </a:lnTo>
                  <a:lnTo>
                    <a:pt x="1358988" y="57391"/>
                  </a:lnTo>
                  <a:lnTo>
                    <a:pt x="1357020" y="58661"/>
                  </a:lnTo>
                  <a:lnTo>
                    <a:pt x="1355229" y="58661"/>
                  </a:lnTo>
                  <a:lnTo>
                    <a:pt x="1353858" y="59931"/>
                  </a:lnTo>
                  <a:lnTo>
                    <a:pt x="1343494" y="59931"/>
                  </a:lnTo>
                  <a:lnTo>
                    <a:pt x="1343710" y="58661"/>
                  </a:lnTo>
                  <a:lnTo>
                    <a:pt x="1345209" y="58661"/>
                  </a:lnTo>
                  <a:lnTo>
                    <a:pt x="1345222" y="57391"/>
                  </a:lnTo>
                  <a:lnTo>
                    <a:pt x="1344498" y="57391"/>
                  </a:lnTo>
                  <a:lnTo>
                    <a:pt x="1344460" y="56121"/>
                  </a:lnTo>
                  <a:lnTo>
                    <a:pt x="1345768" y="56121"/>
                  </a:lnTo>
                  <a:lnTo>
                    <a:pt x="1345831" y="54851"/>
                  </a:lnTo>
                  <a:lnTo>
                    <a:pt x="1347216" y="54851"/>
                  </a:lnTo>
                  <a:lnTo>
                    <a:pt x="1348689" y="53657"/>
                  </a:lnTo>
                  <a:lnTo>
                    <a:pt x="1363052" y="53657"/>
                  </a:lnTo>
                  <a:lnTo>
                    <a:pt x="1363065" y="54851"/>
                  </a:lnTo>
                  <a:lnTo>
                    <a:pt x="1363065" y="25641"/>
                  </a:lnTo>
                  <a:lnTo>
                    <a:pt x="1347711" y="25641"/>
                  </a:lnTo>
                  <a:lnTo>
                    <a:pt x="1346136" y="26911"/>
                  </a:lnTo>
                  <a:lnTo>
                    <a:pt x="1344777" y="25641"/>
                  </a:lnTo>
                  <a:lnTo>
                    <a:pt x="1341996" y="25641"/>
                  </a:lnTo>
                  <a:lnTo>
                    <a:pt x="1342072" y="24371"/>
                  </a:lnTo>
                  <a:lnTo>
                    <a:pt x="1340802" y="23837"/>
                  </a:lnTo>
                  <a:lnTo>
                    <a:pt x="1340802" y="86626"/>
                  </a:lnTo>
                  <a:lnTo>
                    <a:pt x="1339189" y="86626"/>
                  </a:lnTo>
                  <a:lnTo>
                    <a:pt x="1338694" y="85331"/>
                  </a:lnTo>
                  <a:lnTo>
                    <a:pt x="1339799" y="85331"/>
                  </a:lnTo>
                  <a:lnTo>
                    <a:pt x="1340802" y="86626"/>
                  </a:lnTo>
                  <a:lnTo>
                    <a:pt x="1340802" y="23837"/>
                  </a:lnTo>
                  <a:lnTo>
                    <a:pt x="1339367" y="23228"/>
                  </a:lnTo>
                  <a:lnTo>
                    <a:pt x="1338986" y="23228"/>
                  </a:lnTo>
                  <a:lnTo>
                    <a:pt x="1339659" y="21831"/>
                  </a:lnTo>
                  <a:lnTo>
                    <a:pt x="1338021" y="20561"/>
                  </a:lnTo>
                  <a:lnTo>
                    <a:pt x="1331429" y="19392"/>
                  </a:lnTo>
                  <a:lnTo>
                    <a:pt x="1330756" y="19392"/>
                  </a:lnTo>
                  <a:lnTo>
                    <a:pt x="1329702" y="20561"/>
                  </a:lnTo>
                  <a:lnTo>
                    <a:pt x="1327683" y="20561"/>
                  </a:lnTo>
                  <a:lnTo>
                    <a:pt x="1325981" y="21831"/>
                  </a:lnTo>
                  <a:lnTo>
                    <a:pt x="1326743" y="21831"/>
                  </a:lnTo>
                  <a:lnTo>
                    <a:pt x="1327162" y="23228"/>
                  </a:lnTo>
                  <a:lnTo>
                    <a:pt x="1325410" y="23228"/>
                  </a:lnTo>
                  <a:lnTo>
                    <a:pt x="1324432" y="24371"/>
                  </a:lnTo>
                  <a:lnTo>
                    <a:pt x="1321257" y="24371"/>
                  </a:lnTo>
                  <a:lnTo>
                    <a:pt x="1322260" y="25641"/>
                  </a:lnTo>
                  <a:lnTo>
                    <a:pt x="1324724" y="26911"/>
                  </a:lnTo>
                  <a:lnTo>
                    <a:pt x="1326667" y="28244"/>
                  </a:lnTo>
                  <a:lnTo>
                    <a:pt x="1326616" y="30721"/>
                  </a:lnTo>
                  <a:lnTo>
                    <a:pt x="1323695" y="30721"/>
                  </a:lnTo>
                  <a:lnTo>
                    <a:pt x="1323263" y="32016"/>
                  </a:lnTo>
                  <a:lnTo>
                    <a:pt x="1328547" y="32016"/>
                  </a:lnTo>
                  <a:lnTo>
                    <a:pt x="1329397" y="33261"/>
                  </a:lnTo>
                  <a:lnTo>
                    <a:pt x="1311783" y="33261"/>
                  </a:lnTo>
                  <a:lnTo>
                    <a:pt x="1311783" y="68948"/>
                  </a:lnTo>
                  <a:lnTo>
                    <a:pt x="1310106" y="70091"/>
                  </a:lnTo>
                  <a:lnTo>
                    <a:pt x="1308112" y="71361"/>
                  </a:lnTo>
                  <a:lnTo>
                    <a:pt x="1297660" y="71361"/>
                  </a:lnTo>
                  <a:lnTo>
                    <a:pt x="1296797" y="70091"/>
                  </a:lnTo>
                  <a:lnTo>
                    <a:pt x="1297368" y="68948"/>
                  </a:lnTo>
                  <a:lnTo>
                    <a:pt x="1298740" y="68948"/>
                  </a:lnTo>
                  <a:lnTo>
                    <a:pt x="1300886" y="67551"/>
                  </a:lnTo>
                  <a:lnTo>
                    <a:pt x="1303477" y="67551"/>
                  </a:lnTo>
                  <a:lnTo>
                    <a:pt x="1304048" y="66281"/>
                  </a:lnTo>
                  <a:lnTo>
                    <a:pt x="1307401" y="66281"/>
                  </a:lnTo>
                  <a:lnTo>
                    <a:pt x="1309077" y="67551"/>
                  </a:lnTo>
                  <a:lnTo>
                    <a:pt x="1311376" y="68948"/>
                  </a:lnTo>
                  <a:lnTo>
                    <a:pt x="1311783" y="68948"/>
                  </a:lnTo>
                  <a:lnTo>
                    <a:pt x="1311783" y="33261"/>
                  </a:lnTo>
                  <a:lnTo>
                    <a:pt x="1308277" y="33261"/>
                  </a:lnTo>
                  <a:lnTo>
                    <a:pt x="1303388" y="34531"/>
                  </a:lnTo>
                  <a:lnTo>
                    <a:pt x="1308404" y="34531"/>
                  </a:lnTo>
                  <a:lnTo>
                    <a:pt x="1306728" y="35801"/>
                  </a:lnTo>
                  <a:lnTo>
                    <a:pt x="1302550" y="35801"/>
                  </a:lnTo>
                  <a:lnTo>
                    <a:pt x="1302537" y="40881"/>
                  </a:lnTo>
                  <a:lnTo>
                    <a:pt x="1306271" y="40881"/>
                  </a:lnTo>
                  <a:lnTo>
                    <a:pt x="1306626" y="42151"/>
                  </a:lnTo>
                  <a:lnTo>
                    <a:pt x="1309522" y="42151"/>
                  </a:lnTo>
                  <a:lnTo>
                    <a:pt x="1307960" y="43421"/>
                  </a:lnTo>
                  <a:lnTo>
                    <a:pt x="1308773" y="43421"/>
                  </a:lnTo>
                  <a:lnTo>
                    <a:pt x="1308709" y="44691"/>
                  </a:lnTo>
                  <a:lnTo>
                    <a:pt x="1307960" y="46126"/>
                  </a:lnTo>
                  <a:lnTo>
                    <a:pt x="1302854" y="46126"/>
                  </a:lnTo>
                  <a:lnTo>
                    <a:pt x="1299197" y="44691"/>
                  </a:lnTo>
                  <a:lnTo>
                    <a:pt x="1295882" y="46126"/>
                  </a:lnTo>
                  <a:lnTo>
                    <a:pt x="1290624" y="46126"/>
                  </a:lnTo>
                  <a:lnTo>
                    <a:pt x="1290624" y="54851"/>
                  </a:lnTo>
                  <a:lnTo>
                    <a:pt x="1290599" y="56121"/>
                  </a:lnTo>
                  <a:lnTo>
                    <a:pt x="1289519" y="56121"/>
                  </a:lnTo>
                  <a:lnTo>
                    <a:pt x="1288694" y="54851"/>
                  </a:lnTo>
                  <a:lnTo>
                    <a:pt x="1290624" y="54851"/>
                  </a:lnTo>
                  <a:lnTo>
                    <a:pt x="1290624" y="46126"/>
                  </a:lnTo>
                  <a:lnTo>
                    <a:pt x="1286052" y="46126"/>
                  </a:lnTo>
                  <a:lnTo>
                    <a:pt x="1286052" y="51041"/>
                  </a:lnTo>
                  <a:lnTo>
                    <a:pt x="1280337" y="52082"/>
                  </a:lnTo>
                  <a:lnTo>
                    <a:pt x="1280337" y="61290"/>
                  </a:lnTo>
                  <a:lnTo>
                    <a:pt x="1280248" y="67551"/>
                  </a:lnTo>
                  <a:lnTo>
                    <a:pt x="1278369" y="68834"/>
                  </a:lnTo>
                  <a:lnTo>
                    <a:pt x="1276680" y="67551"/>
                  </a:lnTo>
                  <a:lnTo>
                    <a:pt x="1276096" y="68948"/>
                  </a:lnTo>
                  <a:lnTo>
                    <a:pt x="1269276" y="68948"/>
                  </a:lnTo>
                  <a:lnTo>
                    <a:pt x="1268171" y="67551"/>
                  </a:lnTo>
                  <a:lnTo>
                    <a:pt x="1266913" y="66281"/>
                  </a:lnTo>
                  <a:lnTo>
                    <a:pt x="1267079" y="66281"/>
                  </a:lnTo>
                  <a:lnTo>
                    <a:pt x="1265047" y="65011"/>
                  </a:lnTo>
                  <a:lnTo>
                    <a:pt x="1264970" y="61290"/>
                  </a:lnTo>
                  <a:lnTo>
                    <a:pt x="1254798" y="61290"/>
                  </a:lnTo>
                  <a:lnTo>
                    <a:pt x="1252575" y="62471"/>
                  </a:lnTo>
                  <a:lnTo>
                    <a:pt x="1241361" y="62471"/>
                  </a:lnTo>
                  <a:lnTo>
                    <a:pt x="1240129" y="61290"/>
                  </a:lnTo>
                  <a:lnTo>
                    <a:pt x="1236078" y="61290"/>
                  </a:lnTo>
                  <a:lnTo>
                    <a:pt x="1235684" y="59931"/>
                  </a:lnTo>
                  <a:lnTo>
                    <a:pt x="1231988" y="59931"/>
                  </a:lnTo>
                  <a:lnTo>
                    <a:pt x="1231887" y="58661"/>
                  </a:lnTo>
                  <a:lnTo>
                    <a:pt x="1230299" y="57391"/>
                  </a:lnTo>
                  <a:lnTo>
                    <a:pt x="1232585" y="57391"/>
                  </a:lnTo>
                  <a:lnTo>
                    <a:pt x="1235595" y="56121"/>
                  </a:lnTo>
                  <a:lnTo>
                    <a:pt x="1240066" y="56121"/>
                  </a:lnTo>
                  <a:lnTo>
                    <a:pt x="1241475" y="54851"/>
                  </a:lnTo>
                  <a:lnTo>
                    <a:pt x="1247559" y="54851"/>
                  </a:lnTo>
                  <a:lnTo>
                    <a:pt x="1247521" y="57391"/>
                  </a:lnTo>
                  <a:lnTo>
                    <a:pt x="1253109" y="57391"/>
                  </a:lnTo>
                  <a:lnTo>
                    <a:pt x="1253566" y="58661"/>
                  </a:lnTo>
                  <a:lnTo>
                    <a:pt x="1266063" y="58661"/>
                  </a:lnTo>
                  <a:lnTo>
                    <a:pt x="1267028" y="59931"/>
                  </a:lnTo>
                  <a:lnTo>
                    <a:pt x="1270952" y="61290"/>
                  </a:lnTo>
                  <a:lnTo>
                    <a:pt x="1280337" y="61290"/>
                  </a:lnTo>
                  <a:lnTo>
                    <a:pt x="1280337" y="52082"/>
                  </a:lnTo>
                  <a:lnTo>
                    <a:pt x="1279055" y="52311"/>
                  </a:lnTo>
                  <a:lnTo>
                    <a:pt x="1276680" y="53657"/>
                  </a:lnTo>
                  <a:lnTo>
                    <a:pt x="1276502" y="53657"/>
                  </a:lnTo>
                  <a:lnTo>
                    <a:pt x="1276210" y="54597"/>
                  </a:lnTo>
                  <a:lnTo>
                    <a:pt x="1276121" y="54851"/>
                  </a:lnTo>
                  <a:lnTo>
                    <a:pt x="1268666" y="54851"/>
                  </a:lnTo>
                  <a:lnTo>
                    <a:pt x="1268615" y="53657"/>
                  </a:lnTo>
                  <a:lnTo>
                    <a:pt x="1268171" y="53657"/>
                  </a:lnTo>
                  <a:lnTo>
                    <a:pt x="1269403" y="51041"/>
                  </a:lnTo>
                  <a:lnTo>
                    <a:pt x="1271841" y="51041"/>
                  </a:lnTo>
                  <a:lnTo>
                    <a:pt x="1271206" y="49771"/>
                  </a:lnTo>
                  <a:lnTo>
                    <a:pt x="1271536" y="49771"/>
                  </a:lnTo>
                  <a:lnTo>
                    <a:pt x="1274000" y="48501"/>
                  </a:lnTo>
                  <a:lnTo>
                    <a:pt x="1277315" y="49771"/>
                  </a:lnTo>
                  <a:lnTo>
                    <a:pt x="1279715" y="49771"/>
                  </a:lnTo>
                  <a:lnTo>
                    <a:pt x="1281671" y="48501"/>
                  </a:lnTo>
                  <a:lnTo>
                    <a:pt x="1285913" y="49771"/>
                  </a:lnTo>
                  <a:lnTo>
                    <a:pt x="1286052" y="51041"/>
                  </a:lnTo>
                  <a:lnTo>
                    <a:pt x="1286052" y="46126"/>
                  </a:lnTo>
                  <a:lnTo>
                    <a:pt x="1268374" y="46126"/>
                  </a:lnTo>
                  <a:lnTo>
                    <a:pt x="1268349" y="44691"/>
                  </a:lnTo>
                  <a:lnTo>
                    <a:pt x="1266063" y="43421"/>
                  </a:lnTo>
                  <a:lnTo>
                    <a:pt x="1277632" y="43421"/>
                  </a:lnTo>
                  <a:lnTo>
                    <a:pt x="1280337" y="44691"/>
                  </a:lnTo>
                  <a:lnTo>
                    <a:pt x="1282598" y="43421"/>
                  </a:lnTo>
                  <a:lnTo>
                    <a:pt x="1286891" y="43421"/>
                  </a:lnTo>
                  <a:lnTo>
                    <a:pt x="1286319" y="42151"/>
                  </a:lnTo>
                  <a:lnTo>
                    <a:pt x="1285036" y="42151"/>
                  </a:lnTo>
                  <a:lnTo>
                    <a:pt x="1284935" y="39611"/>
                  </a:lnTo>
                  <a:lnTo>
                    <a:pt x="1284084" y="39611"/>
                  </a:lnTo>
                  <a:lnTo>
                    <a:pt x="1282598" y="38341"/>
                  </a:lnTo>
                  <a:lnTo>
                    <a:pt x="1283004" y="37261"/>
                  </a:lnTo>
                  <a:lnTo>
                    <a:pt x="1282801" y="36512"/>
                  </a:lnTo>
                  <a:lnTo>
                    <a:pt x="1282700" y="35801"/>
                  </a:lnTo>
                  <a:lnTo>
                    <a:pt x="1284160" y="35801"/>
                  </a:lnTo>
                  <a:lnTo>
                    <a:pt x="1281010" y="34531"/>
                  </a:lnTo>
                  <a:lnTo>
                    <a:pt x="1280934" y="29451"/>
                  </a:lnTo>
                  <a:lnTo>
                    <a:pt x="1282065" y="29451"/>
                  </a:lnTo>
                  <a:lnTo>
                    <a:pt x="1281569" y="28244"/>
                  </a:lnTo>
                  <a:lnTo>
                    <a:pt x="1283296" y="26911"/>
                  </a:lnTo>
                  <a:lnTo>
                    <a:pt x="1281201" y="25641"/>
                  </a:lnTo>
                  <a:lnTo>
                    <a:pt x="1270000" y="25641"/>
                  </a:lnTo>
                  <a:lnTo>
                    <a:pt x="1267282" y="24371"/>
                  </a:lnTo>
                  <a:lnTo>
                    <a:pt x="1264640" y="24371"/>
                  </a:lnTo>
                  <a:lnTo>
                    <a:pt x="1264488" y="25641"/>
                  </a:lnTo>
                  <a:lnTo>
                    <a:pt x="1250251" y="25641"/>
                  </a:lnTo>
                  <a:lnTo>
                    <a:pt x="1247419" y="26911"/>
                  </a:lnTo>
                  <a:lnTo>
                    <a:pt x="1245882" y="28244"/>
                  </a:lnTo>
                  <a:lnTo>
                    <a:pt x="1242199" y="28244"/>
                  </a:lnTo>
                  <a:lnTo>
                    <a:pt x="1242199" y="49771"/>
                  </a:lnTo>
                  <a:lnTo>
                    <a:pt x="1241463" y="51041"/>
                  </a:lnTo>
                  <a:lnTo>
                    <a:pt x="1242123" y="52311"/>
                  </a:lnTo>
                  <a:lnTo>
                    <a:pt x="1238097" y="52311"/>
                  </a:lnTo>
                  <a:lnTo>
                    <a:pt x="1235265" y="51041"/>
                  </a:lnTo>
                  <a:lnTo>
                    <a:pt x="1229017" y="51041"/>
                  </a:lnTo>
                  <a:lnTo>
                    <a:pt x="1228750" y="50584"/>
                  </a:lnTo>
                  <a:lnTo>
                    <a:pt x="1228750" y="63804"/>
                  </a:lnTo>
                  <a:lnTo>
                    <a:pt x="1228610" y="63804"/>
                  </a:lnTo>
                  <a:lnTo>
                    <a:pt x="1225740" y="65011"/>
                  </a:lnTo>
                  <a:lnTo>
                    <a:pt x="1223784" y="63804"/>
                  </a:lnTo>
                  <a:lnTo>
                    <a:pt x="1217434" y="63804"/>
                  </a:lnTo>
                  <a:lnTo>
                    <a:pt x="1217434" y="72631"/>
                  </a:lnTo>
                  <a:lnTo>
                    <a:pt x="1216850" y="72631"/>
                  </a:lnTo>
                  <a:lnTo>
                    <a:pt x="1216850" y="96761"/>
                  </a:lnTo>
                  <a:lnTo>
                    <a:pt x="1216748" y="98031"/>
                  </a:lnTo>
                  <a:lnTo>
                    <a:pt x="1215605" y="98031"/>
                  </a:lnTo>
                  <a:lnTo>
                    <a:pt x="1212494" y="98031"/>
                  </a:lnTo>
                  <a:lnTo>
                    <a:pt x="1211719" y="99301"/>
                  </a:lnTo>
                  <a:lnTo>
                    <a:pt x="1210335" y="98031"/>
                  </a:lnTo>
                  <a:lnTo>
                    <a:pt x="1211275" y="98031"/>
                  </a:lnTo>
                  <a:lnTo>
                    <a:pt x="1213815" y="96761"/>
                  </a:lnTo>
                  <a:lnTo>
                    <a:pt x="1215605" y="98031"/>
                  </a:lnTo>
                  <a:lnTo>
                    <a:pt x="1216850" y="96761"/>
                  </a:lnTo>
                  <a:lnTo>
                    <a:pt x="1216850" y="72631"/>
                  </a:lnTo>
                  <a:lnTo>
                    <a:pt x="1213167" y="72631"/>
                  </a:lnTo>
                  <a:lnTo>
                    <a:pt x="1215390" y="71361"/>
                  </a:lnTo>
                  <a:lnTo>
                    <a:pt x="1217434" y="72631"/>
                  </a:lnTo>
                  <a:lnTo>
                    <a:pt x="1217434" y="63804"/>
                  </a:lnTo>
                  <a:lnTo>
                    <a:pt x="1213535" y="63804"/>
                  </a:lnTo>
                  <a:lnTo>
                    <a:pt x="1213180" y="65011"/>
                  </a:lnTo>
                  <a:lnTo>
                    <a:pt x="1213104" y="66281"/>
                  </a:lnTo>
                  <a:lnTo>
                    <a:pt x="1212380" y="66281"/>
                  </a:lnTo>
                  <a:lnTo>
                    <a:pt x="1211580" y="67551"/>
                  </a:lnTo>
                  <a:lnTo>
                    <a:pt x="1209979" y="67551"/>
                  </a:lnTo>
                  <a:lnTo>
                    <a:pt x="1206258" y="68516"/>
                  </a:lnTo>
                  <a:lnTo>
                    <a:pt x="1206258" y="72631"/>
                  </a:lnTo>
                  <a:lnTo>
                    <a:pt x="1206157" y="73901"/>
                  </a:lnTo>
                  <a:lnTo>
                    <a:pt x="1203096" y="73901"/>
                  </a:lnTo>
                  <a:lnTo>
                    <a:pt x="1202029" y="72631"/>
                  </a:lnTo>
                  <a:lnTo>
                    <a:pt x="1206258" y="72631"/>
                  </a:lnTo>
                  <a:lnTo>
                    <a:pt x="1206258" y="68516"/>
                  </a:lnTo>
                  <a:lnTo>
                    <a:pt x="1204988" y="68834"/>
                  </a:lnTo>
                  <a:lnTo>
                    <a:pt x="1203693" y="67551"/>
                  </a:lnTo>
                  <a:lnTo>
                    <a:pt x="1203820" y="66281"/>
                  </a:lnTo>
                  <a:lnTo>
                    <a:pt x="1200023" y="66281"/>
                  </a:lnTo>
                  <a:lnTo>
                    <a:pt x="1199095" y="65011"/>
                  </a:lnTo>
                  <a:lnTo>
                    <a:pt x="1198930" y="65011"/>
                  </a:lnTo>
                  <a:lnTo>
                    <a:pt x="1197965" y="64122"/>
                  </a:lnTo>
                  <a:lnTo>
                    <a:pt x="1197965" y="71361"/>
                  </a:lnTo>
                  <a:lnTo>
                    <a:pt x="1195400" y="71361"/>
                  </a:lnTo>
                  <a:lnTo>
                    <a:pt x="1185291" y="72631"/>
                  </a:lnTo>
                  <a:lnTo>
                    <a:pt x="1184884" y="71361"/>
                  </a:lnTo>
                  <a:lnTo>
                    <a:pt x="1180426" y="71361"/>
                  </a:lnTo>
                  <a:lnTo>
                    <a:pt x="1180160" y="72631"/>
                  </a:lnTo>
                  <a:lnTo>
                    <a:pt x="1174089" y="72631"/>
                  </a:lnTo>
                  <a:lnTo>
                    <a:pt x="1173746" y="71361"/>
                  </a:lnTo>
                  <a:lnTo>
                    <a:pt x="1175613" y="70091"/>
                  </a:lnTo>
                  <a:lnTo>
                    <a:pt x="1173454" y="70091"/>
                  </a:lnTo>
                  <a:lnTo>
                    <a:pt x="1173454" y="86626"/>
                  </a:lnTo>
                  <a:lnTo>
                    <a:pt x="1170165" y="87871"/>
                  </a:lnTo>
                  <a:lnTo>
                    <a:pt x="1171448" y="87871"/>
                  </a:lnTo>
                  <a:lnTo>
                    <a:pt x="1172387" y="89141"/>
                  </a:lnTo>
                  <a:lnTo>
                    <a:pt x="1171371" y="89141"/>
                  </a:lnTo>
                  <a:lnTo>
                    <a:pt x="1170139" y="90462"/>
                  </a:lnTo>
                  <a:lnTo>
                    <a:pt x="1170673" y="91681"/>
                  </a:lnTo>
                  <a:lnTo>
                    <a:pt x="1171397" y="91681"/>
                  </a:lnTo>
                  <a:lnTo>
                    <a:pt x="1172540" y="92951"/>
                  </a:lnTo>
                  <a:lnTo>
                    <a:pt x="1167041" y="92951"/>
                  </a:lnTo>
                  <a:lnTo>
                    <a:pt x="1168247" y="91681"/>
                  </a:lnTo>
                  <a:lnTo>
                    <a:pt x="1166558" y="90462"/>
                  </a:lnTo>
                  <a:lnTo>
                    <a:pt x="1166406" y="90462"/>
                  </a:lnTo>
                  <a:lnTo>
                    <a:pt x="1168387" y="89141"/>
                  </a:lnTo>
                  <a:lnTo>
                    <a:pt x="1167041" y="87871"/>
                  </a:lnTo>
                  <a:lnTo>
                    <a:pt x="1167498" y="86626"/>
                  </a:lnTo>
                  <a:lnTo>
                    <a:pt x="1173454" y="86626"/>
                  </a:lnTo>
                  <a:lnTo>
                    <a:pt x="1173454" y="70091"/>
                  </a:lnTo>
                  <a:lnTo>
                    <a:pt x="1173111" y="70091"/>
                  </a:lnTo>
                  <a:lnTo>
                    <a:pt x="1173048" y="68948"/>
                  </a:lnTo>
                  <a:lnTo>
                    <a:pt x="1172870" y="68948"/>
                  </a:lnTo>
                  <a:lnTo>
                    <a:pt x="1172870" y="76441"/>
                  </a:lnTo>
                  <a:lnTo>
                    <a:pt x="1172705" y="77774"/>
                  </a:lnTo>
                  <a:lnTo>
                    <a:pt x="1172552" y="77774"/>
                  </a:lnTo>
                  <a:lnTo>
                    <a:pt x="1172438" y="78981"/>
                  </a:lnTo>
                  <a:lnTo>
                    <a:pt x="1167536" y="78981"/>
                  </a:lnTo>
                  <a:lnTo>
                    <a:pt x="1167625" y="76441"/>
                  </a:lnTo>
                  <a:lnTo>
                    <a:pt x="1167853" y="75260"/>
                  </a:lnTo>
                  <a:lnTo>
                    <a:pt x="1171409" y="75260"/>
                  </a:lnTo>
                  <a:lnTo>
                    <a:pt x="1171232" y="76441"/>
                  </a:lnTo>
                  <a:lnTo>
                    <a:pt x="1172870" y="76441"/>
                  </a:lnTo>
                  <a:lnTo>
                    <a:pt x="1172870" y="68948"/>
                  </a:lnTo>
                  <a:lnTo>
                    <a:pt x="1171117" y="68948"/>
                  </a:lnTo>
                  <a:lnTo>
                    <a:pt x="1174826" y="67551"/>
                  </a:lnTo>
                  <a:lnTo>
                    <a:pt x="1187881" y="67551"/>
                  </a:lnTo>
                  <a:lnTo>
                    <a:pt x="1188224" y="68948"/>
                  </a:lnTo>
                  <a:lnTo>
                    <a:pt x="1190294" y="68948"/>
                  </a:lnTo>
                  <a:lnTo>
                    <a:pt x="1192822" y="70091"/>
                  </a:lnTo>
                  <a:lnTo>
                    <a:pt x="1195755" y="70091"/>
                  </a:lnTo>
                  <a:lnTo>
                    <a:pt x="1197965" y="71361"/>
                  </a:lnTo>
                  <a:lnTo>
                    <a:pt x="1197965" y="64122"/>
                  </a:lnTo>
                  <a:lnTo>
                    <a:pt x="1197622" y="63804"/>
                  </a:lnTo>
                  <a:lnTo>
                    <a:pt x="1190015" y="63804"/>
                  </a:lnTo>
                  <a:lnTo>
                    <a:pt x="1186929" y="65011"/>
                  </a:lnTo>
                  <a:lnTo>
                    <a:pt x="1184579" y="63804"/>
                  </a:lnTo>
                  <a:lnTo>
                    <a:pt x="1181493" y="62471"/>
                  </a:lnTo>
                  <a:lnTo>
                    <a:pt x="1185545" y="61290"/>
                  </a:lnTo>
                  <a:lnTo>
                    <a:pt x="1184262" y="61290"/>
                  </a:lnTo>
                  <a:lnTo>
                    <a:pt x="1187983" y="59931"/>
                  </a:lnTo>
                  <a:lnTo>
                    <a:pt x="1184554" y="58661"/>
                  </a:lnTo>
                  <a:lnTo>
                    <a:pt x="1185214" y="58661"/>
                  </a:lnTo>
                  <a:lnTo>
                    <a:pt x="1182204" y="57391"/>
                  </a:lnTo>
                  <a:lnTo>
                    <a:pt x="1184490" y="57391"/>
                  </a:lnTo>
                  <a:lnTo>
                    <a:pt x="1187386" y="56121"/>
                  </a:lnTo>
                  <a:lnTo>
                    <a:pt x="1189786" y="56121"/>
                  </a:lnTo>
                  <a:lnTo>
                    <a:pt x="1191780" y="54851"/>
                  </a:lnTo>
                  <a:lnTo>
                    <a:pt x="1195882" y="54851"/>
                  </a:lnTo>
                  <a:lnTo>
                    <a:pt x="1196962" y="53657"/>
                  </a:lnTo>
                  <a:lnTo>
                    <a:pt x="1200162" y="52311"/>
                  </a:lnTo>
                  <a:lnTo>
                    <a:pt x="1211478" y="52311"/>
                  </a:lnTo>
                  <a:lnTo>
                    <a:pt x="1212507" y="53657"/>
                  </a:lnTo>
                  <a:lnTo>
                    <a:pt x="1212164" y="53657"/>
                  </a:lnTo>
                  <a:lnTo>
                    <a:pt x="1212837" y="54851"/>
                  </a:lnTo>
                  <a:lnTo>
                    <a:pt x="1209344" y="54851"/>
                  </a:lnTo>
                  <a:lnTo>
                    <a:pt x="1209103" y="56121"/>
                  </a:lnTo>
                  <a:lnTo>
                    <a:pt x="1202029" y="56121"/>
                  </a:lnTo>
                  <a:lnTo>
                    <a:pt x="1199222" y="57391"/>
                  </a:lnTo>
                  <a:lnTo>
                    <a:pt x="1196327" y="57391"/>
                  </a:lnTo>
                  <a:lnTo>
                    <a:pt x="1195197" y="58661"/>
                  </a:lnTo>
                  <a:lnTo>
                    <a:pt x="1194854" y="58661"/>
                  </a:lnTo>
                  <a:lnTo>
                    <a:pt x="1194968" y="59931"/>
                  </a:lnTo>
                  <a:lnTo>
                    <a:pt x="1194511" y="59931"/>
                  </a:lnTo>
                  <a:lnTo>
                    <a:pt x="1197356" y="61290"/>
                  </a:lnTo>
                  <a:lnTo>
                    <a:pt x="1212189" y="61290"/>
                  </a:lnTo>
                  <a:lnTo>
                    <a:pt x="1212354" y="62471"/>
                  </a:lnTo>
                  <a:lnTo>
                    <a:pt x="1228712" y="62471"/>
                  </a:lnTo>
                  <a:lnTo>
                    <a:pt x="1228750" y="63804"/>
                  </a:lnTo>
                  <a:lnTo>
                    <a:pt x="1228750" y="50584"/>
                  </a:lnTo>
                  <a:lnTo>
                    <a:pt x="1228280" y="49771"/>
                  </a:lnTo>
                  <a:lnTo>
                    <a:pt x="1226921" y="49771"/>
                  </a:lnTo>
                  <a:lnTo>
                    <a:pt x="1228242" y="48501"/>
                  </a:lnTo>
                  <a:lnTo>
                    <a:pt x="1241653" y="48501"/>
                  </a:lnTo>
                  <a:lnTo>
                    <a:pt x="1241983" y="49771"/>
                  </a:lnTo>
                  <a:lnTo>
                    <a:pt x="1242199" y="49771"/>
                  </a:lnTo>
                  <a:lnTo>
                    <a:pt x="1242199" y="28244"/>
                  </a:lnTo>
                  <a:lnTo>
                    <a:pt x="1238364" y="28244"/>
                  </a:lnTo>
                  <a:lnTo>
                    <a:pt x="1237716" y="29451"/>
                  </a:lnTo>
                  <a:lnTo>
                    <a:pt x="1234198" y="29451"/>
                  </a:lnTo>
                  <a:lnTo>
                    <a:pt x="1232611" y="28244"/>
                  </a:lnTo>
                  <a:lnTo>
                    <a:pt x="1229423" y="28244"/>
                  </a:lnTo>
                  <a:lnTo>
                    <a:pt x="1227416" y="26911"/>
                  </a:lnTo>
                  <a:lnTo>
                    <a:pt x="1228255" y="26911"/>
                  </a:lnTo>
                  <a:lnTo>
                    <a:pt x="1228432" y="25641"/>
                  </a:lnTo>
                  <a:lnTo>
                    <a:pt x="1227416" y="25641"/>
                  </a:lnTo>
                  <a:lnTo>
                    <a:pt x="1223886" y="26911"/>
                  </a:lnTo>
                  <a:lnTo>
                    <a:pt x="1219581" y="26911"/>
                  </a:lnTo>
                  <a:lnTo>
                    <a:pt x="1216850" y="28244"/>
                  </a:lnTo>
                  <a:lnTo>
                    <a:pt x="1214653" y="28244"/>
                  </a:lnTo>
                  <a:lnTo>
                    <a:pt x="1213040" y="26911"/>
                  </a:lnTo>
                  <a:lnTo>
                    <a:pt x="1205738" y="26911"/>
                  </a:lnTo>
                  <a:lnTo>
                    <a:pt x="1203502" y="28244"/>
                  </a:lnTo>
                  <a:lnTo>
                    <a:pt x="1201585" y="28244"/>
                  </a:lnTo>
                  <a:lnTo>
                    <a:pt x="1200785" y="29451"/>
                  </a:lnTo>
                  <a:lnTo>
                    <a:pt x="1200505" y="29451"/>
                  </a:lnTo>
                  <a:lnTo>
                    <a:pt x="1197483" y="30721"/>
                  </a:lnTo>
                  <a:lnTo>
                    <a:pt x="1192136" y="30721"/>
                  </a:lnTo>
                  <a:lnTo>
                    <a:pt x="1192136" y="40881"/>
                  </a:lnTo>
                  <a:lnTo>
                    <a:pt x="1190879" y="42151"/>
                  </a:lnTo>
                  <a:lnTo>
                    <a:pt x="1187894" y="43421"/>
                  </a:lnTo>
                  <a:lnTo>
                    <a:pt x="1186065" y="44691"/>
                  </a:lnTo>
                  <a:lnTo>
                    <a:pt x="1180007" y="44691"/>
                  </a:lnTo>
                  <a:lnTo>
                    <a:pt x="1179372" y="43421"/>
                  </a:lnTo>
                  <a:lnTo>
                    <a:pt x="1174470" y="43421"/>
                  </a:lnTo>
                  <a:lnTo>
                    <a:pt x="1174470" y="42151"/>
                  </a:lnTo>
                  <a:lnTo>
                    <a:pt x="1174851" y="42151"/>
                  </a:lnTo>
                  <a:lnTo>
                    <a:pt x="1176058" y="40881"/>
                  </a:lnTo>
                  <a:lnTo>
                    <a:pt x="1179283" y="38341"/>
                  </a:lnTo>
                  <a:lnTo>
                    <a:pt x="1174737" y="38341"/>
                  </a:lnTo>
                  <a:lnTo>
                    <a:pt x="1175092" y="37261"/>
                  </a:lnTo>
                  <a:lnTo>
                    <a:pt x="1179195" y="37261"/>
                  </a:lnTo>
                  <a:lnTo>
                    <a:pt x="1179614" y="35801"/>
                  </a:lnTo>
                  <a:lnTo>
                    <a:pt x="1182751" y="37084"/>
                  </a:lnTo>
                  <a:lnTo>
                    <a:pt x="1186408" y="35801"/>
                  </a:lnTo>
                  <a:lnTo>
                    <a:pt x="1189723" y="35801"/>
                  </a:lnTo>
                  <a:lnTo>
                    <a:pt x="1189837" y="36512"/>
                  </a:lnTo>
                  <a:lnTo>
                    <a:pt x="1189951" y="37261"/>
                  </a:lnTo>
                  <a:lnTo>
                    <a:pt x="1190180" y="37261"/>
                  </a:lnTo>
                  <a:lnTo>
                    <a:pt x="1189647" y="38341"/>
                  </a:lnTo>
                  <a:lnTo>
                    <a:pt x="1189939" y="38341"/>
                  </a:lnTo>
                  <a:lnTo>
                    <a:pt x="1192136" y="40881"/>
                  </a:lnTo>
                  <a:lnTo>
                    <a:pt x="1192136" y="30721"/>
                  </a:lnTo>
                  <a:lnTo>
                    <a:pt x="1188313" y="30721"/>
                  </a:lnTo>
                  <a:lnTo>
                    <a:pt x="1187970" y="29768"/>
                  </a:lnTo>
                  <a:lnTo>
                    <a:pt x="1187856" y="29451"/>
                  </a:lnTo>
                  <a:lnTo>
                    <a:pt x="1184186" y="29451"/>
                  </a:lnTo>
                  <a:lnTo>
                    <a:pt x="1183462" y="28244"/>
                  </a:lnTo>
                  <a:lnTo>
                    <a:pt x="1176972" y="28244"/>
                  </a:lnTo>
                  <a:lnTo>
                    <a:pt x="1174127" y="26911"/>
                  </a:lnTo>
                  <a:lnTo>
                    <a:pt x="1173835" y="26911"/>
                  </a:lnTo>
                  <a:lnTo>
                    <a:pt x="1173835" y="56121"/>
                  </a:lnTo>
                  <a:lnTo>
                    <a:pt x="1172502" y="57391"/>
                  </a:lnTo>
                  <a:lnTo>
                    <a:pt x="1172794" y="58661"/>
                  </a:lnTo>
                  <a:lnTo>
                    <a:pt x="1171930" y="58661"/>
                  </a:lnTo>
                  <a:lnTo>
                    <a:pt x="1170914" y="59931"/>
                  </a:lnTo>
                  <a:lnTo>
                    <a:pt x="1170178" y="59931"/>
                  </a:lnTo>
                  <a:lnTo>
                    <a:pt x="1170025" y="61290"/>
                  </a:lnTo>
                  <a:lnTo>
                    <a:pt x="1162875" y="61290"/>
                  </a:lnTo>
                  <a:lnTo>
                    <a:pt x="1162875" y="66281"/>
                  </a:lnTo>
                  <a:lnTo>
                    <a:pt x="1162621" y="67551"/>
                  </a:lnTo>
                  <a:lnTo>
                    <a:pt x="1159192" y="68376"/>
                  </a:lnTo>
                  <a:lnTo>
                    <a:pt x="1159192" y="76441"/>
                  </a:lnTo>
                  <a:lnTo>
                    <a:pt x="1157566" y="77774"/>
                  </a:lnTo>
                  <a:lnTo>
                    <a:pt x="1157287" y="78257"/>
                  </a:lnTo>
                  <a:lnTo>
                    <a:pt x="1156525" y="77774"/>
                  </a:lnTo>
                  <a:lnTo>
                    <a:pt x="1156271" y="77774"/>
                  </a:lnTo>
                  <a:lnTo>
                    <a:pt x="1159192" y="76441"/>
                  </a:lnTo>
                  <a:lnTo>
                    <a:pt x="1159192" y="68376"/>
                  </a:lnTo>
                  <a:lnTo>
                    <a:pt x="1157236" y="68834"/>
                  </a:lnTo>
                  <a:lnTo>
                    <a:pt x="1156906" y="67551"/>
                  </a:lnTo>
                  <a:lnTo>
                    <a:pt x="1151229" y="67551"/>
                  </a:lnTo>
                  <a:lnTo>
                    <a:pt x="1151648" y="66281"/>
                  </a:lnTo>
                  <a:lnTo>
                    <a:pt x="1150340" y="66281"/>
                  </a:lnTo>
                  <a:lnTo>
                    <a:pt x="1150429" y="65011"/>
                  </a:lnTo>
                  <a:lnTo>
                    <a:pt x="1144041" y="65011"/>
                  </a:lnTo>
                  <a:lnTo>
                    <a:pt x="1144041" y="67551"/>
                  </a:lnTo>
                  <a:lnTo>
                    <a:pt x="1144028" y="68948"/>
                  </a:lnTo>
                  <a:lnTo>
                    <a:pt x="1139317" y="68948"/>
                  </a:lnTo>
                  <a:lnTo>
                    <a:pt x="1142936" y="67551"/>
                  </a:lnTo>
                  <a:lnTo>
                    <a:pt x="1144041" y="67551"/>
                  </a:lnTo>
                  <a:lnTo>
                    <a:pt x="1144041" y="65011"/>
                  </a:lnTo>
                  <a:lnTo>
                    <a:pt x="1143762" y="65011"/>
                  </a:lnTo>
                  <a:lnTo>
                    <a:pt x="1141323" y="63804"/>
                  </a:lnTo>
                  <a:lnTo>
                    <a:pt x="1141107" y="63804"/>
                  </a:lnTo>
                  <a:lnTo>
                    <a:pt x="1138948" y="65011"/>
                  </a:lnTo>
                  <a:lnTo>
                    <a:pt x="1135735" y="65011"/>
                  </a:lnTo>
                  <a:lnTo>
                    <a:pt x="1135735" y="68948"/>
                  </a:lnTo>
                  <a:lnTo>
                    <a:pt x="1134846" y="70091"/>
                  </a:lnTo>
                  <a:lnTo>
                    <a:pt x="1130579" y="70091"/>
                  </a:lnTo>
                  <a:lnTo>
                    <a:pt x="1130579" y="81521"/>
                  </a:lnTo>
                  <a:lnTo>
                    <a:pt x="1129995" y="82791"/>
                  </a:lnTo>
                  <a:lnTo>
                    <a:pt x="1128572" y="82791"/>
                  </a:lnTo>
                  <a:lnTo>
                    <a:pt x="1129055" y="84061"/>
                  </a:lnTo>
                  <a:lnTo>
                    <a:pt x="1128991" y="85331"/>
                  </a:lnTo>
                  <a:lnTo>
                    <a:pt x="1126401" y="85331"/>
                  </a:lnTo>
                  <a:lnTo>
                    <a:pt x="1125626" y="84061"/>
                  </a:lnTo>
                  <a:lnTo>
                    <a:pt x="1124305" y="85331"/>
                  </a:lnTo>
                  <a:lnTo>
                    <a:pt x="1123721" y="84061"/>
                  </a:lnTo>
                  <a:lnTo>
                    <a:pt x="1120686" y="84061"/>
                  </a:lnTo>
                  <a:lnTo>
                    <a:pt x="1118069" y="82791"/>
                  </a:lnTo>
                  <a:lnTo>
                    <a:pt x="1115949" y="82791"/>
                  </a:lnTo>
                  <a:lnTo>
                    <a:pt x="1122413" y="81521"/>
                  </a:lnTo>
                  <a:lnTo>
                    <a:pt x="1130579" y="81521"/>
                  </a:lnTo>
                  <a:lnTo>
                    <a:pt x="1130579" y="70091"/>
                  </a:lnTo>
                  <a:lnTo>
                    <a:pt x="1122641" y="70091"/>
                  </a:lnTo>
                  <a:lnTo>
                    <a:pt x="1120838" y="68948"/>
                  </a:lnTo>
                  <a:lnTo>
                    <a:pt x="1120406" y="68948"/>
                  </a:lnTo>
                  <a:lnTo>
                    <a:pt x="1120660" y="67551"/>
                  </a:lnTo>
                  <a:lnTo>
                    <a:pt x="1120482" y="67551"/>
                  </a:lnTo>
                  <a:lnTo>
                    <a:pt x="1123391" y="66281"/>
                  </a:lnTo>
                  <a:lnTo>
                    <a:pt x="1124458" y="66281"/>
                  </a:lnTo>
                  <a:lnTo>
                    <a:pt x="1125486" y="67551"/>
                  </a:lnTo>
                  <a:lnTo>
                    <a:pt x="1126566" y="66281"/>
                  </a:lnTo>
                  <a:lnTo>
                    <a:pt x="1127506" y="66281"/>
                  </a:lnTo>
                  <a:lnTo>
                    <a:pt x="1127404" y="67551"/>
                  </a:lnTo>
                  <a:lnTo>
                    <a:pt x="1130274" y="67551"/>
                  </a:lnTo>
                  <a:lnTo>
                    <a:pt x="1131011" y="68948"/>
                  </a:lnTo>
                  <a:lnTo>
                    <a:pt x="1135735" y="68948"/>
                  </a:lnTo>
                  <a:lnTo>
                    <a:pt x="1135735" y="65011"/>
                  </a:lnTo>
                  <a:lnTo>
                    <a:pt x="1134605" y="65011"/>
                  </a:lnTo>
                  <a:lnTo>
                    <a:pt x="1134300" y="63804"/>
                  </a:lnTo>
                  <a:lnTo>
                    <a:pt x="1139634" y="63804"/>
                  </a:lnTo>
                  <a:lnTo>
                    <a:pt x="1141247" y="62471"/>
                  </a:lnTo>
                  <a:lnTo>
                    <a:pt x="1148118" y="62471"/>
                  </a:lnTo>
                  <a:lnTo>
                    <a:pt x="1150200" y="63754"/>
                  </a:lnTo>
                  <a:lnTo>
                    <a:pt x="1151521" y="62471"/>
                  </a:lnTo>
                  <a:lnTo>
                    <a:pt x="1155014" y="62471"/>
                  </a:lnTo>
                  <a:lnTo>
                    <a:pt x="1155166" y="63804"/>
                  </a:lnTo>
                  <a:lnTo>
                    <a:pt x="1158430" y="63804"/>
                  </a:lnTo>
                  <a:lnTo>
                    <a:pt x="1158138" y="65011"/>
                  </a:lnTo>
                  <a:lnTo>
                    <a:pt x="1160792" y="65011"/>
                  </a:lnTo>
                  <a:lnTo>
                    <a:pt x="1162875" y="66281"/>
                  </a:lnTo>
                  <a:lnTo>
                    <a:pt x="1162875" y="61290"/>
                  </a:lnTo>
                  <a:lnTo>
                    <a:pt x="1156931" y="61290"/>
                  </a:lnTo>
                  <a:lnTo>
                    <a:pt x="1155636" y="59931"/>
                  </a:lnTo>
                  <a:lnTo>
                    <a:pt x="1154760" y="59931"/>
                  </a:lnTo>
                  <a:lnTo>
                    <a:pt x="1155865" y="58661"/>
                  </a:lnTo>
                  <a:lnTo>
                    <a:pt x="1154582" y="57391"/>
                  </a:lnTo>
                  <a:lnTo>
                    <a:pt x="1148410" y="57391"/>
                  </a:lnTo>
                  <a:lnTo>
                    <a:pt x="1144270" y="56121"/>
                  </a:lnTo>
                  <a:lnTo>
                    <a:pt x="1146276" y="56121"/>
                  </a:lnTo>
                  <a:lnTo>
                    <a:pt x="1147470" y="54851"/>
                  </a:lnTo>
                  <a:lnTo>
                    <a:pt x="1150315" y="53657"/>
                  </a:lnTo>
                  <a:lnTo>
                    <a:pt x="1155585" y="53657"/>
                  </a:lnTo>
                  <a:lnTo>
                    <a:pt x="1156919" y="54851"/>
                  </a:lnTo>
                  <a:lnTo>
                    <a:pt x="1159395" y="53657"/>
                  </a:lnTo>
                  <a:lnTo>
                    <a:pt x="1159738" y="53657"/>
                  </a:lnTo>
                  <a:lnTo>
                    <a:pt x="1160056" y="54597"/>
                  </a:lnTo>
                  <a:lnTo>
                    <a:pt x="1160145" y="54851"/>
                  </a:lnTo>
                  <a:lnTo>
                    <a:pt x="1171968" y="54851"/>
                  </a:lnTo>
                  <a:lnTo>
                    <a:pt x="1171346" y="56121"/>
                  </a:lnTo>
                  <a:lnTo>
                    <a:pt x="1173835" y="56121"/>
                  </a:lnTo>
                  <a:lnTo>
                    <a:pt x="1173835" y="26911"/>
                  </a:lnTo>
                  <a:lnTo>
                    <a:pt x="1164424" y="26911"/>
                  </a:lnTo>
                  <a:lnTo>
                    <a:pt x="1163421" y="28244"/>
                  </a:lnTo>
                  <a:lnTo>
                    <a:pt x="1159637" y="28244"/>
                  </a:lnTo>
                  <a:lnTo>
                    <a:pt x="1158265" y="29451"/>
                  </a:lnTo>
                  <a:lnTo>
                    <a:pt x="1149946" y="29451"/>
                  </a:lnTo>
                  <a:lnTo>
                    <a:pt x="1148549" y="30721"/>
                  </a:lnTo>
                  <a:lnTo>
                    <a:pt x="1145171" y="29451"/>
                  </a:lnTo>
                  <a:lnTo>
                    <a:pt x="1144701" y="30721"/>
                  </a:lnTo>
                  <a:lnTo>
                    <a:pt x="1139558" y="30721"/>
                  </a:lnTo>
                  <a:lnTo>
                    <a:pt x="1139558" y="44691"/>
                  </a:lnTo>
                  <a:lnTo>
                    <a:pt x="1136992" y="43421"/>
                  </a:lnTo>
                  <a:lnTo>
                    <a:pt x="1124978" y="43421"/>
                  </a:lnTo>
                  <a:lnTo>
                    <a:pt x="1122870" y="44691"/>
                  </a:lnTo>
                  <a:lnTo>
                    <a:pt x="1122603" y="44691"/>
                  </a:lnTo>
                  <a:lnTo>
                    <a:pt x="1121143" y="46126"/>
                  </a:lnTo>
                  <a:lnTo>
                    <a:pt x="1123073" y="46126"/>
                  </a:lnTo>
                  <a:lnTo>
                    <a:pt x="1125677" y="47244"/>
                  </a:lnTo>
                  <a:lnTo>
                    <a:pt x="1129423" y="46126"/>
                  </a:lnTo>
                  <a:lnTo>
                    <a:pt x="1132890" y="46126"/>
                  </a:lnTo>
                  <a:lnTo>
                    <a:pt x="1132916" y="48501"/>
                  </a:lnTo>
                  <a:lnTo>
                    <a:pt x="1129093" y="49771"/>
                  </a:lnTo>
                  <a:lnTo>
                    <a:pt x="1128014" y="51041"/>
                  </a:lnTo>
                  <a:lnTo>
                    <a:pt x="1128064" y="52311"/>
                  </a:lnTo>
                  <a:lnTo>
                    <a:pt x="1126744" y="52311"/>
                  </a:lnTo>
                  <a:lnTo>
                    <a:pt x="1125651" y="53657"/>
                  </a:lnTo>
                  <a:lnTo>
                    <a:pt x="1109421" y="53657"/>
                  </a:lnTo>
                  <a:lnTo>
                    <a:pt x="1108087" y="52311"/>
                  </a:lnTo>
                  <a:lnTo>
                    <a:pt x="1108964" y="52311"/>
                  </a:lnTo>
                  <a:lnTo>
                    <a:pt x="1106805" y="51041"/>
                  </a:lnTo>
                  <a:lnTo>
                    <a:pt x="1098727" y="51041"/>
                  </a:lnTo>
                  <a:lnTo>
                    <a:pt x="1098740" y="53657"/>
                  </a:lnTo>
                  <a:lnTo>
                    <a:pt x="1096886" y="54851"/>
                  </a:lnTo>
                  <a:lnTo>
                    <a:pt x="1098537" y="54851"/>
                  </a:lnTo>
                  <a:lnTo>
                    <a:pt x="1096924" y="57391"/>
                  </a:lnTo>
                  <a:lnTo>
                    <a:pt x="1098410" y="58661"/>
                  </a:lnTo>
                  <a:lnTo>
                    <a:pt x="1092225" y="57391"/>
                  </a:lnTo>
                  <a:lnTo>
                    <a:pt x="1091869" y="57391"/>
                  </a:lnTo>
                  <a:lnTo>
                    <a:pt x="1091869" y="66281"/>
                  </a:lnTo>
                  <a:lnTo>
                    <a:pt x="1086650" y="65011"/>
                  </a:lnTo>
                  <a:lnTo>
                    <a:pt x="1085253" y="66281"/>
                  </a:lnTo>
                  <a:lnTo>
                    <a:pt x="1083754" y="66281"/>
                  </a:lnTo>
                  <a:lnTo>
                    <a:pt x="1083754" y="96761"/>
                  </a:lnTo>
                  <a:lnTo>
                    <a:pt x="1082065" y="98031"/>
                  </a:lnTo>
                  <a:lnTo>
                    <a:pt x="1079855" y="98031"/>
                  </a:lnTo>
                  <a:lnTo>
                    <a:pt x="1079017" y="99301"/>
                  </a:lnTo>
                  <a:lnTo>
                    <a:pt x="1069238" y="99301"/>
                  </a:lnTo>
                  <a:lnTo>
                    <a:pt x="1069047" y="98031"/>
                  </a:lnTo>
                  <a:lnTo>
                    <a:pt x="1069301" y="98031"/>
                  </a:lnTo>
                  <a:lnTo>
                    <a:pt x="1075524" y="96761"/>
                  </a:lnTo>
                  <a:lnTo>
                    <a:pt x="1075677" y="96761"/>
                  </a:lnTo>
                  <a:lnTo>
                    <a:pt x="1070406" y="95491"/>
                  </a:lnTo>
                  <a:lnTo>
                    <a:pt x="1070317" y="94221"/>
                  </a:lnTo>
                  <a:lnTo>
                    <a:pt x="1082548" y="94221"/>
                  </a:lnTo>
                  <a:lnTo>
                    <a:pt x="1083614" y="95491"/>
                  </a:lnTo>
                  <a:lnTo>
                    <a:pt x="1083754" y="96761"/>
                  </a:lnTo>
                  <a:lnTo>
                    <a:pt x="1083754" y="66281"/>
                  </a:lnTo>
                  <a:lnTo>
                    <a:pt x="1081125" y="66281"/>
                  </a:lnTo>
                  <a:lnTo>
                    <a:pt x="1079652" y="67551"/>
                  </a:lnTo>
                  <a:lnTo>
                    <a:pt x="1074394" y="67551"/>
                  </a:lnTo>
                  <a:lnTo>
                    <a:pt x="1074394" y="68948"/>
                  </a:lnTo>
                  <a:lnTo>
                    <a:pt x="1074115" y="68948"/>
                  </a:lnTo>
                  <a:lnTo>
                    <a:pt x="1073353" y="70091"/>
                  </a:lnTo>
                  <a:lnTo>
                    <a:pt x="1073150" y="70091"/>
                  </a:lnTo>
                  <a:lnTo>
                    <a:pt x="1072959" y="71361"/>
                  </a:lnTo>
                  <a:lnTo>
                    <a:pt x="1067828" y="71361"/>
                  </a:lnTo>
                  <a:lnTo>
                    <a:pt x="1067828" y="77774"/>
                  </a:lnTo>
                  <a:lnTo>
                    <a:pt x="1066393" y="78981"/>
                  </a:lnTo>
                  <a:lnTo>
                    <a:pt x="1062939" y="80251"/>
                  </a:lnTo>
                  <a:lnTo>
                    <a:pt x="1052512" y="80251"/>
                  </a:lnTo>
                  <a:lnTo>
                    <a:pt x="1050696" y="78981"/>
                  </a:lnTo>
                  <a:lnTo>
                    <a:pt x="1043089" y="78981"/>
                  </a:lnTo>
                  <a:lnTo>
                    <a:pt x="1042111" y="77774"/>
                  </a:lnTo>
                  <a:lnTo>
                    <a:pt x="1056373" y="77774"/>
                  </a:lnTo>
                  <a:lnTo>
                    <a:pt x="1060678" y="76441"/>
                  </a:lnTo>
                  <a:lnTo>
                    <a:pt x="1065771" y="76441"/>
                  </a:lnTo>
                  <a:lnTo>
                    <a:pt x="1066126" y="77774"/>
                  </a:lnTo>
                  <a:lnTo>
                    <a:pt x="1067828" y="77774"/>
                  </a:lnTo>
                  <a:lnTo>
                    <a:pt x="1067828" y="71361"/>
                  </a:lnTo>
                  <a:lnTo>
                    <a:pt x="1065390" y="71361"/>
                  </a:lnTo>
                  <a:lnTo>
                    <a:pt x="1064475" y="72631"/>
                  </a:lnTo>
                  <a:lnTo>
                    <a:pt x="1060119" y="72631"/>
                  </a:lnTo>
                  <a:lnTo>
                    <a:pt x="1058875" y="71361"/>
                  </a:lnTo>
                  <a:lnTo>
                    <a:pt x="1059332" y="71361"/>
                  </a:lnTo>
                  <a:lnTo>
                    <a:pt x="1059332" y="70091"/>
                  </a:lnTo>
                  <a:lnTo>
                    <a:pt x="1058189" y="70091"/>
                  </a:lnTo>
                  <a:lnTo>
                    <a:pt x="1058303" y="68948"/>
                  </a:lnTo>
                  <a:lnTo>
                    <a:pt x="1058011" y="67551"/>
                  </a:lnTo>
                  <a:lnTo>
                    <a:pt x="1048105" y="67551"/>
                  </a:lnTo>
                  <a:lnTo>
                    <a:pt x="1048016" y="66281"/>
                  </a:lnTo>
                  <a:lnTo>
                    <a:pt x="1047229" y="66281"/>
                  </a:lnTo>
                  <a:lnTo>
                    <a:pt x="1047115" y="65011"/>
                  </a:lnTo>
                  <a:lnTo>
                    <a:pt x="1049083" y="65011"/>
                  </a:lnTo>
                  <a:lnTo>
                    <a:pt x="1049921" y="63804"/>
                  </a:lnTo>
                  <a:lnTo>
                    <a:pt x="1054671" y="63804"/>
                  </a:lnTo>
                  <a:lnTo>
                    <a:pt x="1056347" y="65011"/>
                  </a:lnTo>
                  <a:lnTo>
                    <a:pt x="1057249" y="65011"/>
                  </a:lnTo>
                  <a:lnTo>
                    <a:pt x="1058011" y="66281"/>
                  </a:lnTo>
                  <a:lnTo>
                    <a:pt x="1063104" y="66281"/>
                  </a:lnTo>
                  <a:lnTo>
                    <a:pt x="1063205" y="67551"/>
                  </a:lnTo>
                  <a:lnTo>
                    <a:pt x="1068336" y="67551"/>
                  </a:lnTo>
                  <a:lnTo>
                    <a:pt x="1070051" y="68834"/>
                  </a:lnTo>
                  <a:lnTo>
                    <a:pt x="1071486" y="67551"/>
                  </a:lnTo>
                  <a:lnTo>
                    <a:pt x="1072261" y="67551"/>
                  </a:lnTo>
                  <a:lnTo>
                    <a:pt x="1074394" y="68948"/>
                  </a:lnTo>
                  <a:lnTo>
                    <a:pt x="1074394" y="67551"/>
                  </a:lnTo>
                  <a:lnTo>
                    <a:pt x="1073950" y="67551"/>
                  </a:lnTo>
                  <a:lnTo>
                    <a:pt x="1074381" y="66281"/>
                  </a:lnTo>
                  <a:lnTo>
                    <a:pt x="1073734" y="66281"/>
                  </a:lnTo>
                  <a:lnTo>
                    <a:pt x="1074280" y="65011"/>
                  </a:lnTo>
                  <a:lnTo>
                    <a:pt x="1076083" y="65011"/>
                  </a:lnTo>
                  <a:lnTo>
                    <a:pt x="1076477" y="63804"/>
                  </a:lnTo>
                  <a:lnTo>
                    <a:pt x="1080985" y="63804"/>
                  </a:lnTo>
                  <a:lnTo>
                    <a:pt x="1080503" y="62471"/>
                  </a:lnTo>
                  <a:lnTo>
                    <a:pt x="1083754" y="62471"/>
                  </a:lnTo>
                  <a:lnTo>
                    <a:pt x="1086510" y="63804"/>
                  </a:lnTo>
                  <a:lnTo>
                    <a:pt x="1089228" y="65011"/>
                  </a:lnTo>
                  <a:lnTo>
                    <a:pt x="1091463" y="65011"/>
                  </a:lnTo>
                  <a:lnTo>
                    <a:pt x="1091869" y="66281"/>
                  </a:lnTo>
                  <a:lnTo>
                    <a:pt x="1091869" y="57391"/>
                  </a:lnTo>
                  <a:lnTo>
                    <a:pt x="1077912" y="57391"/>
                  </a:lnTo>
                  <a:lnTo>
                    <a:pt x="1076947" y="56121"/>
                  </a:lnTo>
                  <a:lnTo>
                    <a:pt x="1076159" y="56121"/>
                  </a:lnTo>
                  <a:lnTo>
                    <a:pt x="1077252" y="54851"/>
                  </a:lnTo>
                  <a:lnTo>
                    <a:pt x="1079220" y="53657"/>
                  </a:lnTo>
                  <a:lnTo>
                    <a:pt x="1092454" y="53657"/>
                  </a:lnTo>
                  <a:lnTo>
                    <a:pt x="1091082" y="52311"/>
                  </a:lnTo>
                  <a:lnTo>
                    <a:pt x="1092377" y="52311"/>
                  </a:lnTo>
                  <a:lnTo>
                    <a:pt x="1092873" y="51041"/>
                  </a:lnTo>
                  <a:lnTo>
                    <a:pt x="1092822" y="49771"/>
                  </a:lnTo>
                  <a:lnTo>
                    <a:pt x="1092593" y="49771"/>
                  </a:lnTo>
                  <a:lnTo>
                    <a:pt x="1091095" y="47320"/>
                  </a:lnTo>
                  <a:lnTo>
                    <a:pt x="1102017" y="47320"/>
                  </a:lnTo>
                  <a:lnTo>
                    <a:pt x="1105395" y="46126"/>
                  </a:lnTo>
                  <a:lnTo>
                    <a:pt x="1106309" y="46126"/>
                  </a:lnTo>
                  <a:lnTo>
                    <a:pt x="1109535" y="47244"/>
                  </a:lnTo>
                  <a:lnTo>
                    <a:pt x="1112608" y="46126"/>
                  </a:lnTo>
                  <a:lnTo>
                    <a:pt x="1115720" y="46126"/>
                  </a:lnTo>
                  <a:lnTo>
                    <a:pt x="1115517" y="44881"/>
                  </a:lnTo>
                  <a:lnTo>
                    <a:pt x="1115491" y="44691"/>
                  </a:lnTo>
                  <a:lnTo>
                    <a:pt x="1115669" y="44691"/>
                  </a:lnTo>
                  <a:lnTo>
                    <a:pt x="1116533" y="43421"/>
                  </a:lnTo>
                  <a:lnTo>
                    <a:pt x="1117155" y="42151"/>
                  </a:lnTo>
                  <a:lnTo>
                    <a:pt x="1118704" y="42151"/>
                  </a:lnTo>
                  <a:lnTo>
                    <a:pt x="1120648" y="40881"/>
                  </a:lnTo>
                  <a:lnTo>
                    <a:pt x="1121867" y="40881"/>
                  </a:lnTo>
                  <a:lnTo>
                    <a:pt x="1121130" y="39611"/>
                  </a:lnTo>
                  <a:lnTo>
                    <a:pt x="1121257" y="38341"/>
                  </a:lnTo>
                  <a:lnTo>
                    <a:pt x="1123670" y="38341"/>
                  </a:lnTo>
                  <a:lnTo>
                    <a:pt x="1124496" y="37261"/>
                  </a:lnTo>
                  <a:lnTo>
                    <a:pt x="1126578" y="37261"/>
                  </a:lnTo>
                  <a:lnTo>
                    <a:pt x="1129347" y="38341"/>
                  </a:lnTo>
                  <a:lnTo>
                    <a:pt x="1132243" y="38341"/>
                  </a:lnTo>
                  <a:lnTo>
                    <a:pt x="1132281" y="39611"/>
                  </a:lnTo>
                  <a:lnTo>
                    <a:pt x="1132916" y="40881"/>
                  </a:lnTo>
                  <a:lnTo>
                    <a:pt x="1134224" y="40881"/>
                  </a:lnTo>
                  <a:lnTo>
                    <a:pt x="1135329" y="42151"/>
                  </a:lnTo>
                  <a:lnTo>
                    <a:pt x="1138466" y="43421"/>
                  </a:lnTo>
                  <a:lnTo>
                    <a:pt x="1139558" y="44691"/>
                  </a:lnTo>
                  <a:lnTo>
                    <a:pt x="1139558" y="30721"/>
                  </a:lnTo>
                  <a:lnTo>
                    <a:pt x="1136472" y="30721"/>
                  </a:lnTo>
                  <a:lnTo>
                    <a:pt x="1135532" y="32016"/>
                  </a:lnTo>
                  <a:lnTo>
                    <a:pt x="1130173" y="32016"/>
                  </a:lnTo>
                  <a:lnTo>
                    <a:pt x="1129118" y="33261"/>
                  </a:lnTo>
                  <a:lnTo>
                    <a:pt x="1113853" y="33261"/>
                  </a:lnTo>
                  <a:lnTo>
                    <a:pt x="1112913" y="32016"/>
                  </a:lnTo>
                  <a:lnTo>
                    <a:pt x="1104633" y="32016"/>
                  </a:lnTo>
                  <a:lnTo>
                    <a:pt x="1104379" y="33261"/>
                  </a:lnTo>
                  <a:lnTo>
                    <a:pt x="1098956" y="33261"/>
                  </a:lnTo>
                  <a:lnTo>
                    <a:pt x="1099794" y="32016"/>
                  </a:lnTo>
                  <a:lnTo>
                    <a:pt x="1088999" y="32016"/>
                  </a:lnTo>
                  <a:lnTo>
                    <a:pt x="1088148" y="33261"/>
                  </a:lnTo>
                  <a:lnTo>
                    <a:pt x="1089037" y="33261"/>
                  </a:lnTo>
                  <a:lnTo>
                    <a:pt x="1088466" y="34531"/>
                  </a:lnTo>
                  <a:lnTo>
                    <a:pt x="1091806" y="33261"/>
                  </a:lnTo>
                  <a:lnTo>
                    <a:pt x="1092365" y="34531"/>
                  </a:lnTo>
                  <a:lnTo>
                    <a:pt x="1088466" y="34531"/>
                  </a:lnTo>
                  <a:lnTo>
                    <a:pt x="1087577" y="34531"/>
                  </a:lnTo>
                  <a:lnTo>
                    <a:pt x="1085189" y="35801"/>
                  </a:lnTo>
                  <a:lnTo>
                    <a:pt x="1082865" y="34531"/>
                  </a:lnTo>
                  <a:lnTo>
                    <a:pt x="1083106" y="34531"/>
                  </a:lnTo>
                  <a:lnTo>
                    <a:pt x="1081811" y="33261"/>
                  </a:lnTo>
                  <a:lnTo>
                    <a:pt x="1081671" y="33261"/>
                  </a:lnTo>
                  <a:lnTo>
                    <a:pt x="1081646" y="32016"/>
                  </a:lnTo>
                  <a:lnTo>
                    <a:pt x="1075093" y="32016"/>
                  </a:lnTo>
                  <a:lnTo>
                    <a:pt x="1074864" y="33261"/>
                  </a:lnTo>
                  <a:lnTo>
                    <a:pt x="1073416" y="33261"/>
                  </a:lnTo>
                  <a:lnTo>
                    <a:pt x="1071422" y="34531"/>
                  </a:lnTo>
                  <a:lnTo>
                    <a:pt x="1071638" y="34531"/>
                  </a:lnTo>
                  <a:lnTo>
                    <a:pt x="1072108" y="35801"/>
                  </a:lnTo>
                  <a:lnTo>
                    <a:pt x="1076007" y="35801"/>
                  </a:lnTo>
                  <a:lnTo>
                    <a:pt x="1076032" y="37261"/>
                  </a:lnTo>
                  <a:lnTo>
                    <a:pt x="1075359" y="37261"/>
                  </a:lnTo>
                  <a:lnTo>
                    <a:pt x="1074699" y="38341"/>
                  </a:lnTo>
                  <a:lnTo>
                    <a:pt x="1074166" y="38341"/>
                  </a:lnTo>
                  <a:lnTo>
                    <a:pt x="1072832" y="39611"/>
                  </a:lnTo>
                  <a:lnTo>
                    <a:pt x="1071245" y="39611"/>
                  </a:lnTo>
                  <a:lnTo>
                    <a:pt x="1067371" y="40881"/>
                  </a:lnTo>
                  <a:lnTo>
                    <a:pt x="1067231" y="39611"/>
                  </a:lnTo>
                  <a:lnTo>
                    <a:pt x="1066012" y="39611"/>
                  </a:lnTo>
                  <a:lnTo>
                    <a:pt x="1064387" y="38341"/>
                  </a:lnTo>
                  <a:lnTo>
                    <a:pt x="1063904" y="37261"/>
                  </a:lnTo>
                  <a:lnTo>
                    <a:pt x="1064221" y="37261"/>
                  </a:lnTo>
                  <a:lnTo>
                    <a:pt x="1058494" y="34531"/>
                  </a:lnTo>
                  <a:lnTo>
                    <a:pt x="1057236" y="33261"/>
                  </a:lnTo>
                  <a:lnTo>
                    <a:pt x="1057148" y="30721"/>
                  </a:lnTo>
                  <a:lnTo>
                    <a:pt x="1058672" y="30721"/>
                  </a:lnTo>
                  <a:lnTo>
                    <a:pt x="1057681" y="29451"/>
                  </a:lnTo>
                  <a:lnTo>
                    <a:pt x="1056982" y="29451"/>
                  </a:lnTo>
                  <a:lnTo>
                    <a:pt x="1060538" y="26911"/>
                  </a:lnTo>
                  <a:lnTo>
                    <a:pt x="1054582" y="28244"/>
                  </a:lnTo>
                  <a:lnTo>
                    <a:pt x="1053668" y="28244"/>
                  </a:lnTo>
                  <a:lnTo>
                    <a:pt x="1053668" y="54851"/>
                  </a:lnTo>
                  <a:lnTo>
                    <a:pt x="1051509" y="56121"/>
                  </a:lnTo>
                  <a:lnTo>
                    <a:pt x="1052182" y="57391"/>
                  </a:lnTo>
                  <a:lnTo>
                    <a:pt x="1049235" y="57391"/>
                  </a:lnTo>
                  <a:lnTo>
                    <a:pt x="1049235" y="61290"/>
                  </a:lnTo>
                  <a:lnTo>
                    <a:pt x="1047991" y="62471"/>
                  </a:lnTo>
                  <a:lnTo>
                    <a:pt x="1046848" y="62471"/>
                  </a:lnTo>
                  <a:lnTo>
                    <a:pt x="1046848" y="68948"/>
                  </a:lnTo>
                  <a:lnTo>
                    <a:pt x="1046530" y="68948"/>
                  </a:lnTo>
                  <a:lnTo>
                    <a:pt x="1045095" y="70091"/>
                  </a:lnTo>
                  <a:lnTo>
                    <a:pt x="1040853" y="70091"/>
                  </a:lnTo>
                  <a:lnTo>
                    <a:pt x="1038021" y="71361"/>
                  </a:lnTo>
                  <a:lnTo>
                    <a:pt x="1036586" y="71361"/>
                  </a:lnTo>
                  <a:lnTo>
                    <a:pt x="1036370" y="70091"/>
                  </a:lnTo>
                  <a:lnTo>
                    <a:pt x="1034389" y="70091"/>
                  </a:lnTo>
                  <a:lnTo>
                    <a:pt x="1033970" y="67551"/>
                  </a:lnTo>
                  <a:lnTo>
                    <a:pt x="1044956" y="67551"/>
                  </a:lnTo>
                  <a:lnTo>
                    <a:pt x="1046848" y="68948"/>
                  </a:lnTo>
                  <a:lnTo>
                    <a:pt x="1046848" y="62471"/>
                  </a:lnTo>
                  <a:lnTo>
                    <a:pt x="1037513" y="62471"/>
                  </a:lnTo>
                  <a:lnTo>
                    <a:pt x="1037424" y="62331"/>
                  </a:lnTo>
                  <a:lnTo>
                    <a:pt x="1037424" y="62471"/>
                  </a:lnTo>
                  <a:lnTo>
                    <a:pt x="1036129" y="63754"/>
                  </a:lnTo>
                  <a:lnTo>
                    <a:pt x="1035316" y="62471"/>
                  </a:lnTo>
                  <a:lnTo>
                    <a:pt x="1037424" y="62471"/>
                  </a:lnTo>
                  <a:lnTo>
                    <a:pt x="1037424" y="62331"/>
                  </a:lnTo>
                  <a:lnTo>
                    <a:pt x="1036802" y="61290"/>
                  </a:lnTo>
                  <a:lnTo>
                    <a:pt x="1036548" y="61290"/>
                  </a:lnTo>
                  <a:lnTo>
                    <a:pt x="1042847" y="59931"/>
                  </a:lnTo>
                  <a:lnTo>
                    <a:pt x="1043127" y="59931"/>
                  </a:lnTo>
                  <a:lnTo>
                    <a:pt x="1043940" y="61290"/>
                  </a:lnTo>
                  <a:lnTo>
                    <a:pt x="1049235" y="61290"/>
                  </a:lnTo>
                  <a:lnTo>
                    <a:pt x="1049235" y="57391"/>
                  </a:lnTo>
                  <a:lnTo>
                    <a:pt x="1046784" y="57391"/>
                  </a:lnTo>
                  <a:lnTo>
                    <a:pt x="1047394" y="56121"/>
                  </a:lnTo>
                  <a:lnTo>
                    <a:pt x="1049197" y="56121"/>
                  </a:lnTo>
                  <a:lnTo>
                    <a:pt x="1047851" y="54851"/>
                  </a:lnTo>
                  <a:lnTo>
                    <a:pt x="1053668" y="54851"/>
                  </a:lnTo>
                  <a:lnTo>
                    <a:pt x="1053668" y="28244"/>
                  </a:lnTo>
                  <a:lnTo>
                    <a:pt x="1050912" y="28244"/>
                  </a:lnTo>
                  <a:lnTo>
                    <a:pt x="1049718" y="29451"/>
                  </a:lnTo>
                  <a:lnTo>
                    <a:pt x="1046835" y="29451"/>
                  </a:lnTo>
                  <a:lnTo>
                    <a:pt x="1047064" y="30721"/>
                  </a:lnTo>
                  <a:lnTo>
                    <a:pt x="1044562" y="30721"/>
                  </a:lnTo>
                  <a:lnTo>
                    <a:pt x="1043330" y="32016"/>
                  </a:lnTo>
                  <a:lnTo>
                    <a:pt x="1042657" y="32016"/>
                  </a:lnTo>
                  <a:lnTo>
                    <a:pt x="1042428" y="33261"/>
                  </a:lnTo>
                  <a:lnTo>
                    <a:pt x="1042314" y="34531"/>
                  </a:lnTo>
                  <a:lnTo>
                    <a:pt x="1040714" y="34531"/>
                  </a:lnTo>
                  <a:lnTo>
                    <a:pt x="1042568" y="35801"/>
                  </a:lnTo>
                  <a:lnTo>
                    <a:pt x="1039304" y="35801"/>
                  </a:lnTo>
                  <a:lnTo>
                    <a:pt x="1035151" y="34531"/>
                  </a:lnTo>
                  <a:lnTo>
                    <a:pt x="1019556" y="34531"/>
                  </a:lnTo>
                  <a:lnTo>
                    <a:pt x="1019556" y="49771"/>
                  </a:lnTo>
                  <a:lnTo>
                    <a:pt x="1016393" y="48501"/>
                  </a:lnTo>
                  <a:lnTo>
                    <a:pt x="1014412" y="49771"/>
                  </a:lnTo>
                  <a:lnTo>
                    <a:pt x="1011872" y="51041"/>
                  </a:lnTo>
                  <a:lnTo>
                    <a:pt x="1013790" y="51041"/>
                  </a:lnTo>
                  <a:lnTo>
                    <a:pt x="1013079" y="52311"/>
                  </a:lnTo>
                  <a:lnTo>
                    <a:pt x="1012850" y="52311"/>
                  </a:lnTo>
                  <a:lnTo>
                    <a:pt x="1013307" y="53657"/>
                  </a:lnTo>
                  <a:lnTo>
                    <a:pt x="1012990" y="53657"/>
                  </a:lnTo>
                  <a:lnTo>
                    <a:pt x="1012596" y="54597"/>
                  </a:lnTo>
                  <a:lnTo>
                    <a:pt x="1012494" y="54851"/>
                  </a:lnTo>
                  <a:lnTo>
                    <a:pt x="1015796" y="54851"/>
                  </a:lnTo>
                  <a:lnTo>
                    <a:pt x="1015695" y="56121"/>
                  </a:lnTo>
                  <a:lnTo>
                    <a:pt x="1017206" y="57391"/>
                  </a:lnTo>
                  <a:lnTo>
                    <a:pt x="1013510" y="57391"/>
                  </a:lnTo>
                  <a:lnTo>
                    <a:pt x="1012088" y="58661"/>
                  </a:lnTo>
                  <a:lnTo>
                    <a:pt x="1001610" y="58661"/>
                  </a:lnTo>
                  <a:lnTo>
                    <a:pt x="996734" y="59931"/>
                  </a:lnTo>
                  <a:lnTo>
                    <a:pt x="996759" y="61290"/>
                  </a:lnTo>
                  <a:lnTo>
                    <a:pt x="996594" y="61290"/>
                  </a:lnTo>
                  <a:lnTo>
                    <a:pt x="994498" y="62471"/>
                  </a:lnTo>
                  <a:lnTo>
                    <a:pt x="992314" y="62471"/>
                  </a:lnTo>
                  <a:lnTo>
                    <a:pt x="992073" y="63804"/>
                  </a:lnTo>
                  <a:lnTo>
                    <a:pt x="990193" y="62471"/>
                  </a:lnTo>
                  <a:lnTo>
                    <a:pt x="988301" y="62471"/>
                  </a:lnTo>
                  <a:lnTo>
                    <a:pt x="986205" y="63804"/>
                  </a:lnTo>
                  <a:lnTo>
                    <a:pt x="984364" y="62471"/>
                  </a:lnTo>
                  <a:lnTo>
                    <a:pt x="983996" y="62471"/>
                  </a:lnTo>
                  <a:lnTo>
                    <a:pt x="983996" y="70091"/>
                  </a:lnTo>
                  <a:lnTo>
                    <a:pt x="981862" y="70091"/>
                  </a:lnTo>
                  <a:lnTo>
                    <a:pt x="978433" y="71361"/>
                  </a:lnTo>
                  <a:lnTo>
                    <a:pt x="976464" y="71361"/>
                  </a:lnTo>
                  <a:lnTo>
                    <a:pt x="976363" y="72631"/>
                  </a:lnTo>
                  <a:lnTo>
                    <a:pt x="976274" y="76441"/>
                  </a:lnTo>
                  <a:lnTo>
                    <a:pt x="976934" y="76441"/>
                  </a:lnTo>
                  <a:lnTo>
                    <a:pt x="977150" y="77774"/>
                  </a:lnTo>
                  <a:lnTo>
                    <a:pt x="977811" y="77774"/>
                  </a:lnTo>
                  <a:lnTo>
                    <a:pt x="977811" y="78981"/>
                  </a:lnTo>
                  <a:lnTo>
                    <a:pt x="975309" y="78981"/>
                  </a:lnTo>
                  <a:lnTo>
                    <a:pt x="972705" y="80251"/>
                  </a:lnTo>
                  <a:lnTo>
                    <a:pt x="967435" y="80251"/>
                  </a:lnTo>
                  <a:lnTo>
                    <a:pt x="966965" y="78981"/>
                  </a:lnTo>
                  <a:lnTo>
                    <a:pt x="966597" y="78981"/>
                  </a:lnTo>
                  <a:lnTo>
                    <a:pt x="966508" y="76441"/>
                  </a:lnTo>
                  <a:lnTo>
                    <a:pt x="964603" y="75615"/>
                  </a:lnTo>
                  <a:lnTo>
                    <a:pt x="964603" y="85331"/>
                  </a:lnTo>
                  <a:lnTo>
                    <a:pt x="964044" y="85331"/>
                  </a:lnTo>
                  <a:lnTo>
                    <a:pt x="959421" y="86626"/>
                  </a:lnTo>
                  <a:lnTo>
                    <a:pt x="957834" y="86626"/>
                  </a:lnTo>
                  <a:lnTo>
                    <a:pt x="954747" y="85331"/>
                  </a:lnTo>
                  <a:lnTo>
                    <a:pt x="953262" y="85331"/>
                  </a:lnTo>
                  <a:lnTo>
                    <a:pt x="952207" y="84061"/>
                  </a:lnTo>
                  <a:lnTo>
                    <a:pt x="951865" y="84061"/>
                  </a:lnTo>
                  <a:lnTo>
                    <a:pt x="951839" y="82791"/>
                  </a:lnTo>
                  <a:lnTo>
                    <a:pt x="957846" y="82791"/>
                  </a:lnTo>
                  <a:lnTo>
                    <a:pt x="958126" y="84061"/>
                  </a:lnTo>
                  <a:lnTo>
                    <a:pt x="963510" y="84061"/>
                  </a:lnTo>
                  <a:lnTo>
                    <a:pt x="964603" y="85331"/>
                  </a:lnTo>
                  <a:lnTo>
                    <a:pt x="964603" y="75615"/>
                  </a:lnTo>
                  <a:lnTo>
                    <a:pt x="963815" y="75260"/>
                  </a:lnTo>
                  <a:lnTo>
                    <a:pt x="962329" y="75260"/>
                  </a:lnTo>
                  <a:lnTo>
                    <a:pt x="960907" y="73901"/>
                  </a:lnTo>
                  <a:lnTo>
                    <a:pt x="962406" y="73901"/>
                  </a:lnTo>
                  <a:lnTo>
                    <a:pt x="963358" y="72631"/>
                  </a:lnTo>
                  <a:lnTo>
                    <a:pt x="965022" y="72631"/>
                  </a:lnTo>
                  <a:lnTo>
                    <a:pt x="965174" y="71361"/>
                  </a:lnTo>
                  <a:lnTo>
                    <a:pt x="965581" y="71361"/>
                  </a:lnTo>
                  <a:lnTo>
                    <a:pt x="966939" y="70091"/>
                  </a:lnTo>
                  <a:lnTo>
                    <a:pt x="966927" y="68948"/>
                  </a:lnTo>
                  <a:lnTo>
                    <a:pt x="965606" y="68948"/>
                  </a:lnTo>
                  <a:lnTo>
                    <a:pt x="965593" y="67551"/>
                  </a:lnTo>
                  <a:lnTo>
                    <a:pt x="974979" y="67551"/>
                  </a:lnTo>
                  <a:lnTo>
                    <a:pt x="978890" y="68948"/>
                  </a:lnTo>
                  <a:lnTo>
                    <a:pt x="979081" y="68948"/>
                  </a:lnTo>
                  <a:lnTo>
                    <a:pt x="983996" y="70091"/>
                  </a:lnTo>
                  <a:lnTo>
                    <a:pt x="983996" y="62471"/>
                  </a:lnTo>
                  <a:lnTo>
                    <a:pt x="981113" y="62471"/>
                  </a:lnTo>
                  <a:lnTo>
                    <a:pt x="979932" y="61290"/>
                  </a:lnTo>
                  <a:lnTo>
                    <a:pt x="983538" y="61290"/>
                  </a:lnTo>
                  <a:lnTo>
                    <a:pt x="983170" y="59931"/>
                  </a:lnTo>
                  <a:lnTo>
                    <a:pt x="989215" y="59931"/>
                  </a:lnTo>
                  <a:lnTo>
                    <a:pt x="989571" y="58661"/>
                  </a:lnTo>
                  <a:lnTo>
                    <a:pt x="991146" y="58661"/>
                  </a:lnTo>
                  <a:lnTo>
                    <a:pt x="990104" y="57391"/>
                  </a:lnTo>
                  <a:lnTo>
                    <a:pt x="990574" y="57391"/>
                  </a:lnTo>
                  <a:lnTo>
                    <a:pt x="990498" y="56121"/>
                  </a:lnTo>
                  <a:lnTo>
                    <a:pt x="990422" y="54851"/>
                  </a:lnTo>
                  <a:lnTo>
                    <a:pt x="990168" y="54851"/>
                  </a:lnTo>
                  <a:lnTo>
                    <a:pt x="992822" y="53657"/>
                  </a:lnTo>
                  <a:lnTo>
                    <a:pt x="996911" y="53657"/>
                  </a:lnTo>
                  <a:lnTo>
                    <a:pt x="998245" y="54851"/>
                  </a:lnTo>
                  <a:lnTo>
                    <a:pt x="1001750" y="54851"/>
                  </a:lnTo>
                  <a:lnTo>
                    <a:pt x="1004011" y="53657"/>
                  </a:lnTo>
                  <a:lnTo>
                    <a:pt x="1004519" y="53657"/>
                  </a:lnTo>
                  <a:lnTo>
                    <a:pt x="1003719" y="52311"/>
                  </a:lnTo>
                  <a:lnTo>
                    <a:pt x="1004773" y="52311"/>
                  </a:lnTo>
                  <a:lnTo>
                    <a:pt x="1007033" y="51041"/>
                  </a:lnTo>
                  <a:lnTo>
                    <a:pt x="1007249" y="51041"/>
                  </a:lnTo>
                  <a:lnTo>
                    <a:pt x="1005014" y="49771"/>
                  </a:lnTo>
                  <a:lnTo>
                    <a:pt x="1003363" y="48501"/>
                  </a:lnTo>
                  <a:lnTo>
                    <a:pt x="1001077" y="47320"/>
                  </a:lnTo>
                  <a:lnTo>
                    <a:pt x="996645" y="47320"/>
                  </a:lnTo>
                  <a:lnTo>
                    <a:pt x="998791" y="44691"/>
                  </a:lnTo>
                  <a:lnTo>
                    <a:pt x="983716" y="44691"/>
                  </a:lnTo>
                  <a:lnTo>
                    <a:pt x="984402" y="43421"/>
                  </a:lnTo>
                  <a:lnTo>
                    <a:pt x="1000950" y="43421"/>
                  </a:lnTo>
                  <a:lnTo>
                    <a:pt x="1001407" y="44691"/>
                  </a:lnTo>
                  <a:lnTo>
                    <a:pt x="1005852" y="44691"/>
                  </a:lnTo>
                  <a:lnTo>
                    <a:pt x="1005332" y="46126"/>
                  </a:lnTo>
                  <a:lnTo>
                    <a:pt x="1007414" y="46126"/>
                  </a:lnTo>
                  <a:lnTo>
                    <a:pt x="1008227" y="47320"/>
                  </a:lnTo>
                  <a:lnTo>
                    <a:pt x="1019009" y="47320"/>
                  </a:lnTo>
                  <a:lnTo>
                    <a:pt x="1019556" y="49771"/>
                  </a:lnTo>
                  <a:lnTo>
                    <a:pt x="1019556" y="34531"/>
                  </a:lnTo>
                  <a:lnTo>
                    <a:pt x="990752" y="34531"/>
                  </a:lnTo>
                  <a:lnTo>
                    <a:pt x="990574" y="33439"/>
                  </a:lnTo>
                  <a:lnTo>
                    <a:pt x="990549" y="33261"/>
                  </a:lnTo>
                  <a:lnTo>
                    <a:pt x="991704" y="32016"/>
                  </a:lnTo>
                  <a:lnTo>
                    <a:pt x="989901" y="30721"/>
                  </a:lnTo>
                  <a:lnTo>
                    <a:pt x="990739" y="30721"/>
                  </a:lnTo>
                  <a:lnTo>
                    <a:pt x="993025" y="29451"/>
                  </a:lnTo>
                  <a:lnTo>
                    <a:pt x="992378" y="29451"/>
                  </a:lnTo>
                  <a:lnTo>
                    <a:pt x="990955" y="28244"/>
                  </a:lnTo>
                  <a:lnTo>
                    <a:pt x="988923" y="28244"/>
                  </a:lnTo>
                  <a:lnTo>
                    <a:pt x="986815" y="26911"/>
                  </a:lnTo>
                  <a:lnTo>
                    <a:pt x="984758" y="26911"/>
                  </a:lnTo>
                  <a:lnTo>
                    <a:pt x="982662" y="28244"/>
                  </a:lnTo>
                  <a:lnTo>
                    <a:pt x="980541" y="28244"/>
                  </a:lnTo>
                  <a:lnTo>
                    <a:pt x="980770" y="29451"/>
                  </a:lnTo>
                  <a:lnTo>
                    <a:pt x="978344" y="29451"/>
                  </a:lnTo>
                  <a:lnTo>
                    <a:pt x="976096" y="30721"/>
                  </a:lnTo>
                  <a:lnTo>
                    <a:pt x="974217" y="29451"/>
                  </a:lnTo>
                  <a:lnTo>
                    <a:pt x="972146" y="29451"/>
                  </a:lnTo>
                  <a:lnTo>
                    <a:pt x="972146" y="54851"/>
                  </a:lnTo>
                  <a:lnTo>
                    <a:pt x="971981" y="56121"/>
                  </a:lnTo>
                  <a:lnTo>
                    <a:pt x="970635" y="57391"/>
                  </a:lnTo>
                  <a:lnTo>
                    <a:pt x="970813" y="57391"/>
                  </a:lnTo>
                  <a:lnTo>
                    <a:pt x="968667" y="58661"/>
                  </a:lnTo>
                  <a:lnTo>
                    <a:pt x="960450" y="58661"/>
                  </a:lnTo>
                  <a:lnTo>
                    <a:pt x="960424" y="57391"/>
                  </a:lnTo>
                  <a:lnTo>
                    <a:pt x="960259" y="56121"/>
                  </a:lnTo>
                  <a:lnTo>
                    <a:pt x="961593" y="54851"/>
                  </a:lnTo>
                  <a:lnTo>
                    <a:pt x="964539" y="54851"/>
                  </a:lnTo>
                  <a:lnTo>
                    <a:pt x="966571" y="53657"/>
                  </a:lnTo>
                  <a:lnTo>
                    <a:pt x="967028" y="53657"/>
                  </a:lnTo>
                  <a:lnTo>
                    <a:pt x="972146" y="54851"/>
                  </a:lnTo>
                  <a:lnTo>
                    <a:pt x="972146" y="29451"/>
                  </a:lnTo>
                  <a:lnTo>
                    <a:pt x="966139" y="29451"/>
                  </a:lnTo>
                  <a:lnTo>
                    <a:pt x="965174" y="30721"/>
                  </a:lnTo>
                  <a:lnTo>
                    <a:pt x="962837" y="30721"/>
                  </a:lnTo>
                  <a:lnTo>
                    <a:pt x="960831" y="32016"/>
                  </a:lnTo>
                  <a:lnTo>
                    <a:pt x="952677" y="32016"/>
                  </a:lnTo>
                  <a:lnTo>
                    <a:pt x="951280" y="30721"/>
                  </a:lnTo>
                  <a:lnTo>
                    <a:pt x="944473" y="30721"/>
                  </a:lnTo>
                  <a:lnTo>
                    <a:pt x="941705" y="29451"/>
                  </a:lnTo>
                  <a:lnTo>
                    <a:pt x="938949" y="29451"/>
                  </a:lnTo>
                  <a:lnTo>
                    <a:pt x="937056" y="30327"/>
                  </a:lnTo>
                  <a:lnTo>
                    <a:pt x="937056" y="46126"/>
                  </a:lnTo>
                  <a:lnTo>
                    <a:pt x="936891" y="46126"/>
                  </a:lnTo>
                  <a:lnTo>
                    <a:pt x="936891" y="92951"/>
                  </a:lnTo>
                  <a:lnTo>
                    <a:pt x="936688" y="92951"/>
                  </a:lnTo>
                  <a:lnTo>
                    <a:pt x="935266" y="94221"/>
                  </a:lnTo>
                  <a:lnTo>
                    <a:pt x="931468" y="92951"/>
                  </a:lnTo>
                  <a:lnTo>
                    <a:pt x="929182" y="94221"/>
                  </a:lnTo>
                  <a:lnTo>
                    <a:pt x="928916" y="94221"/>
                  </a:lnTo>
                  <a:lnTo>
                    <a:pt x="929157" y="92951"/>
                  </a:lnTo>
                  <a:lnTo>
                    <a:pt x="928509" y="92951"/>
                  </a:lnTo>
                  <a:lnTo>
                    <a:pt x="929982" y="91681"/>
                  </a:lnTo>
                  <a:lnTo>
                    <a:pt x="934059" y="91681"/>
                  </a:lnTo>
                  <a:lnTo>
                    <a:pt x="936891" y="92951"/>
                  </a:lnTo>
                  <a:lnTo>
                    <a:pt x="936891" y="46126"/>
                  </a:lnTo>
                  <a:lnTo>
                    <a:pt x="936752" y="46126"/>
                  </a:lnTo>
                  <a:lnTo>
                    <a:pt x="933081" y="47320"/>
                  </a:lnTo>
                  <a:lnTo>
                    <a:pt x="929259" y="47320"/>
                  </a:lnTo>
                  <a:lnTo>
                    <a:pt x="928166" y="46126"/>
                  </a:lnTo>
                  <a:lnTo>
                    <a:pt x="925550" y="46126"/>
                  </a:lnTo>
                  <a:lnTo>
                    <a:pt x="927557" y="44691"/>
                  </a:lnTo>
                  <a:lnTo>
                    <a:pt x="936942" y="44691"/>
                  </a:lnTo>
                  <a:lnTo>
                    <a:pt x="937056" y="46126"/>
                  </a:lnTo>
                  <a:lnTo>
                    <a:pt x="937056" y="30327"/>
                  </a:lnTo>
                  <a:lnTo>
                    <a:pt x="936180" y="30721"/>
                  </a:lnTo>
                  <a:lnTo>
                    <a:pt x="933081" y="30721"/>
                  </a:lnTo>
                  <a:lnTo>
                    <a:pt x="933132" y="33439"/>
                  </a:lnTo>
                  <a:lnTo>
                    <a:pt x="932827" y="34531"/>
                  </a:lnTo>
                  <a:lnTo>
                    <a:pt x="921359" y="34531"/>
                  </a:lnTo>
                  <a:lnTo>
                    <a:pt x="920750" y="33439"/>
                  </a:lnTo>
                  <a:lnTo>
                    <a:pt x="920648" y="32016"/>
                  </a:lnTo>
                  <a:lnTo>
                    <a:pt x="915365" y="32016"/>
                  </a:lnTo>
                  <a:lnTo>
                    <a:pt x="912202" y="33261"/>
                  </a:lnTo>
                  <a:lnTo>
                    <a:pt x="911301" y="34531"/>
                  </a:lnTo>
                  <a:lnTo>
                    <a:pt x="896010" y="34531"/>
                  </a:lnTo>
                  <a:lnTo>
                    <a:pt x="895680" y="35801"/>
                  </a:lnTo>
                  <a:lnTo>
                    <a:pt x="894270" y="35801"/>
                  </a:lnTo>
                  <a:lnTo>
                    <a:pt x="890358" y="37261"/>
                  </a:lnTo>
                  <a:lnTo>
                    <a:pt x="889635" y="37261"/>
                  </a:lnTo>
                  <a:lnTo>
                    <a:pt x="887399" y="38341"/>
                  </a:lnTo>
                  <a:lnTo>
                    <a:pt x="875322" y="38341"/>
                  </a:lnTo>
                  <a:lnTo>
                    <a:pt x="874725" y="37261"/>
                  </a:lnTo>
                  <a:lnTo>
                    <a:pt x="875576" y="37261"/>
                  </a:lnTo>
                  <a:lnTo>
                    <a:pt x="880376" y="35801"/>
                  </a:lnTo>
                  <a:lnTo>
                    <a:pt x="881659" y="35801"/>
                  </a:lnTo>
                  <a:lnTo>
                    <a:pt x="881303" y="34531"/>
                  </a:lnTo>
                  <a:lnTo>
                    <a:pt x="880999" y="34531"/>
                  </a:lnTo>
                  <a:lnTo>
                    <a:pt x="880554" y="33439"/>
                  </a:lnTo>
                  <a:lnTo>
                    <a:pt x="880491" y="33261"/>
                  </a:lnTo>
                  <a:lnTo>
                    <a:pt x="879348" y="33261"/>
                  </a:lnTo>
                  <a:lnTo>
                    <a:pt x="878903" y="32016"/>
                  </a:lnTo>
                  <a:lnTo>
                    <a:pt x="876820" y="33261"/>
                  </a:lnTo>
                  <a:lnTo>
                    <a:pt x="875271" y="33261"/>
                  </a:lnTo>
                  <a:lnTo>
                    <a:pt x="874204" y="34531"/>
                  </a:lnTo>
                  <a:lnTo>
                    <a:pt x="871169" y="34531"/>
                  </a:lnTo>
                  <a:lnTo>
                    <a:pt x="868172" y="35801"/>
                  </a:lnTo>
                  <a:lnTo>
                    <a:pt x="858647" y="35801"/>
                  </a:lnTo>
                  <a:lnTo>
                    <a:pt x="857592" y="34531"/>
                  </a:lnTo>
                  <a:lnTo>
                    <a:pt x="856589" y="35801"/>
                  </a:lnTo>
                  <a:lnTo>
                    <a:pt x="852398" y="35801"/>
                  </a:lnTo>
                  <a:lnTo>
                    <a:pt x="852398" y="46126"/>
                  </a:lnTo>
                  <a:lnTo>
                    <a:pt x="851966" y="47320"/>
                  </a:lnTo>
                  <a:lnTo>
                    <a:pt x="848512" y="49771"/>
                  </a:lnTo>
                  <a:lnTo>
                    <a:pt x="847915" y="49771"/>
                  </a:lnTo>
                  <a:lnTo>
                    <a:pt x="847915" y="57391"/>
                  </a:lnTo>
                  <a:lnTo>
                    <a:pt x="846861" y="58661"/>
                  </a:lnTo>
                  <a:lnTo>
                    <a:pt x="844384" y="58661"/>
                  </a:lnTo>
                  <a:lnTo>
                    <a:pt x="843775" y="59931"/>
                  </a:lnTo>
                  <a:lnTo>
                    <a:pt x="833716" y="59931"/>
                  </a:lnTo>
                  <a:lnTo>
                    <a:pt x="832269" y="58661"/>
                  </a:lnTo>
                  <a:lnTo>
                    <a:pt x="829995" y="58661"/>
                  </a:lnTo>
                  <a:lnTo>
                    <a:pt x="830745" y="57391"/>
                  </a:lnTo>
                  <a:lnTo>
                    <a:pt x="830541" y="57391"/>
                  </a:lnTo>
                  <a:lnTo>
                    <a:pt x="831278" y="56121"/>
                  </a:lnTo>
                  <a:lnTo>
                    <a:pt x="831456" y="56121"/>
                  </a:lnTo>
                  <a:lnTo>
                    <a:pt x="834339" y="54851"/>
                  </a:lnTo>
                  <a:lnTo>
                    <a:pt x="843737" y="54851"/>
                  </a:lnTo>
                  <a:lnTo>
                    <a:pt x="844105" y="56121"/>
                  </a:lnTo>
                  <a:lnTo>
                    <a:pt x="846759" y="56121"/>
                  </a:lnTo>
                  <a:lnTo>
                    <a:pt x="847915" y="57391"/>
                  </a:lnTo>
                  <a:lnTo>
                    <a:pt x="847915" y="49771"/>
                  </a:lnTo>
                  <a:lnTo>
                    <a:pt x="829233" y="49771"/>
                  </a:lnTo>
                  <a:lnTo>
                    <a:pt x="828916" y="51041"/>
                  </a:lnTo>
                  <a:lnTo>
                    <a:pt x="829525" y="51041"/>
                  </a:lnTo>
                  <a:lnTo>
                    <a:pt x="829919" y="52311"/>
                  </a:lnTo>
                  <a:lnTo>
                    <a:pt x="827455" y="52311"/>
                  </a:lnTo>
                  <a:lnTo>
                    <a:pt x="825068" y="53657"/>
                  </a:lnTo>
                  <a:lnTo>
                    <a:pt x="824915" y="53657"/>
                  </a:lnTo>
                  <a:lnTo>
                    <a:pt x="823861" y="53352"/>
                  </a:lnTo>
                  <a:lnTo>
                    <a:pt x="823861" y="89141"/>
                  </a:lnTo>
                  <a:lnTo>
                    <a:pt x="823099" y="89141"/>
                  </a:lnTo>
                  <a:lnTo>
                    <a:pt x="822159" y="90411"/>
                  </a:lnTo>
                  <a:lnTo>
                    <a:pt x="820102" y="89141"/>
                  </a:lnTo>
                  <a:lnTo>
                    <a:pt x="817892" y="89141"/>
                  </a:lnTo>
                  <a:lnTo>
                    <a:pt x="817714" y="89141"/>
                  </a:lnTo>
                  <a:lnTo>
                    <a:pt x="814438" y="89141"/>
                  </a:lnTo>
                  <a:lnTo>
                    <a:pt x="811580" y="87871"/>
                  </a:lnTo>
                  <a:lnTo>
                    <a:pt x="810679" y="87871"/>
                  </a:lnTo>
                  <a:lnTo>
                    <a:pt x="812711" y="86626"/>
                  </a:lnTo>
                  <a:lnTo>
                    <a:pt x="817829" y="86626"/>
                  </a:lnTo>
                  <a:lnTo>
                    <a:pt x="820229" y="87871"/>
                  </a:lnTo>
                  <a:lnTo>
                    <a:pt x="822198" y="87871"/>
                  </a:lnTo>
                  <a:lnTo>
                    <a:pt x="823861" y="89141"/>
                  </a:lnTo>
                  <a:lnTo>
                    <a:pt x="823861" y="53352"/>
                  </a:lnTo>
                  <a:lnTo>
                    <a:pt x="820343" y="52311"/>
                  </a:lnTo>
                  <a:lnTo>
                    <a:pt x="816025" y="52311"/>
                  </a:lnTo>
                  <a:lnTo>
                    <a:pt x="812761" y="51041"/>
                  </a:lnTo>
                  <a:lnTo>
                    <a:pt x="813282" y="51041"/>
                  </a:lnTo>
                  <a:lnTo>
                    <a:pt x="815479" y="49771"/>
                  </a:lnTo>
                  <a:lnTo>
                    <a:pt x="817219" y="48501"/>
                  </a:lnTo>
                  <a:lnTo>
                    <a:pt x="818515" y="48501"/>
                  </a:lnTo>
                  <a:lnTo>
                    <a:pt x="818680" y="47320"/>
                  </a:lnTo>
                  <a:lnTo>
                    <a:pt x="824382" y="47320"/>
                  </a:lnTo>
                  <a:lnTo>
                    <a:pt x="824750" y="46126"/>
                  </a:lnTo>
                  <a:lnTo>
                    <a:pt x="829665" y="46126"/>
                  </a:lnTo>
                  <a:lnTo>
                    <a:pt x="831265" y="44691"/>
                  </a:lnTo>
                  <a:lnTo>
                    <a:pt x="803211" y="44691"/>
                  </a:lnTo>
                  <a:lnTo>
                    <a:pt x="803211" y="56121"/>
                  </a:lnTo>
                  <a:lnTo>
                    <a:pt x="801331" y="57391"/>
                  </a:lnTo>
                  <a:lnTo>
                    <a:pt x="793369" y="57391"/>
                  </a:lnTo>
                  <a:lnTo>
                    <a:pt x="789597" y="56121"/>
                  </a:lnTo>
                  <a:lnTo>
                    <a:pt x="789609" y="53657"/>
                  </a:lnTo>
                  <a:lnTo>
                    <a:pt x="791083" y="52311"/>
                  </a:lnTo>
                  <a:lnTo>
                    <a:pt x="795362" y="52311"/>
                  </a:lnTo>
                  <a:lnTo>
                    <a:pt x="795477" y="49771"/>
                  </a:lnTo>
                  <a:lnTo>
                    <a:pt x="796963" y="48501"/>
                  </a:lnTo>
                  <a:lnTo>
                    <a:pt x="798055" y="49771"/>
                  </a:lnTo>
                  <a:lnTo>
                    <a:pt x="800214" y="49771"/>
                  </a:lnTo>
                  <a:lnTo>
                    <a:pt x="800011" y="51041"/>
                  </a:lnTo>
                  <a:lnTo>
                    <a:pt x="799287" y="51041"/>
                  </a:lnTo>
                  <a:lnTo>
                    <a:pt x="799909" y="52311"/>
                  </a:lnTo>
                  <a:lnTo>
                    <a:pt x="801598" y="52311"/>
                  </a:lnTo>
                  <a:lnTo>
                    <a:pt x="801624" y="53835"/>
                  </a:lnTo>
                  <a:lnTo>
                    <a:pt x="803211" y="56121"/>
                  </a:lnTo>
                  <a:lnTo>
                    <a:pt x="803211" y="44691"/>
                  </a:lnTo>
                  <a:lnTo>
                    <a:pt x="783386" y="44691"/>
                  </a:lnTo>
                  <a:lnTo>
                    <a:pt x="783386" y="90462"/>
                  </a:lnTo>
                  <a:lnTo>
                    <a:pt x="783285" y="91681"/>
                  </a:lnTo>
                  <a:lnTo>
                    <a:pt x="768477" y="91681"/>
                  </a:lnTo>
                  <a:lnTo>
                    <a:pt x="768845" y="90462"/>
                  </a:lnTo>
                  <a:lnTo>
                    <a:pt x="773379" y="90462"/>
                  </a:lnTo>
                  <a:lnTo>
                    <a:pt x="778332" y="89141"/>
                  </a:lnTo>
                  <a:lnTo>
                    <a:pt x="783094" y="90462"/>
                  </a:lnTo>
                  <a:lnTo>
                    <a:pt x="783386" y="90462"/>
                  </a:lnTo>
                  <a:lnTo>
                    <a:pt x="783386" y="44691"/>
                  </a:lnTo>
                  <a:lnTo>
                    <a:pt x="780669" y="44691"/>
                  </a:lnTo>
                  <a:lnTo>
                    <a:pt x="780669" y="61290"/>
                  </a:lnTo>
                  <a:lnTo>
                    <a:pt x="772464" y="61290"/>
                  </a:lnTo>
                  <a:lnTo>
                    <a:pt x="773201" y="62471"/>
                  </a:lnTo>
                  <a:lnTo>
                    <a:pt x="771626" y="62471"/>
                  </a:lnTo>
                  <a:lnTo>
                    <a:pt x="771232" y="63804"/>
                  </a:lnTo>
                  <a:lnTo>
                    <a:pt x="771639" y="63804"/>
                  </a:lnTo>
                  <a:lnTo>
                    <a:pt x="772210" y="65011"/>
                  </a:lnTo>
                  <a:lnTo>
                    <a:pt x="774801" y="65011"/>
                  </a:lnTo>
                  <a:lnTo>
                    <a:pt x="774458" y="66281"/>
                  </a:lnTo>
                  <a:lnTo>
                    <a:pt x="770305" y="66281"/>
                  </a:lnTo>
                  <a:lnTo>
                    <a:pt x="772248" y="67551"/>
                  </a:lnTo>
                  <a:lnTo>
                    <a:pt x="771944" y="67551"/>
                  </a:lnTo>
                  <a:lnTo>
                    <a:pt x="771639" y="68948"/>
                  </a:lnTo>
                  <a:lnTo>
                    <a:pt x="768934" y="68948"/>
                  </a:lnTo>
                  <a:lnTo>
                    <a:pt x="765111" y="70091"/>
                  </a:lnTo>
                  <a:lnTo>
                    <a:pt x="762152" y="71361"/>
                  </a:lnTo>
                  <a:lnTo>
                    <a:pt x="760666" y="71361"/>
                  </a:lnTo>
                  <a:lnTo>
                    <a:pt x="758825" y="70091"/>
                  </a:lnTo>
                  <a:lnTo>
                    <a:pt x="757034" y="70091"/>
                  </a:lnTo>
                  <a:lnTo>
                    <a:pt x="755319" y="71361"/>
                  </a:lnTo>
                  <a:lnTo>
                    <a:pt x="755142" y="70091"/>
                  </a:lnTo>
                  <a:lnTo>
                    <a:pt x="754367" y="70091"/>
                  </a:lnTo>
                  <a:lnTo>
                    <a:pt x="754367" y="91681"/>
                  </a:lnTo>
                  <a:lnTo>
                    <a:pt x="754265" y="92951"/>
                  </a:lnTo>
                  <a:lnTo>
                    <a:pt x="753275" y="92951"/>
                  </a:lnTo>
                  <a:lnTo>
                    <a:pt x="751281" y="94221"/>
                  </a:lnTo>
                  <a:lnTo>
                    <a:pt x="747725" y="94221"/>
                  </a:lnTo>
                  <a:lnTo>
                    <a:pt x="747268" y="95491"/>
                  </a:lnTo>
                  <a:lnTo>
                    <a:pt x="743013" y="95491"/>
                  </a:lnTo>
                  <a:lnTo>
                    <a:pt x="742848" y="96761"/>
                  </a:lnTo>
                  <a:lnTo>
                    <a:pt x="739927" y="96761"/>
                  </a:lnTo>
                  <a:lnTo>
                    <a:pt x="739787" y="95491"/>
                  </a:lnTo>
                  <a:lnTo>
                    <a:pt x="738962" y="95491"/>
                  </a:lnTo>
                  <a:lnTo>
                    <a:pt x="738771" y="94602"/>
                  </a:lnTo>
                  <a:lnTo>
                    <a:pt x="738695" y="94221"/>
                  </a:lnTo>
                  <a:lnTo>
                    <a:pt x="737806" y="94221"/>
                  </a:lnTo>
                  <a:lnTo>
                    <a:pt x="736320" y="92951"/>
                  </a:lnTo>
                  <a:lnTo>
                    <a:pt x="724420" y="92951"/>
                  </a:lnTo>
                  <a:lnTo>
                    <a:pt x="722388" y="91681"/>
                  </a:lnTo>
                  <a:lnTo>
                    <a:pt x="722744" y="91681"/>
                  </a:lnTo>
                  <a:lnTo>
                    <a:pt x="722591" y="90462"/>
                  </a:lnTo>
                  <a:lnTo>
                    <a:pt x="722185" y="90462"/>
                  </a:lnTo>
                  <a:lnTo>
                    <a:pt x="720839" y="89141"/>
                  </a:lnTo>
                  <a:lnTo>
                    <a:pt x="721461" y="89141"/>
                  </a:lnTo>
                  <a:lnTo>
                    <a:pt x="721055" y="87871"/>
                  </a:lnTo>
                  <a:lnTo>
                    <a:pt x="720725" y="87871"/>
                  </a:lnTo>
                  <a:lnTo>
                    <a:pt x="717804" y="86626"/>
                  </a:lnTo>
                  <a:lnTo>
                    <a:pt x="716902" y="86626"/>
                  </a:lnTo>
                  <a:lnTo>
                    <a:pt x="714438" y="85331"/>
                  </a:lnTo>
                  <a:lnTo>
                    <a:pt x="714451" y="84061"/>
                  </a:lnTo>
                  <a:lnTo>
                    <a:pt x="716495" y="84061"/>
                  </a:lnTo>
                  <a:lnTo>
                    <a:pt x="723188" y="82791"/>
                  </a:lnTo>
                  <a:lnTo>
                    <a:pt x="724369" y="85331"/>
                  </a:lnTo>
                  <a:lnTo>
                    <a:pt x="726605" y="85331"/>
                  </a:lnTo>
                  <a:lnTo>
                    <a:pt x="727176" y="86626"/>
                  </a:lnTo>
                  <a:lnTo>
                    <a:pt x="731316" y="86626"/>
                  </a:lnTo>
                  <a:lnTo>
                    <a:pt x="732917" y="87871"/>
                  </a:lnTo>
                  <a:lnTo>
                    <a:pt x="740168" y="90462"/>
                  </a:lnTo>
                  <a:lnTo>
                    <a:pt x="751789" y="90462"/>
                  </a:lnTo>
                  <a:lnTo>
                    <a:pt x="752106" y="91681"/>
                  </a:lnTo>
                  <a:lnTo>
                    <a:pt x="754367" y="91681"/>
                  </a:lnTo>
                  <a:lnTo>
                    <a:pt x="754367" y="70091"/>
                  </a:lnTo>
                  <a:lnTo>
                    <a:pt x="750608" y="70091"/>
                  </a:lnTo>
                  <a:lnTo>
                    <a:pt x="750824" y="68948"/>
                  </a:lnTo>
                  <a:lnTo>
                    <a:pt x="749973" y="68948"/>
                  </a:lnTo>
                  <a:lnTo>
                    <a:pt x="750684" y="67551"/>
                  </a:lnTo>
                  <a:lnTo>
                    <a:pt x="750150" y="67551"/>
                  </a:lnTo>
                  <a:lnTo>
                    <a:pt x="753821" y="66281"/>
                  </a:lnTo>
                  <a:lnTo>
                    <a:pt x="758952" y="63804"/>
                  </a:lnTo>
                  <a:lnTo>
                    <a:pt x="759434" y="62471"/>
                  </a:lnTo>
                  <a:lnTo>
                    <a:pt x="764489" y="62471"/>
                  </a:lnTo>
                  <a:lnTo>
                    <a:pt x="765187" y="61290"/>
                  </a:lnTo>
                  <a:lnTo>
                    <a:pt x="765479" y="61290"/>
                  </a:lnTo>
                  <a:lnTo>
                    <a:pt x="765606" y="59931"/>
                  </a:lnTo>
                  <a:lnTo>
                    <a:pt x="780097" y="59931"/>
                  </a:lnTo>
                  <a:lnTo>
                    <a:pt x="780669" y="61290"/>
                  </a:lnTo>
                  <a:lnTo>
                    <a:pt x="780669" y="44691"/>
                  </a:lnTo>
                  <a:lnTo>
                    <a:pt x="768921" y="44691"/>
                  </a:lnTo>
                  <a:lnTo>
                    <a:pt x="762012" y="44691"/>
                  </a:lnTo>
                  <a:lnTo>
                    <a:pt x="757847" y="46126"/>
                  </a:lnTo>
                  <a:lnTo>
                    <a:pt x="756869" y="46126"/>
                  </a:lnTo>
                  <a:lnTo>
                    <a:pt x="754151" y="47320"/>
                  </a:lnTo>
                  <a:lnTo>
                    <a:pt x="751547" y="47320"/>
                  </a:lnTo>
                  <a:lnTo>
                    <a:pt x="745197" y="46126"/>
                  </a:lnTo>
                  <a:lnTo>
                    <a:pt x="741184" y="46126"/>
                  </a:lnTo>
                  <a:lnTo>
                    <a:pt x="739686" y="47320"/>
                  </a:lnTo>
                  <a:lnTo>
                    <a:pt x="738530" y="48501"/>
                  </a:lnTo>
                  <a:lnTo>
                    <a:pt x="738390" y="48501"/>
                  </a:lnTo>
                  <a:lnTo>
                    <a:pt x="738390" y="61290"/>
                  </a:lnTo>
                  <a:lnTo>
                    <a:pt x="738225" y="61290"/>
                  </a:lnTo>
                  <a:lnTo>
                    <a:pt x="738365" y="62471"/>
                  </a:lnTo>
                  <a:lnTo>
                    <a:pt x="735990" y="62471"/>
                  </a:lnTo>
                  <a:lnTo>
                    <a:pt x="735876" y="63804"/>
                  </a:lnTo>
                  <a:lnTo>
                    <a:pt x="735596" y="65011"/>
                  </a:lnTo>
                  <a:lnTo>
                    <a:pt x="732751" y="66281"/>
                  </a:lnTo>
                  <a:lnTo>
                    <a:pt x="726909" y="66281"/>
                  </a:lnTo>
                  <a:lnTo>
                    <a:pt x="726706" y="65011"/>
                  </a:lnTo>
                  <a:lnTo>
                    <a:pt x="715162" y="65011"/>
                  </a:lnTo>
                  <a:lnTo>
                    <a:pt x="714679" y="63804"/>
                  </a:lnTo>
                  <a:lnTo>
                    <a:pt x="713346" y="63804"/>
                  </a:lnTo>
                  <a:lnTo>
                    <a:pt x="711149" y="62471"/>
                  </a:lnTo>
                  <a:lnTo>
                    <a:pt x="708266" y="61290"/>
                  </a:lnTo>
                  <a:lnTo>
                    <a:pt x="709422" y="61290"/>
                  </a:lnTo>
                  <a:lnTo>
                    <a:pt x="711581" y="59931"/>
                  </a:lnTo>
                  <a:lnTo>
                    <a:pt x="714540" y="61290"/>
                  </a:lnTo>
                  <a:lnTo>
                    <a:pt x="723455" y="61290"/>
                  </a:lnTo>
                  <a:lnTo>
                    <a:pt x="724789" y="62471"/>
                  </a:lnTo>
                  <a:lnTo>
                    <a:pt x="726147" y="61290"/>
                  </a:lnTo>
                  <a:lnTo>
                    <a:pt x="728548" y="61290"/>
                  </a:lnTo>
                  <a:lnTo>
                    <a:pt x="733005" y="59931"/>
                  </a:lnTo>
                  <a:lnTo>
                    <a:pt x="735850" y="59931"/>
                  </a:lnTo>
                  <a:lnTo>
                    <a:pt x="738390" y="61290"/>
                  </a:lnTo>
                  <a:lnTo>
                    <a:pt x="738390" y="48501"/>
                  </a:lnTo>
                  <a:lnTo>
                    <a:pt x="734631" y="48501"/>
                  </a:lnTo>
                  <a:lnTo>
                    <a:pt x="731164" y="49771"/>
                  </a:lnTo>
                  <a:lnTo>
                    <a:pt x="727608" y="49771"/>
                  </a:lnTo>
                  <a:lnTo>
                    <a:pt x="727989" y="48501"/>
                  </a:lnTo>
                  <a:lnTo>
                    <a:pt x="727024" y="47320"/>
                  </a:lnTo>
                  <a:lnTo>
                    <a:pt x="728891" y="46126"/>
                  </a:lnTo>
                  <a:lnTo>
                    <a:pt x="728370" y="46126"/>
                  </a:lnTo>
                  <a:lnTo>
                    <a:pt x="728103" y="44881"/>
                  </a:lnTo>
                  <a:lnTo>
                    <a:pt x="728065" y="44691"/>
                  </a:lnTo>
                  <a:lnTo>
                    <a:pt x="729259" y="44691"/>
                  </a:lnTo>
                  <a:lnTo>
                    <a:pt x="727659" y="43421"/>
                  </a:lnTo>
                  <a:lnTo>
                    <a:pt x="737616" y="43421"/>
                  </a:lnTo>
                  <a:lnTo>
                    <a:pt x="737819" y="42151"/>
                  </a:lnTo>
                  <a:lnTo>
                    <a:pt x="739190" y="42151"/>
                  </a:lnTo>
                  <a:lnTo>
                    <a:pt x="742581" y="40881"/>
                  </a:lnTo>
                  <a:lnTo>
                    <a:pt x="745947" y="42151"/>
                  </a:lnTo>
                  <a:lnTo>
                    <a:pt x="756234" y="42151"/>
                  </a:lnTo>
                  <a:lnTo>
                    <a:pt x="760577" y="43421"/>
                  </a:lnTo>
                  <a:lnTo>
                    <a:pt x="764552" y="43421"/>
                  </a:lnTo>
                  <a:lnTo>
                    <a:pt x="769366" y="43421"/>
                  </a:lnTo>
                  <a:lnTo>
                    <a:pt x="835952" y="43421"/>
                  </a:lnTo>
                  <a:lnTo>
                    <a:pt x="844575" y="43421"/>
                  </a:lnTo>
                  <a:lnTo>
                    <a:pt x="849287" y="44691"/>
                  </a:lnTo>
                  <a:lnTo>
                    <a:pt x="850366" y="45974"/>
                  </a:lnTo>
                  <a:lnTo>
                    <a:pt x="851941" y="44881"/>
                  </a:lnTo>
                  <a:lnTo>
                    <a:pt x="852157" y="46126"/>
                  </a:lnTo>
                  <a:lnTo>
                    <a:pt x="852398" y="46126"/>
                  </a:lnTo>
                  <a:lnTo>
                    <a:pt x="852398" y="35801"/>
                  </a:lnTo>
                  <a:lnTo>
                    <a:pt x="843737" y="35801"/>
                  </a:lnTo>
                  <a:lnTo>
                    <a:pt x="842327" y="34531"/>
                  </a:lnTo>
                  <a:lnTo>
                    <a:pt x="839266" y="34531"/>
                  </a:lnTo>
                  <a:lnTo>
                    <a:pt x="838034" y="33261"/>
                  </a:lnTo>
                  <a:lnTo>
                    <a:pt x="835787" y="33261"/>
                  </a:lnTo>
                  <a:lnTo>
                    <a:pt x="833691" y="32016"/>
                  </a:lnTo>
                  <a:lnTo>
                    <a:pt x="830795" y="33261"/>
                  </a:lnTo>
                  <a:lnTo>
                    <a:pt x="828890" y="33261"/>
                  </a:lnTo>
                  <a:lnTo>
                    <a:pt x="827709" y="34531"/>
                  </a:lnTo>
                  <a:lnTo>
                    <a:pt x="825017" y="34531"/>
                  </a:lnTo>
                  <a:lnTo>
                    <a:pt x="823264" y="35801"/>
                  </a:lnTo>
                  <a:lnTo>
                    <a:pt x="818476" y="35801"/>
                  </a:lnTo>
                  <a:lnTo>
                    <a:pt x="817410" y="34531"/>
                  </a:lnTo>
                  <a:lnTo>
                    <a:pt x="817486" y="33261"/>
                  </a:lnTo>
                  <a:lnTo>
                    <a:pt x="815416" y="33261"/>
                  </a:lnTo>
                  <a:lnTo>
                    <a:pt x="813943" y="34531"/>
                  </a:lnTo>
                  <a:lnTo>
                    <a:pt x="814362" y="34531"/>
                  </a:lnTo>
                  <a:lnTo>
                    <a:pt x="814222" y="35801"/>
                  </a:lnTo>
                  <a:lnTo>
                    <a:pt x="797661" y="35801"/>
                  </a:lnTo>
                  <a:lnTo>
                    <a:pt x="793953" y="37261"/>
                  </a:lnTo>
                  <a:lnTo>
                    <a:pt x="790702" y="37261"/>
                  </a:lnTo>
                  <a:lnTo>
                    <a:pt x="786561" y="38341"/>
                  </a:lnTo>
                  <a:lnTo>
                    <a:pt x="782891" y="39611"/>
                  </a:lnTo>
                  <a:lnTo>
                    <a:pt x="784364" y="42151"/>
                  </a:lnTo>
                  <a:lnTo>
                    <a:pt x="780046" y="42151"/>
                  </a:lnTo>
                  <a:lnTo>
                    <a:pt x="779945" y="40881"/>
                  </a:lnTo>
                  <a:lnTo>
                    <a:pt x="780973" y="40881"/>
                  </a:lnTo>
                  <a:lnTo>
                    <a:pt x="778916" y="39611"/>
                  </a:lnTo>
                  <a:lnTo>
                    <a:pt x="777214" y="38341"/>
                  </a:lnTo>
                  <a:lnTo>
                    <a:pt x="779030" y="37261"/>
                  </a:lnTo>
                  <a:lnTo>
                    <a:pt x="779729" y="37261"/>
                  </a:lnTo>
                  <a:lnTo>
                    <a:pt x="776909" y="35801"/>
                  </a:lnTo>
                  <a:lnTo>
                    <a:pt x="779132" y="34531"/>
                  </a:lnTo>
                  <a:lnTo>
                    <a:pt x="777798" y="34531"/>
                  </a:lnTo>
                  <a:lnTo>
                    <a:pt x="777582" y="33439"/>
                  </a:lnTo>
                  <a:lnTo>
                    <a:pt x="777544" y="33261"/>
                  </a:lnTo>
                  <a:lnTo>
                    <a:pt x="775106" y="33261"/>
                  </a:lnTo>
                  <a:lnTo>
                    <a:pt x="775322" y="34531"/>
                  </a:lnTo>
                  <a:lnTo>
                    <a:pt x="776109" y="34531"/>
                  </a:lnTo>
                  <a:lnTo>
                    <a:pt x="776084" y="35801"/>
                  </a:lnTo>
                  <a:lnTo>
                    <a:pt x="752157" y="35801"/>
                  </a:lnTo>
                  <a:lnTo>
                    <a:pt x="743991" y="37261"/>
                  </a:lnTo>
                  <a:lnTo>
                    <a:pt x="738809" y="37261"/>
                  </a:lnTo>
                  <a:lnTo>
                    <a:pt x="736041" y="35801"/>
                  </a:lnTo>
                  <a:lnTo>
                    <a:pt x="733196" y="37261"/>
                  </a:lnTo>
                  <a:lnTo>
                    <a:pt x="725639" y="37261"/>
                  </a:lnTo>
                  <a:lnTo>
                    <a:pt x="724852" y="35801"/>
                  </a:lnTo>
                  <a:lnTo>
                    <a:pt x="717042" y="35801"/>
                  </a:lnTo>
                  <a:lnTo>
                    <a:pt x="710590" y="34531"/>
                  </a:lnTo>
                  <a:lnTo>
                    <a:pt x="707682" y="34531"/>
                  </a:lnTo>
                  <a:lnTo>
                    <a:pt x="707682" y="61290"/>
                  </a:lnTo>
                  <a:lnTo>
                    <a:pt x="703287" y="62471"/>
                  </a:lnTo>
                  <a:lnTo>
                    <a:pt x="699706" y="62471"/>
                  </a:lnTo>
                  <a:lnTo>
                    <a:pt x="697090" y="63347"/>
                  </a:lnTo>
                  <a:lnTo>
                    <a:pt x="697090" y="77774"/>
                  </a:lnTo>
                  <a:lnTo>
                    <a:pt x="697014" y="78257"/>
                  </a:lnTo>
                  <a:lnTo>
                    <a:pt x="696887" y="78981"/>
                  </a:lnTo>
                  <a:lnTo>
                    <a:pt x="695388" y="78981"/>
                  </a:lnTo>
                  <a:lnTo>
                    <a:pt x="695426" y="80251"/>
                  </a:lnTo>
                  <a:lnTo>
                    <a:pt x="696671" y="80251"/>
                  </a:lnTo>
                  <a:lnTo>
                    <a:pt x="691184" y="81521"/>
                  </a:lnTo>
                  <a:lnTo>
                    <a:pt x="688086" y="80251"/>
                  </a:lnTo>
                  <a:lnTo>
                    <a:pt x="679869" y="80251"/>
                  </a:lnTo>
                  <a:lnTo>
                    <a:pt x="681215" y="81521"/>
                  </a:lnTo>
                  <a:lnTo>
                    <a:pt x="668870" y="81521"/>
                  </a:lnTo>
                  <a:lnTo>
                    <a:pt x="664718" y="80251"/>
                  </a:lnTo>
                  <a:lnTo>
                    <a:pt x="663867" y="80251"/>
                  </a:lnTo>
                  <a:lnTo>
                    <a:pt x="663752" y="78981"/>
                  </a:lnTo>
                  <a:lnTo>
                    <a:pt x="664667" y="78981"/>
                  </a:lnTo>
                  <a:lnTo>
                    <a:pt x="664197" y="77774"/>
                  </a:lnTo>
                  <a:lnTo>
                    <a:pt x="690880" y="77774"/>
                  </a:lnTo>
                  <a:lnTo>
                    <a:pt x="691794" y="76441"/>
                  </a:lnTo>
                  <a:lnTo>
                    <a:pt x="695820" y="76441"/>
                  </a:lnTo>
                  <a:lnTo>
                    <a:pt x="697090" y="77774"/>
                  </a:lnTo>
                  <a:lnTo>
                    <a:pt x="697090" y="63347"/>
                  </a:lnTo>
                  <a:lnTo>
                    <a:pt x="695706" y="63804"/>
                  </a:lnTo>
                  <a:lnTo>
                    <a:pt x="689965" y="63804"/>
                  </a:lnTo>
                  <a:lnTo>
                    <a:pt x="686714" y="62471"/>
                  </a:lnTo>
                  <a:lnTo>
                    <a:pt x="682371" y="62471"/>
                  </a:lnTo>
                  <a:lnTo>
                    <a:pt x="682371" y="66281"/>
                  </a:lnTo>
                  <a:lnTo>
                    <a:pt x="677329" y="67551"/>
                  </a:lnTo>
                  <a:lnTo>
                    <a:pt x="663854" y="67551"/>
                  </a:lnTo>
                  <a:lnTo>
                    <a:pt x="663867" y="66281"/>
                  </a:lnTo>
                  <a:lnTo>
                    <a:pt x="664362" y="66281"/>
                  </a:lnTo>
                  <a:lnTo>
                    <a:pt x="664819" y="65011"/>
                  </a:lnTo>
                  <a:lnTo>
                    <a:pt x="664044" y="65011"/>
                  </a:lnTo>
                  <a:lnTo>
                    <a:pt x="659396" y="63804"/>
                  </a:lnTo>
                  <a:lnTo>
                    <a:pt x="658901" y="63804"/>
                  </a:lnTo>
                  <a:lnTo>
                    <a:pt x="653605" y="65011"/>
                  </a:lnTo>
                  <a:lnTo>
                    <a:pt x="651662" y="66281"/>
                  </a:lnTo>
                  <a:lnTo>
                    <a:pt x="649376" y="67551"/>
                  </a:lnTo>
                  <a:lnTo>
                    <a:pt x="642531" y="67551"/>
                  </a:lnTo>
                  <a:lnTo>
                    <a:pt x="641438" y="66281"/>
                  </a:lnTo>
                  <a:lnTo>
                    <a:pt x="636651" y="66281"/>
                  </a:lnTo>
                  <a:lnTo>
                    <a:pt x="636562" y="81521"/>
                  </a:lnTo>
                  <a:lnTo>
                    <a:pt x="635546" y="82791"/>
                  </a:lnTo>
                  <a:lnTo>
                    <a:pt x="635749" y="82791"/>
                  </a:lnTo>
                  <a:lnTo>
                    <a:pt x="633742" y="84061"/>
                  </a:lnTo>
                  <a:lnTo>
                    <a:pt x="635774" y="84061"/>
                  </a:lnTo>
                  <a:lnTo>
                    <a:pt x="635800" y="87871"/>
                  </a:lnTo>
                  <a:lnTo>
                    <a:pt x="630262" y="87871"/>
                  </a:lnTo>
                  <a:lnTo>
                    <a:pt x="630262" y="110731"/>
                  </a:lnTo>
                  <a:lnTo>
                    <a:pt x="616115" y="110731"/>
                  </a:lnTo>
                  <a:lnTo>
                    <a:pt x="616902" y="109461"/>
                  </a:lnTo>
                  <a:lnTo>
                    <a:pt x="628040" y="109461"/>
                  </a:lnTo>
                  <a:lnTo>
                    <a:pt x="630262" y="110731"/>
                  </a:lnTo>
                  <a:lnTo>
                    <a:pt x="630262" y="87871"/>
                  </a:lnTo>
                  <a:lnTo>
                    <a:pt x="628269" y="87871"/>
                  </a:lnTo>
                  <a:lnTo>
                    <a:pt x="627989" y="86626"/>
                  </a:lnTo>
                  <a:lnTo>
                    <a:pt x="625614" y="86626"/>
                  </a:lnTo>
                  <a:lnTo>
                    <a:pt x="625779" y="85331"/>
                  </a:lnTo>
                  <a:lnTo>
                    <a:pt x="626237" y="85331"/>
                  </a:lnTo>
                  <a:lnTo>
                    <a:pt x="628853" y="84061"/>
                  </a:lnTo>
                  <a:lnTo>
                    <a:pt x="629335" y="84061"/>
                  </a:lnTo>
                  <a:lnTo>
                    <a:pt x="630110" y="82791"/>
                  </a:lnTo>
                  <a:lnTo>
                    <a:pt x="631418" y="82791"/>
                  </a:lnTo>
                  <a:lnTo>
                    <a:pt x="631812" y="81521"/>
                  </a:lnTo>
                  <a:lnTo>
                    <a:pt x="636562" y="81521"/>
                  </a:lnTo>
                  <a:lnTo>
                    <a:pt x="636562" y="66217"/>
                  </a:lnTo>
                  <a:lnTo>
                    <a:pt x="636397" y="66090"/>
                  </a:lnTo>
                  <a:lnTo>
                    <a:pt x="636397" y="75260"/>
                  </a:lnTo>
                  <a:lnTo>
                    <a:pt x="632460" y="75260"/>
                  </a:lnTo>
                  <a:lnTo>
                    <a:pt x="632675" y="73901"/>
                  </a:lnTo>
                  <a:lnTo>
                    <a:pt x="635787" y="73901"/>
                  </a:lnTo>
                  <a:lnTo>
                    <a:pt x="636397" y="75260"/>
                  </a:lnTo>
                  <a:lnTo>
                    <a:pt x="636397" y="66090"/>
                  </a:lnTo>
                  <a:lnTo>
                    <a:pt x="635038" y="65011"/>
                  </a:lnTo>
                  <a:lnTo>
                    <a:pt x="634707" y="65011"/>
                  </a:lnTo>
                  <a:lnTo>
                    <a:pt x="634377" y="63804"/>
                  </a:lnTo>
                  <a:lnTo>
                    <a:pt x="629539" y="63804"/>
                  </a:lnTo>
                  <a:lnTo>
                    <a:pt x="630047" y="65011"/>
                  </a:lnTo>
                  <a:lnTo>
                    <a:pt x="628929" y="66281"/>
                  </a:lnTo>
                  <a:lnTo>
                    <a:pt x="622947" y="66281"/>
                  </a:lnTo>
                  <a:lnTo>
                    <a:pt x="621182" y="67551"/>
                  </a:lnTo>
                  <a:lnTo>
                    <a:pt x="620039" y="67551"/>
                  </a:lnTo>
                  <a:lnTo>
                    <a:pt x="620039" y="90462"/>
                  </a:lnTo>
                  <a:lnTo>
                    <a:pt x="619442" y="90462"/>
                  </a:lnTo>
                  <a:lnTo>
                    <a:pt x="618401" y="91681"/>
                  </a:lnTo>
                  <a:lnTo>
                    <a:pt x="616102" y="91681"/>
                  </a:lnTo>
                  <a:lnTo>
                    <a:pt x="616000" y="92951"/>
                  </a:lnTo>
                  <a:lnTo>
                    <a:pt x="608368" y="92951"/>
                  </a:lnTo>
                  <a:lnTo>
                    <a:pt x="604685" y="91681"/>
                  </a:lnTo>
                  <a:lnTo>
                    <a:pt x="594982" y="91681"/>
                  </a:lnTo>
                  <a:lnTo>
                    <a:pt x="595249" y="90462"/>
                  </a:lnTo>
                  <a:lnTo>
                    <a:pt x="596150" y="90462"/>
                  </a:lnTo>
                  <a:lnTo>
                    <a:pt x="597496" y="89141"/>
                  </a:lnTo>
                  <a:lnTo>
                    <a:pt x="601472" y="89141"/>
                  </a:lnTo>
                  <a:lnTo>
                    <a:pt x="601535" y="86626"/>
                  </a:lnTo>
                  <a:lnTo>
                    <a:pt x="602551" y="86626"/>
                  </a:lnTo>
                  <a:lnTo>
                    <a:pt x="609485" y="85331"/>
                  </a:lnTo>
                  <a:lnTo>
                    <a:pt x="617740" y="85331"/>
                  </a:lnTo>
                  <a:lnTo>
                    <a:pt x="619201" y="87871"/>
                  </a:lnTo>
                  <a:lnTo>
                    <a:pt x="617588" y="89141"/>
                  </a:lnTo>
                  <a:lnTo>
                    <a:pt x="619213" y="89141"/>
                  </a:lnTo>
                  <a:lnTo>
                    <a:pt x="620039" y="90462"/>
                  </a:lnTo>
                  <a:lnTo>
                    <a:pt x="620039" y="67551"/>
                  </a:lnTo>
                  <a:lnTo>
                    <a:pt x="617385" y="67551"/>
                  </a:lnTo>
                  <a:lnTo>
                    <a:pt x="614375" y="66281"/>
                  </a:lnTo>
                  <a:lnTo>
                    <a:pt x="614476" y="65011"/>
                  </a:lnTo>
                  <a:lnTo>
                    <a:pt x="617105" y="63804"/>
                  </a:lnTo>
                  <a:lnTo>
                    <a:pt x="618401" y="63804"/>
                  </a:lnTo>
                  <a:lnTo>
                    <a:pt x="619201" y="62471"/>
                  </a:lnTo>
                  <a:lnTo>
                    <a:pt x="618667" y="62471"/>
                  </a:lnTo>
                  <a:lnTo>
                    <a:pt x="618744" y="61290"/>
                  </a:lnTo>
                  <a:lnTo>
                    <a:pt x="619506" y="61290"/>
                  </a:lnTo>
                  <a:lnTo>
                    <a:pt x="619861" y="59931"/>
                  </a:lnTo>
                  <a:lnTo>
                    <a:pt x="632853" y="59931"/>
                  </a:lnTo>
                  <a:lnTo>
                    <a:pt x="635495" y="61290"/>
                  </a:lnTo>
                  <a:lnTo>
                    <a:pt x="636257" y="61290"/>
                  </a:lnTo>
                  <a:lnTo>
                    <a:pt x="636244" y="62471"/>
                  </a:lnTo>
                  <a:lnTo>
                    <a:pt x="636790" y="63754"/>
                  </a:lnTo>
                  <a:lnTo>
                    <a:pt x="639102" y="62471"/>
                  </a:lnTo>
                  <a:lnTo>
                    <a:pt x="644918" y="62471"/>
                  </a:lnTo>
                  <a:lnTo>
                    <a:pt x="648385" y="61290"/>
                  </a:lnTo>
                  <a:lnTo>
                    <a:pt x="648970" y="61290"/>
                  </a:lnTo>
                  <a:lnTo>
                    <a:pt x="652767" y="62471"/>
                  </a:lnTo>
                  <a:lnTo>
                    <a:pt x="660692" y="62471"/>
                  </a:lnTo>
                  <a:lnTo>
                    <a:pt x="660374" y="61290"/>
                  </a:lnTo>
                  <a:lnTo>
                    <a:pt x="663321" y="61290"/>
                  </a:lnTo>
                  <a:lnTo>
                    <a:pt x="664019" y="62471"/>
                  </a:lnTo>
                  <a:lnTo>
                    <a:pt x="666165" y="62471"/>
                  </a:lnTo>
                  <a:lnTo>
                    <a:pt x="666229" y="65011"/>
                  </a:lnTo>
                  <a:lnTo>
                    <a:pt x="668540" y="63804"/>
                  </a:lnTo>
                  <a:lnTo>
                    <a:pt x="670204" y="63804"/>
                  </a:lnTo>
                  <a:lnTo>
                    <a:pt x="670521" y="62471"/>
                  </a:lnTo>
                  <a:lnTo>
                    <a:pt x="673900" y="62471"/>
                  </a:lnTo>
                  <a:lnTo>
                    <a:pt x="675474" y="63804"/>
                  </a:lnTo>
                  <a:lnTo>
                    <a:pt x="674979" y="63804"/>
                  </a:lnTo>
                  <a:lnTo>
                    <a:pt x="675741" y="65011"/>
                  </a:lnTo>
                  <a:lnTo>
                    <a:pt x="679094" y="65011"/>
                  </a:lnTo>
                  <a:lnTo>
                    <a:pt x="679996" y="66281"/>
                  </a:lnTo>
                  <a:lnTo>
                    <a:pt x="682371" y="66281"/>
                  </a:lnTo>
                  <a:lnTo>
                    <a:pt x="682371" y="62471"/>
                  </a:lnTo>
                  <a:lnTo>
                    <a:pt x="676173" y="62471"/>
                  </a:lnTo>
                  <a:lnTo>
                    <a:pt x="674547" y="61290"/>
                  </a:lnTo>
                  <a:lnTo>
                    <a:pt x="672236" y="61290"/>
                  </a:lnTo>
                  <a:lnTo>
                    <a:pt x="672376" y="59931"/>
                  </a:lnTo>
                  <a:lnTo>
                    <a:pt x="672401" y="58661"/>
                  </a:lnTo>
                  <a:lnTo>
                    <a:pt x="673823" y="58661"/>
                  </a:lnTo>
                  <a:lnTo>
                    <a:pt x="677799" y="59931"/>
                  </a:lnTo>
                  <a:lnTo>
                    <a:pt x="702221" y="59931"/>
                  </a:lnTo>
                  <a:lnTo>
                    <a:pt x="702945" y="61290"/>
                  </a:lnTo>
                  <a:lnTo>
                    <a:pt x="707682" y="61290"/>
                  </a:lnTo>
                  <a:lnTo>
                    <a:pt x="707682" y="34531"/>
                  </a:lnTo>
                  <a:lnTo>
                    <a:pt x="698728" y="34531"/>
                  </a:lnTo>
                  <a:lnTo>
                    <a:pt x="702640" y="35801"/>
                  </a:lnTo>
                  <a:lnTo>
                    <a:pt x="700595" y="35801"/>
                  </a:lnTo>
                  <a:lnTo>
                    <a:pt x="699935" y="37261"/>
                  </a:lnTo>
                  <a:lnTo>
                    <a:pt x="698233" y="37261"/>
                  </a:lnTo>
                  <a:lnTo>
                    <a:pt x="698754" y="38341"/>
                  </a:lnTo>
                  <a:lnTo>
                    <a:pt x="697522" y="38341"/>
                  </a:lnTo>
                  <a:lnTo>
                    <a:pt x="696366" y="39611"/>
                  </a:lnTo>
                  <a:lnTo>
                    <a:pt x="694931" y="39611"/>
                  </a:lnTo>
                  <a:lnTo>
                    <a:pt x="697407" y="40881"/>
                  </a:lnTo>
                  <a:lnTo>
                    <a:pt x="698271" y="40881"/>
                  </a:lnTo>
                  <a:lnTo>
                    <a:pt x="698144" y="42151"/>
                  </a:lnTo>
                  <a:lnTo>
                    <a:pt x="687489" y="42151"/>
                  </a:lnTo>
                  <a:lnTo>
                    <a:pt x="686574" y="39611"/>
                  </a:lnTo>
                  <a:lnTo>
                    <a:pt x="686219" y="39611"/>
                  </a:lnTo>
                  <a:lnTo>
                    <a:pt x="686130" y="38341"/>
                  </a:lnTo>
                  <a:lnTo>
                    <a:pt x="681088" y="38341"/>
                  </a:lnTo>
                  <a:lnTo>
                    <a:pt x="680618" y="37261"/>
                  </a:lnTo>
                  <a:lnTo>
                    <a:pt x="673722" y="37261"/>
                  </a:lnTo>
                  <a:lnTo>
                    <a:pt x="672757" y="38341"/>
                  </a:lnTo>
                  <a:lnTo>
                    <a:pt x="669632" y="38341"/>
                  </a:lnTo>
                  <a:lnTo>
                    <a:pt x="669709" y="39611"/>
                  </a:lnTo>
                  <a:lnTo>
                    <a:pt x="666635" y="38341"/>
                  </a:lnTo>
                  <a:lnTo>
                    <a:pt x="662597" y="38341"/>
                  </a:lnTo>
                  <a:lnTo>
                    <a:pt x="662495" y="37261"/>
                  </a:lnTo>
                  <a:lnTo>
                    <a:pt x="661504" y="37261"/>
                  </a:lnTo>
                  <a:lnTo>
                    <a:pt x="661504" y="48501"/>
                  </a:lnTo>
                  <a:lnTo>
                    <a:pt x="659612" y="48501"/>
                  </a:lnTo>
                  <a:lnTo>
                    <a:pt x="658495" y="49771"/>
                  </a:lnTo>
                  <a:lnTo>
                    <a:pt x="656844" y="51041"/>
                  </a:lnTo>
                  <a:lnTo>
                    <a:pt x="653453" y="51041"/>
                  </a:lnTo>
                  <a:lnTo>
                    <a:pt x="647585" y="53657"/>
                  </a:lnTo>
                  <a:lnTo>
                    <a:pt x="644093" y="53657"/>
                  </a:lnTo>
                  <a:lnTo>
                    <a:pt x="641210" y="54851"/>
                  </a:lnTo>
                  <a:lnTo>
                    <a:pt x="638467" y="54851"/>
                  </a:lnTo>
                  <a:lnTo>
                    <a:pt x="636498" y="53657"/>
                  </a:lnTo>
                  <a:lnTo>
                    <a:pt x="633907" y="53657"/>
                  </a:lnTo>
                  <a:lnTo>
                    <a:pt x="631164" y="54851"/>
                  </a:lnTo>
                  <a:lnTo>
                    <a:pt x="631113" y="53657"/>
                  </a:lnTo>
                  <a:lnTo>
                    <a:pt x="631659" y="53657"/>
                  </a:lnTo>
                  <a:lnTo>
                    <a:pt x="630097" y="52311"/>
                  </a:lnTo>
                  <a:lnTo>
                    <a:pt x="631913" y="51041"/>
                  </a:lnTo>
                  <a:lnTo>
                    <a:pt x="631609" y="49771"/>
                  </a:lnTo>
                  <a:lnTo>
                    <a:pt x="639902" y="49771"/>
                  </a:lnTo>
                  <a:lnTo>
                    <a:pt x="642632" y="51041"/>
                  </a:lnTo>
                  <a:lnTo>
                    <a:pt x="645058" y="51041"/>
                  </a:lnTo>
                  <a:lnTo>
                    <a:pt x="648233" y="49771"/>
                  </a:lnTo>
                  <a:lnTo>
                    <a:pt x="648601" y="49771"/>
                  </a:lnTo>
                  <a:lnTo>
                    <a:pt x="648106" y="48501"/>
                  </a:lnTo>
                  <a:lnTo>
                    <a:pt x="648817" y="47320"/>
                  </a:lnTo>
                  <a:lnTo>
                    <a:pt x="649960" y="47320"/>
                  </a:lnTo>
                  <a:lnTo>
                    <a:pt x="651459" y="48501"/>
                  </a:lnTo>
                  <a:lnTo>
                    <a:pt x="659269" y="48501"/>
                  </a:lnTo>
                  <a:lnTo>
                    <a:pt x="661162" y="47320"/>
                  </a:lnTo>
                  <a:lnTo>
                    <a:pt x="661314" y="47320"/>
                  </a:lnTo>
                  <a:lnTo>
                    <a:pt x="661504" y="48501"/>
                  </a:lnTo>
                  <a:lnTo>
                    <a:pt x="661504" y="37261"/>
                  </a:lnTo>
                  <a:lnTo>
                    <a:pt x="658177" y="37261"/>
                  </a:lnTo>
                  <a:lnTo>
                    <a:pt x="657326" y="38341"/>
                  </a:lnTo>
                  <a:lnTo>
                    <a:pt x="646899" y="38341"/>
                  </a:lnTo>
                  <a:lnTo>
                    <a:pt x="647103" y="39611"/>
                  </a:lnTo>
                  <a:lnTo>
                    <a:pt x="639711" y="39611"/>
                  </a:lnTo>
                  <a:lnTo>
                    <a:pt x="633539" y="38341"/>
                  </a:lnTo>
                  <a:lnTo>
                    <a:pt x="632472" y="38341"/>
                  </a:lnTo>
                  <a:lnTo>
                    <a:pt x="629386" y="37261"/>
                  </a:lnTo>
                  <a:lnTo>
                    <a:pt x="628256" y="37261"/>
                  </a:lnTo>
                  <a:lnTo>
                    <a:pt x="624941" y="38341"/>
                  </a:lnTo>
                  <a:lnTo>
                    <a:pt x="621131" y="38341"/>
                  </a:lnTo>
                  <a:lnTo>
                    <a:pt x="619658" y="37261"/>
                  </a:lnTo>
                  <a:lnTo>
                    <a:pt x="615061" y="37261"/>
                  </a:lnTo>
                  <a:lnTo>
                    <a:pt x="614972" y="35801"/>
                  </a:lnTo>
                  <a:lnTo>
                    <a:pt x="613105" y="35801"/>
                  </a:lnTo>
                  <a:lnTo>
                    <a:pt x="613105" y="43421"/>
                  </a:lnTo>
                  <a:lnTo>
                    <a:pt x="611085" y="43421"/>
                  </a:lnTo>
                  <a:lnTo>
                    <a:pt x="610628" y="44691"/>
                  </a:lnTo>
                  <a:lnTo>
                    <a:pt x="607822" y="45974"/>
                  </a:lnTo>
                  <a:lnTo>
                    <a:pt x="602170" y="44691"/>
                  </a:lnTo>
                  <a:lnTo>
                    <a:pt x="601370" y="46126"/>
                  </a:lnTo>
                  <a:lnTo>
                    <a:pt x="601446" y="48501"/>
                  </a:lnTo>
                  <a:lnTo>
                    <a:pt x="599541" y="49771"/>
                  </a:lnTo>
                  <a:lnTo>
                    <a:pt x="605802" y="49771"/>
                  </a:lnTo>
                  <a:lnTo>
                    <a:pt x="606056" y="51041"/>
                  </a:lnTo>
                  <a:lnTo>
                    <a:pt x="589902" y="51041"/>
                  </a:lnTo>
                  <a:lnTo>
                    <a:pt x="589775" y="52311"/>
                  </a:lnTo>
                  <a:lnTo>
                    <a:pt x="588479" y="51041"/>
                  </a:lnTo>
                  <a:lnTo>
                    <a:pt x="586803" y="52311"/>
                  </a:lnTo>
                  <a:lnTo>
                    <a:pt x="585787" y="51041"/>
                  </a:lnTo>
                  <a:lnTo>
                    <a:pt x="584987" y="51041"/>
                  </a:lnTo>
                  <a:lnTo>
                    <a:pt x="585152" y="49771"/>
                  </a:lnTo>
                  <a:lnTo>
                    <a:pt x="584581" y="49771"/>
                  </a:lnTo>
                  <a:lnTo>
                    <a:pt x="585927" y="48501"/>
                  </a:lnTo>
                  <a:lnTo>
                    <a:pt x="596239" y="48501"/>
                  </a:lnTo>
                  <a:lnTo>
                    <a:pt x="597992" y="47320"/>
                  </a:lnTo>
                  <a:lnTo>
                    <a:pt x="596874" y="47320"/>
                  </a:lnTo>
                  <a:lnTo>
                    <a:pt x="597179" y="46126"/>
                  </a:lnTo>
                  <a:lnTo>
                    <a:pt x="597763" y="44881"/>
                  </a:lnTo>
                  <a:lnTo>
                    <a:pt x="597852" y="44691"/>
                  </a:lnTo>
                  <a:lnTo>
                    <a:pt x="596125" y="43421"/>
                  </a:lnTo>
                  <a:lnTo>
                    <a:pt x="598373" y="40881"/>
                  </a:lnTo>
                  <a:lnTo>
                    <a:pt x="599516" y="42151"/>
                  </a:lnTo>
                  <a:lnTo>
                    <a:pt x="602221" y="42151"/>
                  </a:lnTo>
                  <a:lnTo>
                    <a:pt x="604570" y="40881"/>
                  </a:lnTo>
                  <a:lnTo>
                    <a:pt x="608215" y="40881"/>
                  </a:lnTo>
                  <a:lnTo>
                    <a:pt x="609066" y="42151"/>
                  </a:lnTo>
                  <a:lnTo>
                    <a:pt x="610692" y="42151"/>
                  </a:lnTo>
                  <a:lnTo>
                    <a:pt x="613105" y="43421"/>
                  </a:lnTo>
                  <a:lnTo>
                    <a:pt x="613105" y="35801"/>
                  </a:lnTo>
                  <a:lnTo>
                    <a:pt x="609257" y="35801"/>
                  </a:lnTo>
                  <a:lnTo>
                    <a:pt x="609739" y="37261"/>
                  </a:lnTo>
                  <a:lnTo>
                    <a:pt x="609600" y="37261"/>
                  </a:lnTo>
                  <a:lnTo>
                    <a:pt x="609168" y="38341"/>
                  </a:lnTo>
                  <a:lnTo>
                    <a:pt x="601484" y="38341"/>
                  </a:lnTo>
                  <a:lnTo>
                    <a:pt x="601179" y="39611"/>
                  </a:lnTo>
                  <a:lnTo>
                    <a:pt x="599020" y="39611"/>
                  </a:lnTo>
                  <a:lnTo>
                    <a:pt x="599414" y="38341"/>
                  </a:lnTo>
                  <a:lnTo>
                    <a:pt x="582663" y="38341"/>
                  </a:lnTo>
                  <a:lnTo>
                    <a:pt x="582663" y="108191"/>
                  </a:lnTo>
                  <a:lnTo>
                    <a:pt x="571258" y="108191"/>
                  </a:lnTo>
                  <a:lnTo>
                    <a:pt x="570039" y="106921"/>
                  </a:lnTo>
                  <a:lnTo>
                    <a:pt x="571398" y="105651"/>
                  </a:lnTo>
                  <a:lnTo>
                    <a:pt x="581863" y="105651"/>
                  </a:lnTo>
                  <a:lnTo>
                    <a:pt x="582142" y="106921"/>
                  </a:lnTo>
                  <a:lnTo>
                    <a:pt x="582282" y="106921"/>
                  </a:lnTo>
                  <a:lnTo>
                    <a:pt x="582663" y="108191"/>
                  </a:lnTo>
                  <a:lnTo>
                    <a:pt x="582663" y="38341"/>
                  </a:lnTo>
                  <a:lnTo>
                    <a:pt x="578192" y="38341"/>
                  </a:lnTo>
                  <a:lnTo>
                    <a:pt x="576630" y="39611"/>
                  </a:lnTo>
                  <a:lnTo>
                    <a:pt x="563295" y="39611"/>
                  </a:lnTo>
                  <a:lnTo>
                    <a:pt x="563194" y="40881"/>
                  </a:lnTo>
                  <a:lnTo>
                    <a:pt x="560006" y="40881"/>
                  </a:lnTo>
                  <a:lnTo>
                    <a:pt x="561594" y="42151"/>
                  </a:lnTo>
                  <a:lnTo>
                    <a:pt x="561149" y="43421"/>
                  </a:lnTo>
                  <a:lnTo>
                    <a:pt x="562317" y="43421"/>
                  </a:lnTo>
                  <a:lnTo>
                    <a:pt x="562229" y="44691"/>
                  </a:lnTo>
                  <a:lnTo>
                    <a:pt x="566140" y="46126"/>
                  </a:lnTo>
                  <a:lnTo>
                    <a:pt x="564984" y="46126"/>
                  </a:lnTo>
                  <a:lnTo>
                    <a:pt x="559600" y="47320"/>
                  </a:lnTo>
                  <a:lnTo>
                    <a:pt x="556907" y="47320"/>
                  </a:lnTo>
                  <a:lnTo>
                    <a:pt x="556882" y="44691"/>
                  </a:lnTo>
                  <a:lnTo>
                    <a:pt x="556056" y="44691"/>
                  </a:lnTo>
                  <a:lnTo>
                    <a:pt x="555726" y="43421"/>
                  </a:lnTo>
                  <a:lnTo>
                    <a:pt x="549503" y="43421"/>
                  </a:lnTo>
                  <a:lnTo>
                    <a:pt x="549503" y="48501"/>
                  </a:lnTo>
                  <a:lnTo>
                    <a:pt x="549135" y="49771"/>
                  </a:lnTo>
                  <a:lnTo>
                    <a:pt x="549033" y="51041"/>
                  </a:lnTo>
                  <a:lnTo>
                    <a:pt x="543445" y="51041"/>
                  </a:lnTo>
                  <a:lnTo>
                    <a:pt x="543382" y="53657"/>
                  </a:lnTo>
                  <a:lnTo>
                    <a:pt x="540461" y="53657"/>
                  </a:lnTo>
                  <a:lnTo>
                    <a:pt x="542277" y="52578"/>
                  </a:lnTo>
                  <a:lnTo>
                    <a:pt x="543382" y="53657"/>
                  </a:lnTo>
                  <a:lnTo>
                    <a:pt x="543382" y="51092"/>
                  </a:lnTo>
                  <a:lnTo>
                    <a:pt x="541845" y="52311"/>
                  </a:lnTo>
                  <a:lnTo>
                    <a:pt x="540537" y="52311"/>
                  </a:lnTo>
                  <a:lnTo>
                    <a:pt x="539115" y="51041"/>
                  </a:lnTo>
                  <a:lnTo>
                    <a:pt x="534047" y="51041"/>
                  </a:lnTo>
                  <a:lnTo>
                    <a:pt x="535724" y="49771"/>
                  </a:lnTo>
                  <a:lnTo>
                    <a:pt x="542315" y="49771"/>
                  </a:lnTo>
                  <a:lnTo>
                    <a:pt x="542518" y="48501"/>
                  </a:lnTo>
                  <a:lnTo>
                    <a:pt x="549503" y="48501"/>
                  </a:lnTo>
                  <a:lnTo>
                    <a:pt x="549503" y="43421"/>
                  </a:lnTo>
                  <a:lnTo>
                    <a:pt x="539521" y="43421"/>
                  </a:lnTo>
                  <a:lnTo>
                    <a:pt x="539851" y="42151"/>
                  </a:lnTo>
                  <a:lnTo>
                    <a:pt x="550570" y="42151"/>
                  </a:lnTo>
                  <a:lnTo>
                    <a:pt x="551967" y="39611"/>
                  </a:lnTo>
                  <a:lnTo>
                    <a:pt x="549744" y="38341"/>
                  </a:lnTo>
                  <a:lnTo>
                    <a:pt x="541731" y="37261"/>
                  </a:lnTo>
                  <a:lnTo>
                    <a:pt x="526961" y="37261"/>
                  </a:lnTo>
                  <a:lnTo>
                    <a:pt x="523925" y="38341"/>
                  </a:lnTo>
                  <a:lnTo>
                    <a:pt x="526046" y="39611"/>
                  </a:lnTo>
                  <a:lnTo>
                    <a:pt x="521296" y="39611"/>
                  </a:lnTo>
                  <a:lnTo>
                    <a:pt x="521919" y="40881"/>
                  </a:lnTo>
                  <a:lnTo>
                    <a:pt x="529094" y="40881"/>
                  </a:lnTo>
                  <a:lnTo>
                    <a:pt x="530237" y="42151"/>
                  </a:lnTo>
                  <a:lnTo>
                    <a:pt x="532498" y="42151"/>
                  </a:lnTo>
                  <a:lnTo>
                    <a:pt x="532053" y="43421"/>
                  </a:lnTo>
                  <a:lnTo>
                    <a:pt x="532739" y="44691"/>
                  </a:lnTo>
                  <a:lnTo>
                    <a:pt x="531533" y="44691"/>
                  </a:lnTo>
                  <a:lnTo>
                    <a:pt x="531533" y="72631"/>
                  </a:lnTo>
                  <a:lnTo>
                    <a:pt x="531012" y="73177"/>
                  </a:lnTo>
                  <a:lnTo>
                    <a:pt x="531380" y="72631"/>
                  </a:lnTo>
                  <a:lnTo>
                    <a:pt x="531533" y="72631"/>
                  </a:lnTo>
                  <a:lnTo>
                    <a:pt x="531533" y="44691"/>
                  </a:lnTo>
                  <a:lnTo>
                    <a:pt x="530974" y="44691"/>
                  </a:lnTo>
                  <a:lnTo>
                    <a:pt x="530974" y="76441"/>
                  </a:lnTo>
                  <a:lnTo>
                    <a:pt x="526529" y="76441"/>
                  </a:lnTo>
                  <a:lnTo>
                    <a:pt x="528396" y="75260"/>
                  </a:lnTo>
                  <a:lnTo>
                    <a:pt x="528624" y="73901"/>
                  </a:lnTo>
                  <a:lnTo>
                    <a:pt x="530339" y="73901"/>
                  </a:lnTo>
                  <a:lnTo>
                    <a:pt x="529297" y="75260"/>
                  </a:lnTo>
                  <a:lnTo>
                    <a:pt x="529463" y="75260"/>
                  </a:lnTo>
                  <a:lnTo>
                    <a:pt x="530974" y="76441"/>
                  </a:lnTo>
                  <a:lnTo>
                    <a:pt x="530974" y="44691"/>
                  </a:lnTo>
                  <a:lnTo>
                    <a:pt x="529120" y="44691"/>
                  </a:lnTo>
                  <a:lnTo>
                    <a:pt x="526884" y="43421"/>
                  </a:lnTo>
                  <a:lnTo>
                    <a:pt x="525576" y="42151"/>
                  </a:lnTo>
                  <a:lnTo>
                    <a:pt x="524941" y="42379"/>
                  </a:lnTo>
                  <a:lnTo>
                    <a:pt x="524941" y="76441"/>
                  </a:lnTo>
                  <a:lnTo>
                    <a:pt x="523621" y="77774"/>
                  </a:lnTo>
                  <a:lnTo>
                    <a:pt x="522693" y="77774"/>
                  </a:lnTo>
                  <a:lnTo>
                    <a:pt x="521982" y="76441"/>
                  </a:lnTo>
                  <a:lnTo>
                    <a:pt x="524941" y="76441"/>
                  </a:lnTo>
                  <a:lnTo>
                    <a:pt x="524941" y="42379"/>
                  </a:lnTo>
                  <a:lnTo>
                    <a:pt x="521919" y="43421"/>
                  </a:lnTo>
                  <a:lnTo>
                    <a:pt x="520941" y="43421"/>
                  </a:lnTo>
                  <a:lnTo>
                    <a:pt x="518731" y="42151"/>
                  </a:lnTo>
                  <a:lnTo>
                    <a:pt x="515810" y="42151"/>
                  </a:lnTo>
                  <a:lnTo>
                    <a:pt x="506691" y="40881"/>
                  </a:lnTo>
                  <a:lnTo>
                    <a:pt x="506031" y="42151"/>
                  </a:lnTo>
                  <a:lnTo>
                    <a:pt x="505180" y="43421"/>
                  </a:lnTo>
                  <a:lnTo>
                    <a:pt x="505333" y="43421"/>
                  </a:lnTo>
                  <a:lnTo>
                    <a:pt x="505447" y="44691"/>
                  </a:lnTo>
                  <a:lnTo>
                    <a:pt x="500418" y="44691"/>
                  </a:lnTo>
                  <a:lnTo>
                    <a:pt x="497141" y="43611"/>
                  </a:lnTo>
                  <a:lnTo>
                    <a:pt x="497141" y="66281"/>
                  </a:lnTo>
                  <a:lnTo>
                    <a:pt x="495325" y="67551"/>
                  </a:lnTo>
                  <a:lnTo>
                    <a:pt x="493268" y="68948"/>
                  </a:lnTo>
                  <a:lnTo>
                    <a:pt x="486206" y="68948"/>
                  </a:lnTo>
                  <a:lnTo>
                    <a:pt x="485330" y="70091"/>
                  </a:lnTo>
                  <a:lnTo>
                    <a:pt x="472262" y="70091"/>
                  </a:lnTo>
                  <a:lnTo>
                    <a:pt x="473163" y="71361"/>
                  </a:lnTo>
                  <a:lnTo>
                    <a:pt x="473722" y="72631"/>
                  </a:lnTo>
                  <a:lnTo>
                    <a:pt x="475805" y="73901"/>
                  </a:lnTo>
                  <a:lnTo>
                    <a:pt x="473430" y="73901"/>
                  </a:lnTo>
                  <a:lnTo>
                    <a:pt x="473430" y="99301"/>
                  </a:lnTo>
                  <a:lnTo>
                    <a:pt x="473367" y="100571"/>
                  </a:lnTo>
                  <a:lnTo>
                    <a:pt x="473011" y="100571"/>
                  </a:lnTo>
                  <a:lnTo>
                    <a:pt x="473138" y="103111"/>
                  </a:lnTo>
                  <a:lnTo>
                    <a:pt x="471995" y="103111"/>
                  </a:lnTo>
                  <a:lnTo>
                    <a:pt x="466318" y="104381"/>
                  </a:lnTo>
                  <a:lnTo>
                    <a:pt x="465035" y="103111"/>
                  </a:lnTo>
                  <a:lnTo>
                    <a:pt x="461759" y="101955"/>
                  </a:lnTo>
                  <a:lnTo>
                    <a:pt x="460629" y="101955"/>
                  </a:lnTo>
                  <a:lnTo>
                    <a:pt x="456996" y="100571"/>
                  </a:lnTo>
                  <a:lnTo>
                    <a:pt x="458457" y="100571"/>
                  </a:lnTo>
                  <a:lnTo>
                    <a:pt x="454431" y="99301"/>
                  </a:lnTo>
                  <a:lnTo>
                    <a:pt x="461403" y="99301"/>
                  </a:lnTo>
                  <a:lnTo>
                    <a:pt x="465023" y="98031"/>
                  </a:lnTo>
                  <a:lnTo>
                    <a:pt x="469290" y="98031"/>
                  </a:lnTo>
                  <a:lnTo>
                    <a:pt x="470255" y="99301"/>
                  </a:lnTo>
                  <a:lnTo>
                    <a:pt x="473430" y="99301"/>
                  </a:lnTo>
                  <a:lnTo>
                    <a:pt x="473430" y="73901"/>
                  </a:lnTo>
                  <a:lnTo>
                    <a:pt x="467880" y="73901"/>
                  </a:lnTo>
                  <a:lnTo>
                    <a:pt x="468642" y="72631"/>
                  </a:lnTo>
                  <a:lnTo>
                    <a:pt x="467601" y="72631"/>
                  </a:lnTo>
                  <a:lnTo>
                    <a:pt x="465683" y="71361"/>
                  </a:lnTo>
                  <a:lnTo>
                    <a:pt x="465620" y="70091"/>
                  </a:lnTo>
                  <a:lnTo>
                    <a:pt x="464146" y="68948"/>
                  </a:lnTo>
                  <a:lnTo>
                    <a:pt x="465010" y="68948"/>
                  </a:lnTo>
                  <a:lnTo>
                    <a:pt x="468718" y="67551"/>
                  </a:lnTo>
                  <a:lnTo>
                    <a:pt x="478078" y="67551"/>
                  </a:lnTo>
                  <a:lnTo>
                    <a:pt x="478142" y="66281"/>
                  </a:lnTo>
                  <a:lnTo>
                    <a:pt x="479717" y="66281"/>
                  </a:lnTo>
                  <a:lnTo>
                    <a:pt x="478955" y="65011"/>
                  </a:lnTo>
                  <a:lnTo>
                    <a:pt x="478142" y="65011"/>
                  </a:lnTo>
                  <a:lnTo>
                    <a:pt x="477177" y="63804"/>
                  </a:lnTo>
                  <a:lnTo>
                    <a:pt x="478624" y="63804"/>
                  </a:lnTo>
                  <a:lnTo>
                    <a:pt x="478548" y="62471"/>
                  </a:lnTo>
                  <a:lnTo>
                    <a:pt x="485914" y="63804"/>
                  </a:lnTo>
                  <a:lnTo>
                    <a:pt x="490740" y="63804"/>
                  </a:lnTo>
                  <a:lnTo>
                    <a:pt x="496379" y="65011"/>
                  </a:lnTo>
                  <a:lnTo>
                    <a:pt x="497141" y="66281"/>
                  </a:lnTo>
                  <a:lnTo>
                    <a:pt x="497141" y="43611"/>
                  </a:lnTo>
                  <a:lnTo>
                    <a:pt x="496595" y="43421"/>
                  </a:lnTo>
                  <a:lnTo>
                    <a:pt x="498563" y="43421"/>
                  </a:lnTo>
                  <a:lnTo>
                    <a:pt x="499008" y="42151"/>
                  </a:lnTo>
                  <a:lnTo>
                    <a:pt x="499262" y="42151"/>
                  </a:lnTo>
                  <a:lnTo>
                    <a:pt x="499884" y="40881"/>
                  </a:lnTo>
                  <a:lnTo>
                    <a:pt x="487959" y="40881"/>
                  </a:lnTo>
                  <a:lnTo>
                    <a:pt x="485902" y="42151"/>
                  </a:lnTo>
                  <a:lnTo>
                    <a:pt x="487159" y="42151"/>
                  </a:lnTo>
                  <a:lnTo>
                    <a:pt x="486765" y="43421"/>
                  </a:lnTo>
                  <a:lnTo>
                    <a:pt x="484454" y="43421"/>
                  </a:lnTo>
                  <a:lnTo>
                    <a:pt x="479640" y="42151"/>
                  </a:lnTo>
                  <a:lnTo>
                    <a:pt x="476008" y="42151"/>
                  </a:lnTo>
                  <a:lnTo>
                    <a:pt x="470357" y="43421"/>
                  </a:lnTo>
                  <a:lnTo>
                    <a:pt x="468325" y="43421"/>
                  </a:lnTo>
                  <a:lnTo>
                    <a:pt x="464007" y="42151"/>
                  </a:lnTo>
                  <a:lnTo>
                    <a:pt x="460349" y="42151"/>
                  </a:lnTo>
                  <a:lnTo>
                    <a:pt x="457923" y="40881"/>
                  </a:lnTo>
                  <a:lnTo>
                    <a:pt x="455002" y="40881"/>
                  </a:lnTo>
                  <a:lnTo>
                    <a:pt x="454736" y="42151"/>
                  </a:lnTo>
                  <a:lnTo>
                    <a:pt x="452996" y="42151"/>
                  </a:lnTo>
                  <a:lnTo>
                    <a:pt x="451688" y="43421"/>
                  </a:lnTo>
                  <a:lnTo>
                    <a:pt x="446100" y="43421"/>
                  </a:lnTo>
                  <a:lnTo>
                    <a:pt x="443230" y="44691"/>
                  </a:lnTo>
                  <a:lnTo>
                    <a:pt x="442150" y="44272"/>
                  </a:lnTo>
                  <a:lnTo>
                    <a:pt x="442150" y="75260"/>
                  </a:lnTo>
                  <a:lnTo>
                    <a:pt x="437629" y="73901"/>
                  </a:lnTo>
                  <a:lnTo>
                    <a:pt x="437299" y="73901"/>
                  </a:lnTo>
                  <a:lnTo>
                    <a:pt x="439293" y="72631"/>
                  </a:lnTo>
                  <a:lnTo>
                    <a:pt x="440842" y="73901"/>
                  </a:lnTo>
                  <a:lnTo>
                    <a:pt x="439889" y="73901"/>
                  </a:lnTo>
                  <a:lnTo>
                    <a:pt x="442150" y="75260"/>
                  </a:lnTo>
                  <a:lnTo>
                    <a:pt x="442150" y="44272"/>
                  </a:lnTo>
                  <a:lnTo>
                    <a:pt x="440042" y="43421"/>
                  </a:lnTo>
                  <a:lnTo>
                    <a:pt x="440359" y="42151"/>
                  </a:lnTo>
                  <a:lnTo>
                    <a:pt x="436562" y="43421"/>
                  </a:lnTo>
                  <a:lnTo>
                    <a:pt x="437248" y="43421"/>
                  </a:lnTo>
                  <a:lnTo>
                    <a:pt x="437222" y="44691"/>
                  </a:lnTo>
                  <a:lnTo>
                    <a:pt x="435775" y="46126"/>
                  </a:lnTo>
                  <a:lnTo>
                    <a:pt x="434809" y="46126"/>
                  </a:lnTo>
                  <a:lnTo>
                    <a:pt x="436181" y="47320"/>
                  </a:lnTo>
                  <a:lnTo>
                    <a:pt x="439432" y="47320"/>
                  </a:lnTo>
                  <a:lnTo>
                    <a:pt x="440296" y="48501"/>
                  </a:lnTo>
                  <a:lnTo>
                    <a:pt x="439470" y="48501"/>
                  </a:lnTo>
                  <a:lnTo>
                    <a:pt x="441972" y="49771"/>
                  </a:lnTo>
                  <a:lnTo>
                    <a:pt x="437134" y="49771"/>
                  </a:lnTo>
                  <a:lnTo>
                    <a:pt x="434721" y="48501"/>
                  </a:lnTo>
                  <a:lnTo>
                    <a:pt x="425958" y="48501"/>
                  </a:lnTo>
                  <a:lnTo>
                    <a:pt x="425894" y="47320"/>
                  </a:lnTo>
                  <a:lnTo>
                    <a:pt x="425843" y="46126"/>
                  </a:lnTo>
                  <a:lnTo>
                    <a:pt x="426567" y="46126"/>
                  </a:lnTo>
                  <a:lnTo>
                    <a:pt x="427888" y="44691"/>
                  </a:lnTo>
                  <a:lnTo>
                    <a:pt x="429133" y="44691"/>
                  </a:lnTo>
                  <a:lnTo>
                    <a:pt x="428205" y="43421"/>
                  </a:lnTo>
                  <a:lnTo>
                    <a:pt x="426059" y="44691"/>
                  </a:lnTo>
                  <a:lnTo>
                    <a:pt x="425310" y="44691"/>
                  </a:lnTo>
                  <a:lnTo>
                    <a:pt x="424827" y="43421"/>
                  </a:lnTo>
                  <a:lnTo>
                    <a:pt x="424472" y="43421"/>
                  </a:lnTo>
                  <a:lnTo>
                    <a:pt x="424472" y="110731"/>
                  </a:lnTo>
                  <a:lnTo>
                    <a:pt x="421487" y="113271"/>
                  </a:lnTo>
                  <a:lnTo>
                    <a:pt x="418769" y="113271"/>
                  </a:lnTo>
                  <a:lnTo>
                    <a:pt x="417461" y="114541"/>
                  </a:lnTo>
                  <a:lnTo>
                    <a:pt x="411962" y="114541"/>
                  </a:lnTo>
                  <a:lnTo>
                    <a:pt x="407187" y="113271"/>
                  </a:lnTo>
                  <a:lnTo>
                    <a:pt x="405295" y="112014"/>
                  </a:lnTo>
                  <a:lnTo>
                    <a:pt x="405295" y="117081"/>
                  </a:lnTo>
                  <a:lnTo>
                    <a:pt x="404583" y="117081"/>
                  </a:lnTo>
                  <a:lnTo>
                    <a:pt x="401929" y="118351"/>
                  </a:lnTo>
                  <a:lnTo>
                    <a:pt x="400278" y="119621"/>
                  </a:lnTo>
                  <a:lnTo>
                    <a:pt x="388289" y="119621"/>
                  </a:lnTo>
                  <a:lnTo>
                    <a:pt x="388226" y="118351"/>
                  </a:lnTo>
                  <a:lnTo>
                    <a:pt x="389115" y="118351"/>
                  </a:lnTo>
                  <a:lnTo>
                    <a:pt x="387591" y="117081"/>
                  </a:lnTo>
                  <a:lnTo>
                    <a:pt x="388518" y="117081"/>
                  </a:lnTo>
                  <a:lnTo>
                    <a:pt x="389686" y="115811"/>
                  </a:lnTo>
                  <a:lnTo>
                    <a:pt x="389826" y="115811"/>
                  </a:lnTo>
                  <a:lnTo>
                    <a:pt x="390232" y="114541"/>
                  </a:lnTo>
                  <a:lnTo>
                    <a:pt x="399618" y="114541"/>
                  </a:lnTo>
                  <a:lnTo>
                    <a:pt x="400951" y="115811"/>
                  </a:lnTo>
                  <a:lnTo>
                    <a:pt x="403618" y="115811"/>
                  </a:lnTo>
                  <a:lnTo>
                    <a:pt x="405295" y="117081"/>
                  </a:lnTo>
                  <a:lnTo>
                    <a:pt x="405295" y="112014"/>
                  </a:lnTo>
                  <a:lnTo>
                    <a:pt x="406209" y="112001"/>
                  </a:lnTo>
                  <a:lnTo>
                    <a:pt x="407860" y="110731"/>
                  </a:lnTo>
                  <a:lnTo>
                    <a:pt x="406857" y="109461"/>
                  </a:lnTo>
                  <a:lnTo>
                    <a:pt x="417436" y="109461"/>
                  </a:lnTo>
                  <a:lnTo>
                    <a:pt x="423545" y="110731"/>
                  </a:lnTo>
                  <a:lnTo>
                    <a:pt x="424472" y="110731"/>
                  </a:lnTo>
                  <a:lnTo>
                    <a:pt x="424472" y="43421"/>
                  </a:lnTo>
                  <a:lnTo>
                    <a:pt x="420420" y="43421"/>
                  </a:lnTo>
                  <a:lnTo>
                    <a:pt x="418566" y="44691"/>
                  </a:lnTo>
                  <a:lnTo>
                    <a:pt x="416610" y="44691"/>
                  </a:lnTo>
                  <a:lnTo>
                    <a:pt x="416585" y="43421"/>
                  </a:lnTo>
                  <a:lnTo>
                    <a:pt x="412203" y="43421"/>
                  </a:lnTo>
                  <a:lnTo>
                    <a:pt x="411378" y="44691"/>
                  </a:lnTo>
                  <a:lnTo>
                    <a:pt x="411340" y="59931"/>
                  </a:lnTo>
                  <a:lnTo>
                    <a:pt x="410337" y="60591"/>
                  </a:lnTo>
                  <a:lnTo>
                    <a:pt x="410337" y="65011"/>
                  </a:lnTo>
                  <a:lnTo>
                    <a:pt x="406438" y="65011"/>
                  </a:lnTo>
                  <a:lnTo>
                    <a:pt x="404672" y="66281"/>
                  </a:lnTo>
                  <a:lnTo>
                    <a:pt x="396074" y="66281"/>
                  </a:lnTo>
                  <a:lnTo>
                    <a:pt x="396316" y="65011"/>
                  </a:lnTo>
                  <a:lnTo>
                    <a:pt x="397179" y="65011"/>
                  </a:lnTo>
                  <a:lnTo>
                    <a:pt x="399986" y="63804"/>
                  </a:lnTo>
                  <a:lnTo>
                    <a:pt x="409956" y="63804"/>
                  </a:lnTo>
                  <a:lnTo>
                    <a:pt x="410337" y="65011"/>
                  </a:lnTo>
                  <a:lnTo>
                    <a:pt x="410337" y="60591"/>
                  </a:lnTo>
                  <a:lnTo>
                    <a:pt x="409244" y="61290"/>
                  </a:lnTo>
                  <a:lnTo>
                    <a:pt x="391604" y="61290"/>
                  </a:lnTo>
                  <a:lnTo>
                    <a:pt x="391782" y="59931"/>
                  </a:lnTo>
                  <a:lnTo>
                    <a:pt x="411340" y="59931"/>
                  </a:lnTo>
                  <a:lnTo>
                    <a:pt x="411340" y="44691"/>
                  </a:lnTo>
                  <a:lnTo>
                    <a:pt x="406260" y="44691"/>
                  </a:lnTo>
                  <a:lnTo>
                    <a:pt x="401142" y="46126"/>
                  </a:lnTo>
                  <a:lnTo>
                    <a:pt x="397611" y="46126"/>
                  </a:lnTo>
                  <a:lnTo>
                    <a:pt x="395617" y="43421"/>
                  </a:lnTo>
                  <a:lnTo>
                    <a:pt x="392201" y="43421"/>
                  </a:lnTo>
                  <a:lnTo>
                    <a:pt x="390779" y="42151"/>
                  </a:lnTo>
                  <a:lnTo>
                    <a:pt x="388823" y="43421"/>
                  </a:lnTo>
                  <a:lnTo>
                    <a:pt x="388594" y="43421"/>
                  </a:lnTo>
                  <a:lnTo>
                    <a:pt x="388594" y="63804"/>
                  </a:lnTo>
                  <a:lnTo>
                    <a:pt x="388416" y="65011"/>
                  </a:lnTo>
                  <a:lnTo>
                    <a:pt x="388594" y="63804"/>
                  </a:lnTo>
                  <a:lnTo>
                    <a:pt x="388594" y="43421"/>
                  </a:lnTo>
                  <a:lnTo>
                    <a:pt x="385673" y="43421"/>
                  </a:lnTo>
                  <a:lnTo>
                    <a:pt x="384898" y="44691"/>
                  </a:lnTo>
                  <a:lnTo>
                    <a:pt x="382435" y="44691"/>
                  </a:lnTo>
                  <a:lnTo>
                    <a:pt x="377913" y="46126"/>
                  </a:lnTo>
                  <a:lnTo>
                    <a:pt x="372389" y="46126"/>
                  </a:lnTo>
                  <a:lnTo>
                    <a:pt x="372173" y="44881"/>
                  </a:lnTo>
                  <a:lnTo>
                    <a:pt x="372071" y="43421"/>
                  </a:lnTo>
                  <a:lnTo>
                    <a:pt x="372973" y="43421"/>
                  </a:lnTo>
                  <a:lnTo>
                    <a:pt x="371335" y="42151"/>
                  </a:lnTo>
                  <a:lnTo>
                    <a:pt x="371106" y="42151"/>
                  </a:lnTo>
                  <a:lnTo>
                    <a:pt x="371208" y="40881"/>
                  </a:lnTo>
                  <a:lnTo>
                    <a:pt x="370547" y="40881"/>
                  </a:lnTo>
                  <a:lnTo>
                    <a:pt x="370547" y="117081"/>
                  </a:lnTo>
                  <a:lnTo>
                    <a:pt x="366826" y="117081"/>
                  </a:lnTo>
                  <a:lnTo>
                    <a:pt x="366280" y="118351"/>
                  </a:lnTo>
                  <a:lnTo>
                    <a:pt x="364159" y="118351"/>
                  </a:lnTo>
                  <a:lnTo>
                    <a:pt x="362013" y="119621"/>
                  </a:lnTo>
                  <a:lnTo>
                    <a:pt x="360514" y="119621"/>
                  </a:lnTo>
                  <a:lnTo>
                    <a:pt x="360197" y="118351"/>
                  </a:lnTo>
                  <a:lnTo>
                    <a:pt x="359664" y="118351"/>
                  </a:lnTo>
                  <a:lnTo>
                    <a:pt x="358609" y="117081"/>
                  </a:lnTo>
                  <a:lnTo>
                    <a:pt x="358305" y="117081"/>
                  </a:lnTo>
                  <a:lnTo>
                    <a:pt x="358711" y="115811"/>
                  </a:lnTo>
                  <a:lnTo>
                    <a:pt x="359244" y="114541"/>
                  </a:lnTo>
                  <a:lnTo>
                    <a:pt x="360019" y="114541"/>
                  </a:lnTo>
                  <a:lnTo>
                    <a:pt x="360083" y="113271"/>
                  </a:lnTo>
                  <a:lnTo>
                    <a:pt x="366242" y="113271"/>
                  </a:lnTo>
                  <a:lnTo>
                    <a:pt x="366204" y="114541"/>
                  </a:lnTo>
                  <a:lnTo>
                    <a:pt x="369836" y="114541"/>
                  </a:lnTo>
                  <a:lnTo>
                    <a:pt x="370255" y="115811"/>
                  </a:lnTo>
                  <a:lnTo>
                    <a:pt x="369430" y="115811"/>
                  </a:lnTo>
                  <a:lnTo>
                    <a:pt x="370547" y="117081"/>
                  </a:lnTo>
                  <a:lnTo>
                    <a:pt x="370547" y="40881"/>
                  </a:lnTo>
                  <a:lnTo>
                    <a:pt x="361657" y="40881"/>
                  </a:lnTo>
                  <a:lnTo>
                    <a:pt x="359117" y="42151"/>
                  </a:lnTo>
                  <a:lnTo>
                    <a:pt x="356095" y="40881"/>
                  </a:lnTo>
                  <a:lnTo>
                    <a:pt x="353733" y="42151"/>
                  </a:lnTo>
                  <a:lnTo>
                    <a:pt x="351942" y="43421"/>
                  </a:lnTo>
                  <a:lnTo>
                    <a:pt x="350443" y="43421"/>
                  </a:lnTo>
                  <a:lnTo>
                    <a:pt x="350443" y="113271"/>
                  </a:lnTo>
                  <a:lnTo>
                    <a:pt x="349186" y="113271"/>
                  </a:lnTo>
                  <a:lnTo>
                    <a:pt x="349250" y="114541"/>
                  </a:lnTo>
                  <a:lnTo>
                    <a:pt x="346354" y="115811"/>
                  </a:lnTo>
                  <a:lnTo>
                    <a:pt x="344690" y="115811"/>
                  </a:lnTo>
                  <a:lnTo>
                    <a:pt x="337972" y="114541"/>
                  </a:lnTo>
                  <a:lnTo>
                    <a:pt x="336575" y="113271"/>
                  </a:lnTo>
                  <a:lnTo>
                    <a:pt x="333413" y="113271"/>
                  </a:lnTo>
                  <a:lnTo>
                    <a:pt x="334048" y="112001"/>
                  </a:lnTo>
                  <a:lnTo>
                    <a:pt x="350380" y="112001"/>
                  </a:lnTo>
                  <a:lnTo>
                    <a:pt x="350443" y="113271"/>
                  </a:lnTo>
                  <a:lnTo>
                    <a:pt x="350443" y="43421"/>
                  </a:lnTo>
                  <a:lnTo>
                    <a:pt x="333095" y="43421"/>
                  </a:lnTo>
                  <a:lnTo>
                    <a:pt x="332727" y="44691"/>
                  </a:lnTo>
                  <a:lnTo>
                    <a:pt x="326618" y="44691"/>
                  </a:lnTo>
                  <a:lnTo>
                    <a:pt x="326605" y="46126"/>
                  </a:lnTo>
                  <a:lnTo>
                    <a:pt x="322046" y="46126"/>
                  </a:lnTo>
                  <a:lnTo>
                    <a:pt x="316852" y="47205"/>
                  </a:lnTo>
                  <a:lnTo>
                    <a:pt x="316852" y="78981"/>
                  </a:lnTo>
                  <a:lnTo>
                    <a:pt x="315760" y="80251"/>
                  </a:lnTo>
                  <a:lnTo>
                    <a:pt x="313258" y="80251"/>
                  </a:lnTo>
                  <a:lnTo>
                    <a:pt x="313258" y="113271"/>
                  </a:lnTo>
                  <a:lnTo>
                    <a:pt x="313105" y="114541"/>
                  </a:lnTo>
                  <a:lnTo>
                    <a:pt x="313232" y="113271"/>
                  </a:lnTo>
                  <a:lnTo>
                    <a:pt x="313258" y="80251"/>
                  </a:lnTo>
                  <a:lnTo>
                    <a:pt x="304126" y="80251"/>
                  </a:lnTo>
                  <a:lnTo>
                    <a:pt x="303555" y="78981"/>
                  </a:lnTo>
                  <a:lnTo>
                    <a:pt x="316852" y="78981"/>
                  </a:lnTo>
                  <a:lnTo>
                    <a:pt x="316852" y="47205"/>
                  </a:lnTo>
                  <a:lnTo>
                    <a:pt x="316611" y="47244"/>
                  </a:lnTo>
                  <a:lnTo>
                    <a:pt x="315696" y="46126"/>
                  </a:lnTo>
                  <a:lnTo>
                    <a:pt x="315366" y="46126"/>
                  </a:lnTo>
                  <a:lnTo>
                    <a:pt x="317195" y="44691"/>
                  </a:lnTo>
                  <a:lnTo>
                    <a:pt x="316712" y="44691"/>
                  </a:lnTo>
                  <a:lnTo>
                    <a:pt x="315455" y="43421"/>
                  </a:lnTo>
                  <a:lnTo>
                    <a:pt x="316052" y="43421"/>
                  </a:lnTo>
                  <a:lnTo>
                    <a:pt x="314591" y="42151"/>
                  </a:lnTo>
                  <a:lnTo>
                    <a:pt x="312343" y="42151"/>
                  </a:lnTo>
                  <a:lnTo>
                    <a:pt x="311302" y="43421"/>
                  </a:lnTo>
                  <a:lnTo>
                    <a:pt x="309118" y="43421"/>
                  </a:lnTo>
                  <a:lnTo>
                    <a:pt x="307936" y="44691"/>
                  </a:lnTo>
                  <a:lnTo>
                    <a:pt x="305612" y="43421"/>
                  </a:lnTo>
                  <a:lnTo>
                    <a:pt x="306120" y="44691"/>
                  </a:lnTo>
                  <a:lnTo>
                    <a:pt x="296964" y="46101"/>
                  </a:lnTo>
                  <a:lnTo>
                    <a:pt x="296964" y="103111"/>
                  </a:lnTo>
                  <a:lnTo>
                    <a:pt x="294424" y="103111"/>
                  </a:lnTo>
                  <a:lnTo>
                    <a:pt x="293649" y="104381"/>
                  </a:lnTo>
                  <a:lnTo>
                    <a:pt x="291071" y="104381"/>
                  </a:lnTo>
                  <a:lnTo>
                    <a:pt x="291515" y="105651"/>
                  </a:lnTo>
                  <a:lnTo>
                    <a:pt x="290893" y="105651"/>
                  </a:lnTo>
                  <a:lnTo>
                    <a:pt x="290779" y="106921"/>
                  </a:lnTo>
                  <a:lnTo>
                    <a:pt x="287413" y="106921"/>
                  </a:lnTo>
                  <a:lnTo>
                    <a:pt x="284797" y="108191"/>
                  </a:lnTo>
                  <a:lnTo>
                    <a:pt x="282549" y="109461"/>
                  </a:lnTo>
                  <a:lnTo>
                    <a:pt x="278688" y="109461"/>
                  </a:lnTo>
                  <a:lnTo>
                    <a:pt x="277952" y="108191"/>
                  </a:lnTo>
                  <a:lnTo>
                    <a:pt x="277799" y="108191"/>
                  </a:lnTo>
                  <a:lnTo>
                    <a:pt x="281482" y="106921"/>
                  </a:lnTo>
                  <a:lnTo>
                    <a:pt x="282028" y="105651"/>
                  </a:lnTo>
                  <a:lnTo>
                    <a:pt x="284937" y="105651"/>
                  </a:lnTo>
                  <a:lnTo>
                    <a:pt x="284695" y="104381"/>
                  </a:lnTo>
                  <a:lnTo>
                    <a:pt x="284175" y="104381"/>
                  </a:lnTo>
                  <a:lnTo>
                    <a:pt x="284226" y="103111"/>
                  </a:lnTo>
                  <a:lnTo>
                    <a:pt x="283692" y="103111"/>
                  </a:lnTo>
                  <a:lnTo>
                    <a:pt x="283387" y="101955"/>
                  </a:lnTo>
                  <a:lnTo>
                    <a:pt x="283413" y="100571"/>
                  </a:lnTo>
                  <a:lnTo>
                    <a:pt x="289382" y="100571"/>
                  </a:lnTo>
                  <a:lnTo>
                    <a:pt x="286829" y="99301"/>
                  </a:lnTo>
                  <a:lnTo>
                    <a:pt x="285610" y="96761"/>
                  </a:lnTo>
                  <a:lnTo>
                    <a:pt x="293230" y="96761"/>
                  </a:lnTo>
                  <a:lnTo>
                    <a:pt x="293801" y="98031"/>
                  </a:lnTo>
                  <a:lnTo>
                    <a:pt x="295516" y="98031"/>
                  </a:lnTo>
                  <a:lnTo>
                    <a:pt x="295109" y="99301"/>
                  </a:lnTo>
                  <a:lnTo>
                    <a:pt x="295617" y="100571"/>
                  </a:lnTo>
                  <a:lnTo>
                    <a:pt x="296964" y="103111"/>
                  </a:lnTo>
                  <a:lnTo>
                    <a:pt x="296964" y="46101"/>
                  </a:lnTo>
                  <a:lnTo>
                    <a:pt x="296786" y="46126"/>
                  </a:lnTo>
                  <a:lnTo>
                    <a:pt x="270395" y="46126"/>
                  </a:lnTo>
                  <a:lnTo>
                    <a:pt x="270103" y="44881"/>
                  </a:lnTo>
                  <a:lnTo>
                    <a:pt x="270052" y="44691"/>
                  </a:lnTo>
                  <a:lnTo>
                    <a:pt x="258660" y="44691"/>
                  </a:lnTo>
                  <a:lnTo>
                    <a:pt x="258572" y="44881"/>
                  </a:lnTo>
                  <a:lnTo>
                    <a:pt x="258051" y="46126"/>
                  </a:lnTo>
                  <a:lnTo>
                    <a:pt x="258267" y="47320"/>
                  </a:lnTo>
                  <a:lnTo>
                    <a:pt x="248602" y="47320"/>
                  </a:lnTo>
                  <a:lnTo>
                    <a:pt x="248602" y="86626"/>
                  </a:lnTo>
                  <a:lnTo>
                    <a:pt x="247789" y="85331"/>
                  </a:lnTo>
                  <a:lnTo>
                    <a:pt x="248031" y="85331"/>
                  </a:lnTo>
                  <a:lnTo>
                    <a:pt x="248602" y="86626"/>
                  </a:lnTo>
                  <a:lnTo>
                    <a:pt x="248602" y="47320"/>
                  </a:lnTo>
                  <a:lnTo>
                    <a:pt x="247383" y="47320"/>
                  </a:lnTo>
                  <a:lnTo>
                    <a:pt x="247383" y="90462"/>
                  </a:lnTo>
                  <a:lnTo>
                    <a:pt x="241388" y="90462"/>
                  </a:lnTo>
                  <a:lnTo>
                    <a:pt x="240817" y="89141"/>
                  </a:lnTo>
                  <a:lnTo>
                    <a:pt x="231952" y="89141"/>
                  </a:lnTo>
                  <a:lnTo>
                    <a:pt x="229565" y="90462"/>
                  </a:lnTo>
                  <a:lnTo>
                    <a:pt x="229844" y="91681"/>
                  </a:lnTo>
                  <a:lnTo>
                    <a:pt x="226720" y="91681"/>
                  </a:lnTo>
                  <a:lnTo>
                    <a:pt x="224116" y="92951"/>
                  </a:lnTo>
                  <a:lnTo>
                    <a:pt x="222542" y="92951"/>
                  </a:lnTo>
                  <a:lnTo>
                    <a:pt x="219367" y="90462"/>
                  </a:lnTo>
                  <a:lnTo>
                    <a:pt x="220192" y="89141"/>
                  </a:lnTo>
                  <a:lnTo>
                    <a:pt x="221081" y="87871"/>
                  </a:lnTo>
                  <a:lnTo>
                    <a:pt x="225247" y="86626"/>
                  </a:lnTo>
                  <a:lnTo>
                    <a:pt x="226402" y="86626"/>
                  </a:lnTo>
                  <a:lnTo>
                    <a:pt x="227939" y="85331"/>
                  </a:lnTo>
                  <a:lnTo>
                    <a:pt x="232600" y="85331"/>
                  </a:lnTo>
                  <a:lnTo>
                    <a:pt x="233019" y="84061"/>
                  </a:lnTo>
                  <a:lnTo>
                    <a:pt x="239128" y="84061"/>
                  </a:lnTo>
                  <a:lnTo>
                    <a:pt x="241236" y="85331"/>
                  </a:lnTo>
                  <a:lnTo>
                    <a:pt x="244170" y="84061"/>
                  </a:lnTo>
                  <a:lnTo>
                    <a:pt x="246507" y="84061"/>
                  </a:lnTo>
                  <a:lnTo>
                    <a:pt x="246468" y="85331"/>
                  </a:lnTo>
                  <a:lnTo>
                    <a:pt x="247027" y="85331"/>
                  </a:lnTo>
                  <a:lnTo>
                    <a:pt x="246240" y="86626"/>
                  </a:lnTo>
                  <a:lnTo>
                    <a:pt x="245821" y="86626"/>
                  </a:lnTo>
                  <a:lnTo>
                    <a:pt x="246138" y="87871"/>
                  </a:lnTo>
                  <a:lnTo>
                    <a:pt x="246595" y="87871"/>
                  </a:lnTo>
                  <a:lnTo>
                    <a:pt x="246888" y="89141"/>
                  </a:lnTo>
                  <a:lnTo>
                    <a:pt x="247383" y="90462"/>
                  </a:lnTo>
                  <a:lnTo>
                    <a:pt x="247383" y="47320"/>
                  </a:lnTo>
                  <a:lnTo>
                    <a:pt x="225679" y="47320"/>
                  </a:lnTo>
                  <a:lnTo>
                    <a:pt x="224066" y="46126"/>
                  </a:lnTo>
                  <a:lnTo>
                    <a:pt x="218401" y="46126"/>
                  </a:lnTo>
                  <a:lnTo>
                    <a:pt x="218287" y="44691"/>
                  </a:lnTo>
                  <a:lnTo>
                    <a:pt x="218249" y="43421"/>
                  </a:lnTo>
                  <a:lnTo>
                    <a:pt x="214083" y="43421"/>
                  </a:lnTo>
                  <a:lnTo>
                    <a:pt x="215138" y="44691"/>
                  </a:lnTo>
                  <a:lnTo>
                    <a:pt x="212267" y="44691"/>
                  </a:lnTo>
                  <a:lnTo>
                    <a:pt x="207975" y="46126"/>
                  </a:lnTo>
                  <a:lnTo>
                    <a:pt x="212090" y="46126"/>
                  </a:lnTo>
                  <a:lnTo>
                    <a:pt x="214160" y="48501"/>
                  </a:lnTo>
                  <a:lnTo>
                    <a:pt x="213791" y="49771"/>
                  </a:lnTo>
                  <a:lnTo>
                    <a:pt x="215938" y="51041"/>
                  </a:lnTo>
                  <a:lnTo>
                    <a:pt x="206070" y="51041"/>
                  </a:lnTo>
                  <a:lnTo>
                    <a:pt x="205854" y="49771"/>
                  </a:lnTo>
                  <a:lnTo>
                    <a:pt x="202641" y="49771"/>
                  </a:lnTo>
                  <a:lnTo>
                    <a:pt x="202539" y="51041"/>
                  </a:lnTo>
                  <a:lnTo>
                    <a:pt x="202285" y="51206"/>
                  </a:lnTo>
                  <a:lnTo>
                    <a:pt x="202285" y="89141"/>
                  </a:lnTo>
                  <a:lnTo>
                    <a:pt x="202031" y="90462"/>
                  </a:lnTo>
                  <a:lnTo>
                    <a:pt x="194919" y="90462"/>
                  </a:lnTo>
                  <a:lnTo>
                    <a:pt x="194919" y="113271"/>
                  </a:lnTo>
                  <a:lnTo>
                    <a:pt x="179908" y="113271"/>
                  </a:lnTo>
                  <a:lnTo>
                    <a:pt x="179489" y="112001"/>
                  </a:lnTo>
                  <a:lnTo>
                    <a:pt x="180962" y="110731"/>
                  </a:lnTo>
                  <a:lnTo>
                    <a:pt x="178904" y="110731"/>
                  </a:lnTo>
                  <a:lnTo>
                    <a:pt x="178765" y="109461"/>
                  </a:lnTo>
                  <a:lnTo>
                    <a:pt x="180949" y="109461"/>
                  </a:lnTo>
                  <a:lnTo>
                    <a:pt x="181495" y="108191"/>
                  </a:lnTo>
                  <a:lnTo>
                    <a:pt x="182803" y="108191"/>
                  </a:lnTo>
                  <a:lnTo>
                    <a:pt x="183134" y="106921"/>
                  </a:lnTo>
                  <a:lnTo>
                    <a:pt x="189103" y="106921"/>
                  </a:lnTo>
                  <a:lnTo>
                    <a:pt x="189230" y="108191"/>
                  </a:lnTo>
                  <a:lnTo>
                    <a:pt x="189344" y="109461"/>
                  </a:lnTo>
                  <a:lnTo>
                    <a:pt x="189357" y="112001"/>
                  </a:lnTo>
                  <a:lnTo>
                    <a:pt x="194754" y="112001"/>
                  </a:lnTo>
                  <a:lnTo>
                    <a:pt x="194919" y="113271"/>
                  </a:lnTo>
                  <a:lnTo>
                    <a:pt x="194919" y="90462"/>
                  </a:lnTo>
                  <a:lnTo>
                    <a:pt x="186423" y="90462"/>
                  </a:lnTo>
                  <a:lnTo>
                    <a:pt x="185191" y="91681"/>
                  </a:lnTo>
                  <a:lnTo>
                    <a:pt x="178777" y="91681"/>
                  </a:lnTo>
                  <a:lnTo>
                    <a:pt x="179260" y="90462"/>
                  </a:lnTo>
                  <a:lnTo>
                    <a:pt x="179273" y="89141"/>
                  </a:lnTo>
                  <a:lnTo>
                    <a:pt x="202285" y="89141"/>
                  </a:lnTo>
                  <a:lnTo>
                    <a:pt x="202285" y="51206"/>
                  </a:lnTo>
                  <a:lnTo>
                    <a:pt x="200558" y="52311"/>
                  </a:lnTo>
                  <a:lnTo>
                    <a:pt x="198513" y="52311"/>
                  </a:lnTo>
                  <a:lnTo>
                    <a:pt x="198069" y="51041"/>
                  </a:lnTo>
                  <a:lnTo>
                    <a:pt x="196443" y="51041"/>
                  </a:lnTo>
                  <a:lnTo>
                    <a:pt x="196418" y="49771"/>
                  </a:lnTo>
                  <a:lnTo>
                    <a:pt x="195491" y="49771"/>
                  </a:lnTo>
                  <a:lnTo>
                    <a:pt x="192913" y="48501"/>
                  </a:lnTo>
                  <a:lnTo>
                    <a:pt x="189344" y="48501"/>
                  </a:lnTo>
                  <a:lnTo>
                    <a:pt x="185547" y="47320"/>
                  </a:lnTo>
                  <a:lnTo>
                    <a:pt x="184988" y="47320"/>
                  </a:lnTo>
                  <a:lnTo>
                    <a:pt x="184988" y="72631"/>
                  </a:lnTo>
                  <a:lnTo>
                    <a:pt x="184721" y="75260"/>
                  </a:lnTo>
                  <a:lnTo>
                    <a:pt x="184492" y="75260"/>
                  </a:lnTo>
                  <a:lnTo>
                    <a:pt x="175450" y="73901"/>
                  </a:lnTo>
                  <a:lnTo>
                    <a:pt x="171335" y="73901"/>
                  </a:lnTo>
                  <a:lnTo>
                    <a:pt x="171297" y="123431"/>
                  </a:lnTo>
                  <a:lnTo>
                    <a:pt x="170891" y="123431"/>
                  </a:lnTo>
                  <a:lnTo>
                    <a:pt x="170078" y="124790"/>
                  </a:lnTo>
                  <a:lnTo>
                    <a:pt x="171246" y="125971"/>
                  </a:lnTo>
                  <a:lnTo>
                    <a:pt x="171107" y="125971"/>
                  </a:lnTo>
                  <a:lnTo>
                    <a:pt x="170230" y="127444"/>
                  </a:lnTo>
                  <a:lnTo>
                    <a:pt x="168630" y="127444"/>
                  </a:lnTo>
                  <a:lnTo>
                    <a:pt x="167246" y="125971"/>
                  </a:lnTo>
                  <a:lnTo>
                    <a:pt x="166547" y="125971"/>
                  </a:lnTo>
                  <a:lnTo>
                    <a:pt x="166141" y="124790"/>
                  </a:lnTo>
                  <a:lnTo>
                    <a:pt x="164414" y="124790"/>
                  </a:lnTo>
                  <a:lnTo>
                    <a:pt x="164769" y="123431"/>
                  </a:lnTo>
                  <a:lnTo>
                    <a:pt x="167195" y="123431"/>
                  </a:lnTo>
                  <a:lnTo>
                    <a:pt x="168059" y="122161"/>
                  </a:lnTo>
                  <a:lnTo>
                    <a:pt x="171246" y="122161"/>
                  </a:lnTo>
                  <a:lnTo>
                    <a:pt x="171297" y="123431"/>
                  </a:lnTo>
                  <a:lnTo>
                    <a:pt x="171297" y="73888"/>
                  </a:lnTo>
                  <a:lnTo>
                    <a:pt x="168414" y="72631"/>
                  </a:lnTo>
                  <a:lnTo>
                    <a:pt x="175895" y="72631"/>
                  </a:lnTo>
                  <a:lnTo>
                    <a:pt x="177393" y="71361"/>
                  </a:lnTo>
                  <a:lnTo>
                    <a:pt x="179730" y="72631"/>
                  </a:lnTo>
                  <a:lnTo>
                    <a:pt x="184988" y="72631"/>
                  </a:lnTo>
                  <a:lnTo>
                    <a:pt x="184988" y="47320"/>
                  </a:lnTo>
                  <a:lnTo>
                    <a:pt x="181076" y="48501"/>
                  </a:lnTo>
                  <a:lnTo>
                    <a:pt x="163601" y="48501"/>
                  </a:lnTo>
                  <a:lnTo>
                    <a:pt x="161620" y="47320"/>
                  </a:lnTo>
                  <a:lnTo>
                    <a:pt x="149440" y="47320"/>
                  </a:lnTo>
                  <a:lnTo>
                    <a:pt x="149047" y="48501"/>
                  </a:lnTo>
                  <a:lnTo>
                    <a:pt x="139865" y="48501"/>
                  </a:lnTo>
                  <a:lnTo>
                    <a:pt x="139661" y="49771"/>
                  </a:lnTo>
                  <a:lnTo>
                    <a:pt x="134581" y="49771"/>
                  </a:lnTo>
                  <a:lnTo>
                    <a:pt x="133794" y="49136"/>
                  </a:lnTo>
                  <a:lnTo>
                    <a:pt x="133794" y="113271"/>
                  </a:lnTo>
                  <a:lnTo>
                    <a:pt x="131356" y="114541"/>
                  </a:lnTo>
                  <a:lnTo>
                    <a:pt x="125056" y="114541"/>
                  </a:lnTo>
                  <a:lnTo>
                    <a:pt x="123621" y="113271"/>
                  </a:lnTo>
                  <a:lnTo>
                    <a:pt x="120954" y="113271"/>
                  </a:lnTo>
                  <a:lnTo>
                    <a:pt x="121158" y="112001"/>
                  </a:lnTo>
                  <a:lnTo>
                    <a:pt x="121246" y="110731"/>
                  </a:lnTo>
                  <a:lnTo>
                    <a:pt x="127914" y="110731"/>
                  </a:lnTo>
                  <a:lnTo>
                    <a:pt x="127558" y="109461"/>
                  </a:lnTo>
                  <a:lnTo>
                    <a:pt x="127457" y="108191"/>
                  </a:lnTo>
                  <a:lnTo>
                    <a:pt x="127342" y="106921"/>
                  </a:lnTo>
                  <a:lnTo>
                    <a:pt x="130251" y="106921"/>
                  </a:lnTo>
                  <a:lnTo>
                    <a:pt x="130848" y="109461"/>
                  </a:lnTo>
                  <a:lnTo>
                    <a:pt x="129463" y="109461"/>
                  </a:lnTo>
                  <a:lnTo>
                    <a:pt x="131305" y="110731"/>
                  </a:lnTo>
                  <a:lnTo>
                    <a:pt x="131787" y="110731"/>
                  </a:lnTo>
                  <a:lnTo>
                    <a:pt x="130556" y="112001"/>
                  </a:lnTo>
                  <a:lnTo>
                    <a:pt x="133489" y="112001"/>
                  </a:lnTo>
                  <a:lnTo>
                    <a:pt x="132740" y="113271"/>
                  </a:lnTo>
                  <a:lnTo>
                    <a:pt x="133794" y="113271"/>
                  </a:lnTo>
                  <a:lnTo>
                    <a:pt x="133794" y="49136"/>
                  </a:lnTo>
                  <a:lnTo>
                    <a:pt x="133007" y="48501"/>
                  </a:lnTo>
                  <a:lnTo>
                    <a:pt x="132435" y="48501"/>
                  </a:lnTo>
                  <a:lnTo>
                    <a:pt x="131660" y="47320"/>
                  </a:lnTo>
                  <a:lnTo>
                    <a:pt x="129247" y="46126"/>
                  </a:lnTo>
                  <a:lnTo>
                    <a:pt x="127723" y="46126"/>
                  </a:lnTo>
                  <a:lnTo>
                    <a:pt x="127723" y="82791"/>
                  </a:lnTo>
                  <a:lnTo>
                    <a:pt x="127685" y="84061"/>
                  </a:lnTo>
                  <a:lnTo>
                    <a:pt x="127419" y="84061"/>
                  </a:lnTo>
                  <a:lnTo>
                    <a:pt x="126873" y="85331"/>
                  </a:lnTo>
                  <a:lnTo>
                    <a:pt x="126784" y="86626"/>
                  </a:lnTo>
                  <a:lnTo>
                    <a:pt x="125958" y="86626"/>
                  </a:lnTo>
                  <a:lnTo>
                    <a:pt x="126047" y="87871"/>
                  </a:lnTo>
                  <a:lnTo>
                    <a:pt x="126453" y="87871"/>
                  </a:lnTo>
                  <a:lnTo>
                    <a:pt x="126657" y="89141"/>
                  </a:lnTo>
                  <a:lnTo>
                    <a:pt x="126504" y="90462"/>
                  </a:lnTo>
                  <a:lnTo>
                    <a:pt x="126657" y="90462"/>
                  </a:lnTo>
                  <a:lnTo>
                    <a:pt x="126974" y="91681"/>
                  </a:lnTo>
                  <a:lnTo>
                    <a:pt x="126339" y="91681"/>
                  </a:lnTo>
                  <a:lnTo>
                    <a:pt x="126352" y="92951"/>
                  </a:lnTo>
                  <a:lnTo>
                    <a:pt x="125971" y="92951"/>
                  </a:lnTo>
                  <a:lnTo>
                    <a:pt x="126238" y="93954"/>
                  </a:lnTo>
                  <a:lnTo>
                    <a:pt x="126314" y="94221"/>
                  </a:lnTo>
                  <a:lnTo>
                    <a:pt x="127482" y="94221"/>
                  </a:lnTo>
                  <a:lnTo>
                    <a:pt x="126123" y="96761"/>
                  </a:lnTo>
                  <a:lnTo>
                    <a:pt x="120878" y="96761"/>
                  </a:lnTo>
                  <a:lnTo>
                    <a:pt x="122351" y="95491"/>
                  </a:lnTo>
                  <a:lnTo>
                    <a:pt x="121386" y="94221"/>
                  </a:lnTo>
                  <a:lnTo>
                    <a:pt x="121399" y="92951"/>
                  </a:lnTo>
                  <a:lnTo>
                    <a:pt x="117373" y="91681"/>
                  </a:lnTo>
                  <a:lnTo>
                    <a:pt x="115189" y="90462"/>
                  </a:lnTo>
                  <a:lnTo>
                    <a:pt x="115049" y="90462"/>
                  </a:lnTo>
                  <a:lnTo>
                    <a:pt x="117322" y="87871"/>
                  </a:lnTo>
                  <a:lnTo>
                    <a:pt x="120408" y="86626"/>
                  </a:lnTo>
                  <a:lnTo>
                    <a:pt x="122085" y="85331"/>
                  </a:lnTo>
                  <a:lnTo>
                    <a:pt x="122135" y="84061"/>
                  </a:lnTo>
                  <a:lnTo>
                    <a:pt x="120726" y="84061"/>
                  </a:lnTo>
                  <a:lnTo>
                    <a:pt x="120434" y="82791"/>
                  </a:lnTo>
                  <a:lnTo>
                    <a:pt x="118021" y="81521"/>
                  </a:lnTo>
                  <a:lnTo>
                    <a:pt x="113779" y="81521"/>
                  </a:lnTo>
                  <a:lnTo>
                    <a:pt x="111340" y="82791"/>
                  </a:lnTo>
                  <a:lnTo>
                    <a:pt x="108864" y="82791"/>
                  </a:lnTo>
                  <a:lnTo>
                    <a:pt x="108445" y="84061"/>
                  </a:lnTo>
                  <a:lnTo>
                    <a:pt x="105752" y="84061"/>
                  </a:lnTo>
                  <a:lnTo>
                    <a:pt x="104838" y="82791"/>
                  </a:lnTo>
                  <a:lnTo>
                    <a:pt x="105549" y="82791"/>
                  </a:lnTo>
                  <a:lnTo>
                    <a:pt x="104978" y="81521"/>
                  </a:lnTo>
                  <a:lnTo>
                    <a:pt x="105067" y="80251"/>
                  </a:lnTo>
                  <a:lnTo>
                    <a:pt x="108077" y="80251"/>
                  </a:lnTo>
                  <a:lnTo>
                    <a:pt x="107315" y="78981"/>
                  </a:lnTo>
                  <a:lnTo>
                    <a:pt x="107734" y="78981"/>
                  </a:lnTo>
                  <a:lnTo>
                    <a:pt x="108826" y="80251"/>
                  </a:lnTo>
                  <a:lnTo>
                    <a:pt x="120078" y="80251"/>
                  </a:lnTo>
                  <a:lnTo>
                    <a:pt x="122567" y="81521"/>
                  </a:lnTo>
                  <a:lnTo>
                    <a:pt x="126555" y="81521"/>
                  </a:lnTo>
                  <a:lnTo>
                    <a:pt x="126898" y="82791"/>
                  </a:lnTo>
                  <a:lnTo>
                    <a:pt x="127723" y="82791"/>
                  </a:lnTo>
                  <a:lnTo>
                    <a:pt x="127723" y="46126"/>
                  </a:lnTo>
                  <a:lnTo>
                    <a:pt x="124472" y="46126"/>
                  </a:lnTo>
                  <a:lnTo>
                    <a:pt x="123304" y="44691"/>
                  </a:lnTo>
                  <a:lnTo>
                    <a:pt x="119189" y="44691"/>
                  </a:lnTo>
                  <a:lnTo>
                    <a:pt x="118719" y="46126"/>
                  </a:lnTo>
                  <a:lnTo>
                    <a:pt x="118910" y="46126"/>
                  </a:lnTo>
                  <a:lnTo>
                    <a:pt x="119964" y="47320"/>
                  </a:lnTo>
                  <a:lnTo>
                    <a:pt x="119087" y="47320"/>
                  </a:lnTo>
                  <a:lnTo>
                    <a:pt x="116814" y="48501"/>
                  </a:lnTo>
                  <a:lnTo>
                    <a:pt x="93967" y="48501"/>
                  </a:lnTo>
                  <a:lnTo>
                    <a:pt x="93256" y="47320"/>
                  </a:lnTo>
                  <a:lnTo>
                    <a:pt x="88392" y="47320"/>
                  </a:lnTo>
                  <a:lnTo>
                    <a:pt x="87820" y="48501"/>
                  </a:lnTo>
                  <a:lnTo>
                    <a:pt x="85153" y="49771"/>
                  </a:lnTo>
                  <a:lnTo>
                    <a:pt x="76657" y="49771"/>
                  </a:lnTo>
                  <a:lnTo>
                    <a:pt x="76809" y="48501"/>
                  </a:lnTo>
                  <a:lnTo>
                    <a:pt x="74752" y="48501"/>
                  </a:lnTo>
                  <a:lnTo>
                    <a:pt x="74663" y="47320"/>
                  </a:lnTo>
                  <a:lnTo>
                    <a:pt x="75374" y="46126"/>
                  </a:lnTo>
                  <a:lnTo>
                    <a:pt x="74980" y="46126"/>
                  </a:lnTo>
                  <a:lnTo>
                    <a:pt x="71221" y="47320"/>
                  </a:lnTo>
                  <a:lnTo>
                    <a:pt x="67678" y="47320"/>
                  </a:lnTo>
                  <a:lnTo>
                    <a:pt x="66027" y="46126"/>
                  </a:lnTo>
                  <a:lnTo>
                    <a:pt x="65519" y="46126"/>
                  </a:lnTo>
                  <a:lnTo>
                    <a:pt x="63360" y="47320"/>
                  </a:lnTo>
                  <a:lnTo>
                    <a:pt x="49631" y="47320"/>
                  </a:lnTo>
                  <a:lnTo>
                    <a:pt x="40690" y="48501"/>
                  </a:lnTo>
                  <a:lnTo>
                    <a:pt x="37668" y="48501"/>
                  </a:lnTo>
                  <a:lnTo>
                    <a:pt x="37668" y="124790"/>
                  </a:lnTo>
                  <a:lnTo>
                    <a:pt x="36322" y="125895"/>
                  </a:lnTo>
                  <a:lnTo>
                    <a:pt x="37490" y="124790"/>
                  </a:lnTo>
                  <a:lnTo>
                    <a:pt x="37668" y="124790"/>
                  </a:lnTo>
                  <a:lnTo>
                    <a:pt x="37668" y="48501"/>
                  </a:lnTo>
                  <a:lnTo>
                    <a:pt x="36550" y="48501"/>
                  </a:lnTo>
                  <a:lnTo>
                    <a:pt x="30327" y="49771"/>
                  </a:lnTo>
                  <a:lnTo>
                    <a:pt x="25019" y="49771"/>
                  </a:lnTo>
                  <a:lnTo>
                    <a:pt x="23952" y="51041"/>
                  </a:lnTo>
                  <a:lnTo>
                    <a:pt x="7518" y="51041"/>
                  </a:lnTo>
                  <a:lnTo>
                    <a:pt x="7581" y="52311"/>
                  </a:lnTo>
                  <a:lnTo>
                    <a:pt x="5003" y="53657"/>
                  </a:lnTo>
                  <a:lnTo>
                    <a:pt x="7797" y="53657"/>
                  </a:lnTo>
                  <a:lnTo>
                    <a:pt x="8724" y="54851"/>
                  </a:lnTo>
                  <a:lnTo>
                    <a:pt x="9385" y="54851"/>
                  </a:lnTo>
                  <a:lnTo>
                    <a:pt x="8407" y="56121"/>
                  </a:lnTo>
                  <a:lnTo>
                    <a:pt x="8559" y="57391"/>
                  </a:lnTo>
                  <a:lnTo>
                    <a:pt x="7378" y="58661"/>
                  </a:lnTo>
                  <a:lnTo>
                    <a:pt x="7531" y="59931"/>
                  </a:lnTo>
                  <a:lnTo>
                    <a:pt x="5854" y="59931"/>
                  </a:lnTo>
                  <a:lnTo>
                    <a:pt x="6438" y="61290"/>
                  </a:lnTo>
                  <a:lnTo>
                    <a:pt x="6616" y="62471"/>
                  </a:lnTo>
                  <a:lnTo>
                    <a:pt x="5308" y="63804"/>
                  </a:lnTo>
                  <a:lnTo>
                    <a:pt x="7112" y="63804"/>
                  </a:lnTo>
                  <a:lnTo>
                    <a:pt x="5029" y="65011"/>
                  </a:lnTo>
                  <a:lnTo>
                    <a:pt x="8039" y="66281"/>
                  </a:lnTo>
                  <a:lnTo>
                    <a:pt x="8483" y="67551"/>
                  </a:lnTo>
                  <a:lnTo>
                    <a:pt x="10185" y="67551"/>
                  </a:lnTo>
                  <a:lnTo>
                    <a:pt x="10160" y="68948"/>
                  </a:lnTo>
                  <a:lnTo>
                    <a:pt x="11861" y="68948"/>
                  </a:lnTo>
                  <a:lnTo>
                    <a:pt x="12204" y="70091"/>
                  </a:lnTo>
                  <a:lnTo>
                    <a:pt x="13423" y="70091"/>
                  </a:lnTo>
                  <a:lnTo>
                    <a:pt x="14427" y="71361"/>
                  </a:lnTo>
                  <a:lnTo>
                    <a:pt x="15824" y="70091"/>
                  </a:lnTo>
                  <a:lnTo>
                    <a:pt x="17399" y="70091"/>
                  </a:lnTo>
                  <a:lnTo>
                    <a:pt x="17526" y="68948"/>
                  </a:lnTo>
                  <a:lnTo>
                    <a:pt x="19291" y="68948"/>
                  </a:lnTo>
                  <a:lnTo>
                    <a:pt x="23749" y="67551"/>
                  </a:lnTo>
                  <a:lnTo>
                    <a:pt x="26187" y="67551"/>
                  </a:lnTo>
                  <a:lnTo>
                    <a:pt x="28384" y="68834"/>
                  </a:lnTo>
                  <a:lnTo>
                    <a:pt x="32550" y="67551"/>
                  </a:lnTo>
                  <a:lnTo>
                    <a:pt x="34963" y="67551"/>
                  </a:lnTo>
                  <a:lnTo>
                    <a:pt x="36004" y="68948"/>
                  </a:lnTo>
                  <a:lnTo>
                    <a:pt x="36296" y="68948"/>
                  </a:lnTo>
                  <a:lnTo>
                    <a:pt x="36169" y="71361"/>
                  </a:lnTo>
                  <a:lnTo>
                    <a:pt x="26555" y="71361"/>
                  </a:lnTo>
                  <a:lnTo>
                    <a:pt x="25298" y="73901"/>
                  </a:lnTo>
                  <a:lnTo>
                    <a:pt x="24574" y="75260"/>
                  </a:lnTo>
                  <a:lnTo>
                    <a:pt x="23190" y="76441"/>
                  </a:lnTo>
                  <a:lnTo>
                    <a:pt x="19964" y="76441"/>
                  </a:lnTo>
                  <a:lnTo>
                    <a:pt x="19380" y="77774"/>
                  </a:lnTo>
                  <a:lnTo>
                    <a:pt x="14998" y="80251"/>
                  </a:lnTo>
                  <a:lnTo>
                    <a:pt x="16814" y="81521"/>
                  </a:lnTo>
                  <a:lnTo>
                    <a:pt x="16357" y="81521"/>
                  </a:lnTo>
                  <a:lnTo>
                    <a:pt x="15163" y="82791"/>
                  </a:lnTo>
                  <a:lnTo>
                    <a:pt x="13093" y="82791"/>
                  </a:lnTo>
                  <a:lnTo>
                    <a:pt x="12865" y="84061"/>
                  </a:lnTo>
                  <a:lnTo>
                    <a:pt x="11645" y="84061"/>
                  </a:lnTo>
                  <a:lnTo>
                    <a:pt x="12242" y="85331"/>
                  </a:lnTo>
                  <a:lnTo>
                    <a:pt x="10668" y="85331"/>
                  </a:lnTo>
                  <a:lnTo>
                    <a:pt x="11391" y="86626"/>
                  </a:lnTo>
                  <a:lnTo>
                    <a:pt x="9880" y="86626"/>
                  </a:lnTo>
                  <a:lnTo>
                    <a:pt x="8458" y="87871"/>
                  </a:lnTo>
                  <a:lnTo>
                    <a:pt x="7988" y="87871"/>
                  </a:lnTo>
                  <a:lnTo>
                    <a:pt x="7962" y="89141"/>
                  </a:lnTo>
                  <a:lnTo>
                    <a:pt x="7861" y="92951"/>
                  </a:lnTo>
                  <a:lnTo>
                    <a:pt x="3416" y="94221"/>
                  </a:lnTo>
                  <a:lnTo>
                    <a:pt x="6680" y="94221"/>
                  </a:lnTo>
                  <a:lnTo>
                    <a:pt x="7734" y="95491"/>
                  </a:lnTo>
                  <a:lnTo>
                    <a:pt x="7607" y="96761"/>
                  </a:lnTo>
                  <a:lnTo>
                    <a:pt x="7823" y="96761"/>
                  </a:lnTo>
                  <a:lnTo>
                    <a:pt x="7886" y="99301"/>
                  </a:lnTo>
                  <a:lnTo>
                    <a:pt x="11544" y="100571"/>
                  </a:lnTo>
                  <a:lnTo>
                    <a:pt x="11633" y="101955"/>
                  </a:lnTo>
                  <a:lnTo>
                    <a:pt x="11709" y="103111"/>
                  </a:lnTo>
                  <a:lnTo>
                    <a:pt x="10375" y="103111"/>
                  </a:lnTo>
                  <a:lnTo>
                    <a:pt x="11582" y="104381"/>
                  </a:lnTo>
                  <a:lnTo>
                    <a:pt x="11849" y="104381"/>
                  </a:lnTo>
                  <a:lnTo>
                    <a:pt x="11760" y="105651"/>
                  </a:lnTo>
                  <a:lnTo>
                    <a:pt x="11722" y="108191"/>
                  </a:lnTo>
                  <a:lnTo>
                    <a:pt x="12649" y="108191"/>
                  </a:lnTo>
                  <a:lnTo>
                    <a:pt x="12750" y="109461"/>
                  </a:lnTo>
                  <a:lnTo>
                    <a:pt x="12814" y="113271"/>
                  </a:lnTo>
                  <a:lnTo>
                    <a:pt x="12560" y="114541"/>
                  </a:lnTo>
                  <a:lnTo>
                    <a:pt x="12458" y="118351"/>
                  </a:lnTo>
                  <a:lnTo>
                    <a:pt x="13779" y="118351"/>
                  </a:lnTo>
                  <a:lnTo>
                    <a:pt x="13639" y="119621"/>
                  </a:lnTo>
                  <a:lnTo>
                    <a:pt x="17894" y="119621"/>
                  </a:lnTo>
                  <a:lnTo>
                    <a:pt x="17856" y="120891"/>
                  </a:lnTo>
                  <a:lnTo>
                    <a:pt x="16725" y="122161"/>
                  </a:lnTo>
                  <a:lnTo>
                    <a:pt x="18770" y="123431"/>
                  </a:lnTo>
                  <a:lnTo>
                    <a:pt x="18618" y="123431"/>
                  </a:lnTo>
                  <a:lnTo>
                    <a:pt x="18630" y="124790"/>
                  </a:lnTo>
                  <a:lnTo>
                    <a:pt x="22428" y="124790"/>
                  </a:lnTo>
                  <a:lnTo>
                    <a:pt x="23190" y="125971"/>
                  </a:lnTo>
                  <a:lnTo>
                    <a:pt x="23507" y="127444"/>
                  </a:lnTo>
                  <a:lnTo>
                    <a:pt x="29362" y="127444"/>
                  </a:lnTo>
                  <a:lnTo>
                    <a:pt x="31013" y="128511"/>
                  </a:lnTo>
                  <a:lnTo>
                    <a:pt x="33629" y="127444"/>
                  </a:lnTo>
                  <a:lnTo>
                    <a:pt x="38900" y="127444"/>
                  </a:lnTo>
                  <a:lnTo>
                    <a:pt x="45237" y="128511"/>
                  </a:lnTo>
                  <a:lnTo>
                    <a:pt x="50368" y="128511"/>
                  </a:lnTo>
                  <a:lnTo>
                    <a:pt x="54838" y="127444"/>
                  </a:lnTo>
                  <a:lnTo>
                    <a:pt x="56845" y="127444"/>
                  </a:lnTo>
                  <a:lnTo>
                    <a:pt x="57010" y="128511"/>
                  </a:lnTo>
                  <a:lnTo>
                    <a:pt x="55981" y="128511"/>
                  </a:lnTo>
                  <a:lnTo>
                    <a:pt x="57848" y="129781"/>
                  </a:lnTo>
                  <a:lnTo>
                    <a:pt x="59804" y="129781"/>
                  </a:lnTo>
                  <a:lnTo>
                    <a:pt x="61899" y="131051"/>
                  </a:lnTo>
                  <a:lnTo>
                    <a:pt x="63969" y="131051"/>
                  </a:lnTo>
                  <a:lnTo>
                    <a:pt x="65900" y="129781"/>
                  </a:lnTo>
                  <a:lnTo>
                    <a:pt x="68326" y="129781"/>
                  </a:lnTo>
                  <a:lnTo>
                    <a:pt x="71412" y="128511"/>
                  </a:lnTo>
                  <a:lnTo>
                    <a:pt x="83629" y="128511"/>
                  </a:lnTo>
                  <a:lnTo>
                    <a:pt x="86855" y="127444"/>
                  </a:lnTo>
                  <a:lnTo>
                    <a:pt x="89700" y="127444"/>
                  </a:lnTo>
                  <a:lnTo>
                    <a:pt x="92138" y="125971"/>
                  </a:lnTo>
                  <a:lnTo>
                    <a:pt x="94094" y="124790"/>
                  </a:lnTo>
                  <a:lnTo>
                    <a:pt x="100279" y="124790"/>
                  </a:lnTo>
                  <a:lnTo>
                    <a:pt x="101612" y="125971"/>
                  </a:lnTo>
                  <a:lnTo>
                    <a:pt x="100990" y="125971"/>
                  </a:lnTo>
                  <a:lnTo>
                    <a:pt x="101561" y="127444"/>
                  </a:lnTo>
                  <a:lnTo>
                    <a:pt x="101269" y="127444"/>
                  </a:lnTo>
                  <a:lnTo>
                    <a:pt x="100139" y="128511"/>
                  </a:lnTo>
                  <a:lnTo>
                    <a:pt x="102171" y="129781"/>
                  </a:lnTo>
                  <a:lnTo>
                    <a:pt x="105283" y="129781"/>
                  </a:lnTo>
                  <a:lnTo>
                    <a:pt x="107099" y="131051"/>
                  </a:lnTo>
                  <a:lnTo>
                    <a:pt x="108267" y="131051"/>
                  </a:lnTo>
                  <a:lnTo>
                    <a:pt x="108496" y="132321"/>
                  </a:lnTo>
                  <a:lnTo>
                    <a:pt x="107518" y="133591"/>
                  </a:lnTo>
                  <a:lnTo>
                    <a:pt x="109207" y="134861"/>
                  </a:lnTo>
                  <a:lnTo>
                    <a:pt x="113449" y="134861"/>
                  </a:lnTo>
                  <a:lnTo>
                    <a:pt x="117030" y="133591"/>
                  </a:lnTo>
                  <a:lnTo>
                    <a:pt x="124942" y="133591"/>
                  </a:lnTo>
                  <a:lnTo>
                    <a:pt x="126936" y="132321"/>
                  </a:lnTo>
                  <a:lnTo>
                    <a:pt x="127965" y="132321"/>
                  </a:lnTo>
                  <a:lnTo>
                    <a:pt x="133426" y="131051"/>
                  </a:lnTo>
                  <a:lnTo>
                    <a:pt x="135191" y="129781"/>
                  </a:lnTo>
                  <a:lnTo>
                    <a:pt x="133489" y="128511"/>
                  </a:lnTo>
                  <a:lnTo>
                    <a:pt x="133261" y="127444"/>
                  </a:lnTo>
                  <a:lnTo>
                    <a:pt x="131546" y="127444"/>
                  </a:lnTo>
                  <a:lnTo>
                    <a:pt x="129794" y="125971"/>
                  </a:lnTo>
                  <a:lnTo>
                    <a:pt x="128320" y="125971"/>
                  </a:lnTo>
                  <a:lnTo>
                    <a:pt x="126631" y="127444"/>
                  </a:lnTo>
                  <a:lnTo>
                    <a:pt x="120065" y="127444"/>
                  </a:lnTo>
                  <a:lnTo>
                    <a:pt x="118465" y="125971"/>
                  </a:lnTo>
                  <a:lnTo>
                    <a:pt x="116573" y="125971"/>
                  </a:lnTo>
                  <a:lnTo>
                    <a:pt x="117703" y="124790"/>
                  </a:lnTo>
                  <a:lnTo>
                    <a:pt x="141617" y="124790"/>
                  </a:lnTo>
                  <a:lnTo>
                    <a:pt x="143611" y="125971"/>
                  </a:lnTo>
                  <a:lnTo>
                    <a:pt x="147726" y="125971"/>
                  </a:lnTo>
                  <a:lnTo>
                    <a:pt x="148729" y="127444"/>
                  </a:lnTo>
                  <a:lnTo>
                    <a:pt x="142697" y="127444"/>
                  </a:lnTo>
                  <a:lnTo>
                    <a:pt x="138404" y="128511"/>
                  </a:lnTo>
                  <a:lnTo>
                    <a:pt x="135216" y="128511"/>
                  </a:lnTo>
                  <a:lnTo>
                    <a:pt x="137579" y="129781"/>
                  </a:lnTo>
                  <a:lnTo>
                    <a:pt x="137477" y="131051"/>
                  </a:lnTo>
                  <a:lnTo>
                    <a:pt x="136271" y="132321"/>
                  </a:lnTo>
                  <a:lnTo>
                    <a:pt x="138226" y="134861"/>
                  </a:lnTo>
                  <a:lnTo>
                    <a:pt x="142367" y="134861"/>
                  </a:lnTo>
                  <a:lnTo>
                    <a:pt x="144106" y="133591"/>
                  </a:lnTo>
                  <a:lnTo>
                    <a:pt x="148412" y="133591"/>
                  </a:lnTo>
                  <a:lnTo>
                    <a:pt x="150342" y="132321"/>
                  </a:lnTo>
                  <a:lnTo>
                    <a:pt x="152374" y="132321"/>
                  </a:lnTo>
                  <a:lnTo>
                    <a:pt x="154927" y="131051"/>
                  </a:lnTo>
                  <a:lnTo>
                    <a:pt x="157784" y="132321"/>
                  </a:lnTo>
                  <a:lnTo>
                    <a:pt x="168656" y="132321"/>
                  </a:lnTo>
                  <a:lnTo>
                    <a:pt x="166687" y="131051"/>
                  </a:lnTo>
                  <a:lnTo>
                    <a:pt x="171361" y="131051"/>
                  </a:lnTo>
                  <a:lnTo>
                    <a:pt x="171284" y="132321"/>
                  </a:lnTo>
                  <a:lnTo>
                    <a:pt x="182257" y="132321"/>
                  </a:lnTo>
                  <a:lnTo>
                    <a:pt x="183680" y="131051"/>
                  </a:lnTo>
                  <a:lnTo>
                    <a:pt x="190525" y="131051"/>
                  </a:lnTo>
                  <a:lnTo>
                    <a:pt x="193014" y="129781"/>
                  </a:lnTo>
                  <a:lnTo>
                    <a:pt x="193040" y="128511"/>
                  </a:lnTo>
                  <a:lnTo>
                    <a:pt x="193649" y="128511"/>
                  </a:lnTo>
                  <a:lnTo>
                    <a:pt x="196202" y="127444"/>
                  </a:lnTo>
                  <a:lnTo>
                    <a:pt x="197015" y="127444"/>
                  </a:lnTo>
                  <a:lnTo>
                    <a:pt x="194500" y="125971"/>
                  </a:lnTo>
                  <a:lnTo>
                    <a:pt x="195135" y="124790"/>
                  </a:lnTo>
                  <a:lnTo>
                    <a:pt x="194170" y="124790"/>
                  </a:lnTo>
                  <a:lnTo>
                    <a:pt x="194195" y="123431"/>
                  </a:lnTo>
                  <a:lnTo>
                    <a:pt x="196430" y="123431"/>
                  </a:lnTo>
                  <a:lnTo>
                    <a:pt x="197396" y="122161"/>
                  </a:lnTo>
                  <a:lnTo>
                    <a:pt x="200152" y="122161"/>
                  </a:lnTo>
                  <a:lnTo>
                    <a:pt x="200533" y="123431"/>
                  </a:lnTo>
                  <a:lnTo>
                    <a:pt x="214553" y="123431"/>
                  </a:lnTo>
                  <a:lnTo>
                    <a:pt x="214985" y="122161"/>
                  </a:lnTo>
                  <a:lnTo>
                    <a:pt x="215861" y="122161"/>
                  </a:lnTo>
                  <a:lnTo>
                    <a:pt x="217195" y="120891"/>
                  </a:lnTo>
                  <a:lnTo>
                    <a:pt x="217576" y="120891"/>
                  </a:lnTo>
                  <a:lnTo>
                    <a:pt x="217119" y="119621"/>
                  </a:lnTo>
                  <a:lnTo>
                    <a:pt x="219087" y="119621"/>
                  </a:lnTo>
                  <a:lnTo>
                    <a:pt x="219481" y="118351"/>
                  </a:lnTo>
                  <a:lnTo>
                    <a:pt x="241744" y="118351"/>
                  </a:lnTo>
                  <a:lnTo>
                    <a:pt x="241808" y="119621"/>
                  </a:lnTo>
                  <a:lnTo>
                    <a:pt x="238099" y="119621"/>
                  </a:lnTo>
                  <a:lnTo>
                    <a:pt x="238569" y="120891"/>
                  </a:lnTo>
                  <a:lnTo>
                    <a:pt x="234378" y="120891"/>
                  </a:lnTo>
                  <a:lnTo>
                    <a:pt x="228561" y="122161"/>
                  </a:lnTo>
                  <a:lnTo>
                    <a:pt x="226288" y="123431"/>
                  </a:lnTo>
                  <a:lnTo>
                    <a:pt x="221513" y="124790"/>
                  </a:lnTo>
                  <a:lnTo>
                    <a:pt x="213093" y="124790"/>
                  </a:lnTo>
                  <a:lnTo>
                    <a:pt x="212864" y="125971"/>
                  </a:lnTo>
                  <a:lnTo>
                    <a:pt x="211810" y="125971"/>
                  </a:lnTo>
                  <a:lnTo>
                    <a:pt x="209372" y="127444"/>
                  </a:lnTo>
                  <a:lnTo>
                    <a:pt x="209626" y="127444"/>
                  </a:lnTo>
                  <a:lnTo>
                    <a:pt x="210616" y="128511"/>
                  </a:lnTo>
                  <a:lnTo>
                    <a:pt x="212559" y="128511"/>
                  </a:lnTo>
                  <a:lnTo>
                    <a:pt x="212737" y="129781"/>
                  </a:lnTo>
                  <a:lnTo>
                    <a:pt x="212217" y="129781"/>
                  </a:lnTo>
                  <a:lnTo>
                    <a:pt x="212280" y="131051"/>
                  </a:lnTo>
                  <a:lnTo>
                    <a:pt x="213563" y="131051"/>
                  </a:lnTo>
                  <a:lnTo>
                    <a:pt x="221145" y="129781"/>
                  </a:lnTo>
                  <a:lnTo>
                    <a:pt x="227685" y="131051"/>
                  </a:lnTo>
                  <a:lnTo>
                    <a:pt x="232295" y="128511"/>
                  </a:lnTo>
                  <a:lnTo>
                    <a:pt x="236474" y="128511"/>
                  </a:lnTo>
                  <a:lnTo>
                    <a:pt x="239903" y="127444"/>
                  </a:lnTo>
                  <a:lnTo>
                    <a:pt x="240804" y="127444"/>
                  </a:lnTo>
                  <a:lnTo>
                    <a:pt x="242201" y="128511"/>
                  </a:lnTo>
                  <a:lnTo>
                    <a:pt x="243649" y="127444"/>
                  </a:lnTo>
                  <a:lnTo>
                    <a:pt x="245567" y="127444"/>
                  </a:lnTo>
                  <a:lnTo>
                    <a:pt x="245681" y="129781"/>
                  </a:lnTo>
                  <a:lnTo>
                    <a:pt x="245770" y="132321"/>
                  </a:lnTo>
                  <a:lnTo>
                    <a:pt x="254711" y="132321"/>
                  </a:lnTo>
                  <a:lnTo>
                    <a:pt x="254939" y="131051"/>
                  </a:lnTo>
                  <a:lnTo>
                    <a:pt x="256806" y="131051"/>
                  </a:lnTo>
                  <a:lnTo>
                    <a:pt x="255625" y="129781"/>
                  </a:lnTo>
                  <a:lnTo>
                    <a:pt x="256197" y="129781"/>
                  </a:lnTo>
                  <a:lnTo>
                    <a:pt x="258051" y="128511"/>
                  </a:lnTo>
                  <a:lnTo>
                    <a:pt x="256959" y="127444"/>
                  </a:lnTo>
                  <a:lnTo>
                    <a:pt x="256705" y="127444"/>
                  </a:lnTo>
                  <a:lnTo>
                    <a:pt x="257048" y="125971"/>
                  </a:lnTo>
                  <a:lnTo>
                    <a:pt x="257124" y="124790"/>
                  </a:lnTo>
                  <a:lnTo>
                    <a:pt x="257251" y="123431"/>
                  </a:lnTo>
                  <a:lnTo>
                    <a:pt x="259829" y="123431"/>
                  </a:lnTo>
                  <a:lnTo>
                    <a:pt x="261543" y="124790"/>
                  </a:lnTo>
                  <a:lnTo>
                    <a:pt x="270535" y="124790"/>
                  </a:lnTo>
                  <a:lnTo>
                    <a:pt x="270548" y="123431"/>
                  </a:lnTo>
                  <a:lnTo>
                    <a:pt x="273786" y="123431"/>
                  </a:lnTo>
                  <a:lnTo>
                    <a:pt x="275729" y="122161"/>
                  </a:lnTo>
                  <a:lnTo>
                    <a:pt x="292455" y="122161"/>
                  </a:lnTo>
                  <a:lnTo>
                    <a:pt x="291782" y="123431"/>
                  </a:lnTo>
                  <a:lnTo>
                    <a:pt x="294271" y="123431"/>
                  </a:lnTo>
                  <a:lnTo>
                    <a:pt x="294386" y="124790"/>
                  </a:lnTo>
                  <a:lnTo>
                    <a:pt x="296735" y="124790"/>
                  </a:lnTo>
                  <a:lnTo>
                    <a:pt x="296468" y="123431"/>
                  </a:lnTo>
                  <a:lnTo>
                    <a:pt x="301637" y="122161"/>
                  </a:lnTo>
                  <a:lnTo>
                    <a:pt x="321271" y="122161"/>
                  </a:lnTo>
                  <a:lnTo>
                    <a:pt x="320128" y="123431"/>
                  </a:lnTo>
                  <a:lnTo>
                    <a:pt x="317957" y="123431"/>
                  </a:lnTo>
                  <a:lnTo>
                    <a:pt x="313944" y="124790"/>
                  </a:lnTo>
                  <a:lnTo>
                    <a:pt x="317093" y="125971"/>
                  </a:lnTo>
                  <a:lnTo>
                    <a:pt x="328891" y="127444"/>
                  </a:lnTo>
                  <a:lnTo>
                    <a:pt x="327774" y="127444"/>
                  </a:lnTo>
                  <a:lnTo>
                    <a:pt x="330377" y="128511"/>
                  </a:lnTo>
                  <a:lnTo>
                    <a:pt x="333883" y="128511"/>
                  </a:lnTo>
                  <a:lnTo>
                    <a:pt x="332320" y="127444"/>
                  </a:lnTo>
                  <a:lnTo>
                    <a:pt x="336461" y="127444"/>
                  </a:lnTo>
                  <a:lnTo>
                    <a:pt x="336524" y="128511"/>
                  </a:lnTo>
                  <a:lnTo>
                    <a:pt x="336588" y="129781"/>
                  </a:lnTo>
                  <a:lnTo>
                    <a:pt x="337527" y="131051"/>
                  </a:lnTo>
                  <a:lnTo>
                    <a:pt x="348729" y="131051"/>
                  </a:lnTo>
                  <a:lnTo>
                    <a:pt x="349084" y="129781"/>
                  </a:lnTo>
                  <a:lnTo>
                    <a:pt x="347637" y="128511"/>
                  </a:lnTo>
                  <a:lnTo>
                    <a:pt x="347002" y="127444"/>
                  </a:lnTo>
                  <a:lnTo>
                    <a:pt x="343496" y="127444"/>
                  </a:lnTo>
                  <a:lnTo>
                    <a:pt x="345351" y="125971"/>
                  </a:lnTo>
                  <a:lnTo>
                    <a:pt x="348894" y="127254"/>
                  </a:lnTo>
                  <a:lnTo>
                    <a:pt x="350926" y="125971"/>
                  </a:lnTo>
                  <a:lnTo>
                    <a:pt x="353237" y="125971"/>
                  </a:lnTo>
                  <a:lnTo>
                    <a:pt x="360337" y="127254"/>
                  </a:lnTo>
                  <a:lnTo>
                    <a:pt x="367118" y="125971"/>
                  </a:lnTo>
                  <a:lnTo>
                    <a:pt x="376669" y="125971"/>
                  </a:lnTo>
                  <a:lnTo>
                    <a:pt x="376758" y="124790"/>
                  </a:lnTo>
                  <a:lnTo>
                    <a:pt x="398564" y="124790"/>
                  </a:lnTo>
                  <a:lnTo>
                    <a:pt x="399503" y="125971"/>
                  </a:lnTo>
                  <a:lnTo>
                    <a:pt x="397052" y="125971"/>
                  </a:lnTo>
                  <a:lnTo>
                    <a:pt x="398830" y="127444"/>
                  </a:lnTo>
                  <a:lnTo>
                    <a:pt x="399592" y="127444"/>
                  </a:lnTo>
                  <a:lnTo>
                    <a:pt x="404964" y="128511"/>
                  </a:lnTo>
                  <a:lnTo>
                    <a:pt x="409943" y="127444"/>
                  </a:lnTo>
                  <a:lnTo>
                    <a:pt x="410984" y="127444"/>
                  </a:lnTo>
                  <a:lnTo>
                    <a:pt x="410133" y="125971"/>
                  </a:lnTo>
                  <a:lnTo>
                    <a:pt x="411048" y="124790"/>
                  </a:lnTo>
                  <a:lnTo>
                    <a:pt x="410845" y="124790"/>
                  </a:lnTo>
                  <a:lnTo>
                    <a:pt x="414324" y="123431"/>
                  </a:lnTo>
                  <a:lnTo>
                    <a:pt x="412292" y="122161"/>
                  </a:lnTo>
                  <a:lnTo>
                    <a:pt x="411086" y="122161"/>
                  </a:lnTo>
                  <a:lnTo>
                    <a:pt x="411010" y="119621"/>
                  </a:lnTo>
                  <a:lnTo>
                    <a:pt x="415074" y="118351"/>
                  </a:lnTo>
                  <a:lnTo>
                    <a:pt x="426173" y="118351"/>
                  </a:lnTo>
                  <a:lnTo>
                    <a:pt x="430123" y="119621"/>
                  </a:lnTo>
                  <a:lnTo>
                    <a:pt x="433781" y="118351"/>
                  </a:lnTo>
                  <a:lnTo>
                    <a:pt x="433705" y="117081"/>
                  </a:lnTo>
                  <a:lnTo>
                    <a:pt x="432841" y="115811"/>
                  </a:lnTo>
                  <a:lnTo>
                    <a:pt x="449999" y="115811"/>
                  </a:lnTo>
                  <a:lnTo>
                    <a:pt x="452716" y="114541"/>
                  </a:lnTo>
                  <a:lnTo>
                    <a:pt x="460933" y="114541"/>
                  </a:lnTo>
                  <a:lnTo>
                    <a:pt x="460756" y="113271"/>
                  </a:lnTo>
                  <a:lnTo>
                    <a:pt x="466344" y="113271"/>
                  </a:lnTo>
                  <a:lnTo>
                    <a:pt x="470255" y="112001"/>
                  </a:lnTo>
                  <a:lnTo>
                    <a:pt x="472287" y="112001"/>
                  </a:lnTo>
                  <a:lnTo>
                    <a:pt x="475957" y="113271"/>
                  </a:lnTo>
                  <a:lnTo>
                    <a:pt x="494804" y="113271"/>
                  </a:lnTo>
                  <a:lnTo>
                    <a:pt x="494982" y="114541"/>
                  </a:lnTo>
                  <a:lnTo>
                    <a:pt x="506234" y="114541"/>
                  </a:lnTo>
                  <a:lnTo>
                    <a:pt x="507187" y="113271"/>
                  </a:lnTo>
                  <a:lnTo>
                    <a:pt x="510717" y="113271"/>
                  </a:lnTo>
                  <a:lnTo>
                    <a:pt x="510209" y="112001"/>
                  </a:lnTo>
                  <a:lnTo>
                    <a:pt x="511416" y="112001"/>
                  </a:lnTo>
                  <a:lnTo>
                    <a:pt x="514997" y="110731"/>
                  </a:lnTo>
                  <a:lnTo>
                    <a:pt x="524802" y="110731"/>
                  </a:lnTo>
                  <a:lnTo>
                    <a:pt x="525551" y="109461"/>
                  </a:lnTo>
                  <a:lnTo>
                    <a:pt x="526097" y="109461"/>
                  </a:lnTo>
                  <a:lnTo>
                    <a:pt x="527126" y="108191"/>
                  </a:lnTo>
                  <a:lnTo>
                    <a:pt x="530796" y="108191"/>
                  </a:lnTo>
                  <a:lnTo>
                    <a:pt x="530809" y="109461"/>
                  </a:lnTo>
                  <a:lnTo>
                    <a:pt x="531926" y="109461"/>
                  </a:lnTo>
                  <a:lnTo>
                    <a:pt x="532053" y="110731"/>
                  </a:lnTo>
                  <a:lnTo>
                    <a:pt x="532117" y="112001"/>
                  </a:lnTo>
                  <a:lnTo>
                    <a:pt x="535851" y="112001"/>
                  </a:lnTo>
                  <a:lnTo>
                    <a:pt x="538759" y="113271"/>
                  </a:lnTo>
                  <a:lnTo>
                    <a:pt x="541235" y="112001"/>
                  </a:lnTo>
                  <a:lnTo>
                    <a:pt x="544004" y="112001"/>
                  </a:lnTo>
                  <a:lnTo>
                    <a:pt x="542493" y="110731"/>
                  </a:lnTo>
                  <a:lnTo>
                    <a:pt x="542620" y="109461"/>
                  </a:lnTo>
                  <a:lnTo>
                    <a:pt x="558647" y="109461"/>
                  </a:lnTo>
                  <a:lnTo>
                    <a:pt x="560920" y="108191"/>
                  </a:lnTo>
                  <a:lnTo>
                    <a:pt x="561898" y="108191"/>
                  </a:lnTo>
                  <a:lnTo>
                    <a:pt x="562267" y="109461"/>
                  </a:lnTo>
                  <a:lnTo>
                    <a:pt x="564045" y="109461"/>
                  </a:lnTo>
                  <a:lnTo>
                    <a:pt x="564045" y="110731"/>
                  </a:lnTo>
                  <a:lnTo>
                    <a:pt x="566000" y="112001"/>
                  </a:lnTo>
                  <a:lnTo>
                    <a:pt x="578027" y="112001"/>
                  </a:lnTo>
                  <a:lnTo>
                    <a:pt x="578358" y="110731"/>
                  </a:lnTo>
                  <a:lnTo>
                    <a:pt x="585050" y="112001"/>
                  </a:lnTo>
                  <a:lnTo>
                    <a:pt x="587629" y="112001"/>
                  </a:lnTo>
                  <a:lnTo>
                    <a:pt x="587705" y="113271"/>
                  </a:lnTo>
                  <a:lnTo>
                    <a:pt x="587781" y="114541"/>
                  </a:lnTo>
                  <a:lnTo>
                    <a:pt x="584746" y="114541"/>
                  </a:lnTo>
                  <a:lnTo>
                    <a:pt x="583514" y="115811"/>
                  </a:lnTo>
                  <a:lnTo>
                    <a:pt x="572274" y="115811"/>
                  </a:lnTo>
                  <a:lnTo>
                    <a:pt x="571411" y="117081"/>
                  </a:lnTo>
                  <a:lnTo>
                    <a:pt x="571246" y="118351"/>
                  </a:lnTo>
                  <a:lnTo>
                    <a:pt x="591985" y="118351"/>
                  </a:lnTo>
                  <a:lnTo>
                    <a:pt x="592543" y="117081"/>
                  </a:lnTo>
                  <a:lnTo>
                    <a:pt x="594258" y="117081"/>
                  </a:lnTo>
                  <a:lnTo>
                    <a:pt x="597966" y="115811"/>
                  </a:lnTo>
                  <a:lnTo>
                    <a:pt x="602030" y="115811"/>
                  </a:lnTo>
                  <a:lnTo>
                    <a:pt x="605040" y="114541"/>
                  </a:lnTo>
                  <a:lnTo>
                    <a:pt x="605193" y="114541"/>
                  </a:lnTo>
                  <a:lnTo>
                    <a:pt x="605878" y="113271"/>
                  </a:lnTo>
                  <a:lnTo>
                    <a:pt x="609003" y="113271"/>
                  </a:lnTo>
                  <a:lnTo>
                    <a:pt x="612546" y="112001"/>
                  </a:lnTo>
                  <a:lnTo>
                    <a:pt x="616483" y="112001"/>
                  </a:lnTo>
                  <a:lnTo>
                    <a:pt x="616508" y="115811"/>
                  </a:lnTo>
                  <a:lnTo>
                    <a:pt x="615302" y="115811"/>
                  </a:lnTo>
                  <a:lnTo>
                    <a:pt x="617804" y="117081"/>
                  </a:lnTo>
                  <a:lnTo>
                    <a:pt x="617486" y="117081"/>
                  </a:lnTo>
                  <a:lnTo>
                    <a:pt x="618680" y="118351"/>
                  </a:lnTo>
                  <a:lnTo>
                    <a:pt x="623785" y="118351"/>
                  </a:lnTo>
                  <a:lnTo>
                    <a:pt x="627951" y="117081"/>
                  </a:lnTo>
                  <a:lnTo>
                    <a:pt x="626833" y="117081"/>
                  </a:lnTo>
                  <a:lnTo>
                    <a:pt x="625919" y="115811"/>
                  </a:lnTo>
                  <a:lnTo>
                    <a:pt x="624636" y="115811"/>
                  </a:lnTo>
                  <a:lnTo>
                    <a:pt x="625881" y="114541"/>
                  </a:lnTo>
                  <a:lnTo>
                    <a:pt x="632193" y="114541"/>
                  </a:lnTo>
                  <a:lnTo>
                    <a:pt x="630478" y="113271"/>
                  </a:lnTo>
                  <a:lnTo>
                    <a:pt x="629462" y="112001"/>
                  </a:lnTo>
                  <a:lnTo>
                    <a:pt x="632612" y="112001"/>
                  </a:lnTo>
                  <a:lnTo>
                    <a:pt x="632917" y="110731"/>
                  </a:lnTo>
                  <a:lnTo>
                    <a:pt x="633095" y="110731"/>
                  </a:lnTo>
                  <a:lnTo>
                    <a:pt x="634047" y="109461"/>
                  </a:lnTo>
                  <a:lnTo>
                    <a:pt x="639813" y="109461"/>
                  </a:lnTo>
                  <a:lnTo>
                    <a:pt x="639343" y="110731"/>
                  </a:lnTo>
                  <a:lnTo>
                    <a:pt x="638949" y="112001"/>
                  </a:lnTo>
                  <a:lnTo>
                    <a:pt x="640334" y="112001"/>
                  </a:lnTo>
                  <a:lnTo>
                    <a:pt x="640232" y="113271"/>
                  </a:lnTo>
                  <a:lnTo>
                    <a:pt x="637336" y="113271"/>
                  </a:lnTo>
                  <a:lnTo>
                    <a:pt x="641210" y="114541"/>
                  </a:lnTo>
                  <a:lnTo>
                    <a:pt x="642988" y="114541"/>
                  </a:lnTo>
                  <a:lnTo>
                    <a:pt x="644690" y="113271"/>
                  </a:lnTo>
                  <a:lnTo>
                    <a:pt x="645490" y="113271"/>
                  </a:lnTo>
                  <a:lnTo>
                    <a:pt x="645375" y="114541"/>
                  </a:lnTo>
                  <a:lnTo>
                    <a:pt x="646722" y="115811"/>
                  </a:lnTo>
                  <a:lnTo>
                    <a:pt x="645706" y="118351"/>
                  </a:lnTo>
                  <a:lnTo>
                    <a:pt x="650176" y="117081"/>
                  </a:lnTo>
                  <a:lnTo>
                    <a:pt x="655891" y="117081"/>
                  </a:lnTo>
                  <a:lnTo>
                    <a:pt x="657085" y="115811"/>
                  </a:lnTo>
                  <a:lnTo>
                    <a:pt x="656272" y="114541"/>
                  </a:lnTo>
                  <a:lnTo>
                    <a:pt x="656272" y="113271"/>
                  </a:lnTo>
                  <a:lnTo>
                    <a:pt x="655701" y="113271"/>
                  </a:lnTo>
                  <a:lnTo>
                    <a:pt x="655802" y="112001"/>
                  </a:lnTo>
                  <a:lnTo>
                    <a:pt x="660768" y="112001"/>
                  </a:lnTo>
                  <a:lnTo>
                    <a:pt x="661136" y="110731"/>
                  </a:lnTo>
                  <a:lnTo>
                    <a:pt x="665238" y="110731"/>
                  </a:lnTo>
                  <a:lnTo>
                    <a:pt x="666737" y="109461"/>
                  </a:lnTo>
                  <a:lnTo>
                    <a:pt x="657707" y="109461"/>
                  </a:lnTo>
                  <a:lnTo>
                    <a:pt x="657301" y="108191"/>
                  </a:lnTo>
                  <a:lnTo>
                    <a:pt x="658850" y="108191"/>
                  </a:lnTo>
                  <a:lnTo>
                    <a:pt x="657644" y="106921"/>
                  </a:lnTo>
                  <a:lnTo>
                    <a:pt x="658329" y="105651"/>
                  </a:lnTo>
                  <a:lnTo>
                    <a:pt x="659498" y="105651"/>
                  </a:lnTo>
                  <a:lnTo>
                    <a:pt x="659142" y="104381"/>
                  </a:lnTo>
                  <a:lnTo>
                    <a:pt x="659180" y="103111"/>
                  </a:lnTo>
                  <a:lnTo>
                    <a:pt x="656780" y="103111"/>
                  </a:lnTo>
                  <a:lnTo>
                    <a:pt x="654608" y="101955"/>
                  </a:lnTo>
                  <a:lnTo>
                    <a:pt x="654151" y="101955"/>
                  </a:lnTo>
                  <a:lnTo>
                    <a:pt x="651865" y="103111"/>
                  </a:lnTo>
                  <a:lnTo>
                    <a:pt x="649236" y="104381"/>
                  </a:lnTo>
                  <a:lnTo>
                    <a:pt x="643674" y="104381"/>
                  </a:lnTo>
                  <a:lnTo>
                    <a:pt x="640842" y="103111"/>
                  </a:lnTo>
                  <a:lnTo>
                    <a:pt x="642810" y="101955"/>
                  </a:lnTo>
                  <a:lnTo>
                    <a:pt x="637603" y="101955"/>
                  </a:lnTo>
                  <a:lnTo>
                    <a:pt x="637209" y="100571"/>
                  </a:lnTo>
                  <a:lnTo>
                    <a:pt x="636524" y="100571"/>
                  </a:lnTo>
                  <a:lnTo>
                    <a:pt x="636536" y="98031"/>
                  </a:lnTo>
                  <a:lnTo>
                    <a:pt x="637197" y="98031"/>
                  </a:lnTo>
                  <a:lnTo>
                    <a:pt x="643763" y="99301"/>
                  </a:lnTo>
                  <a:lnTo>
                    <a:pt x="645820" y="99301"/>
                  </a:lnTo>
                  <a:lnTo>
                    <a:pt x="648906" y="100571"/>
                  </a:lnTo>
                  <a:lnTo>
                    <a:pt x="659231" y="100571"/>
                  </a:lnTo>
                  <a:lnTo>
                    <a:pt x="660946" y="101955"/>
                  </a:lnTo>
                  <a:lnTo>
                    <a:pt x="665340" y="101955"/>
                  </a:lnTo>
                  <a:lnTo>
                    <a:pt x="665378" y="103111"/>
                  </a:lnTo>
                  <a:lnTo>
                    <a:pt x="669823" y="103111"/>
                  </a:lnTo>
                  <a:lnTo>
                    <a:pt x="673468" y="104381"/>
                  </a:lnTo>
                  <a:lnTo>
                    <a:pt x="672706" y="105651"/>
                  </a:lnTo>
                  <a:lnTo>
                    <a:pt x="668362" y="105651"/>
                  </a:lnTo>
                  <a:lnTo>
                    <a:pt x="669556" y="106921"/>
                  </a:lnTo>
                  <a:lnTo>
                    <a:pt x="674979" y="106921"/>
                  </a:lnTo>
                  <a:lnTo>
                    <a:pt x="677303" y="108191"/>
                  </a:lnTo>
                  <a:lnTo>
                    <a:pt x="679856" y="106921"/>
                  </a:lnTo>
                  <a:lnTo>
                    <a:pt x="682066" y="106921"/>
                  </a:lnTo>
                  <a:lnTo>
                    <a:pt x="681240" y="105651"/>
                  </a:lnTo>
                  <a:lnTo>
                    <a:pt x="680910" y="105651"/>
                  </a:lnTo>
                  <a:lnTo>
                    <a:pt x="680834" y="104381"/>
                  </a:lnTo>
                  <a:lnTo>
                    <a:pt x="698398" y="104381"/>
                  </a:lnTo>
                  <a:lnTo>
                    <a:pt x="700506" y="105651"/>
                  </a:lnTo>
                  <a:lnTo>
                    <a:pt x="709701" y="105651"/>
                  </a:lnTo>
                  <a:lnTo>
                    <a:pt x="709777" y="106921"/>
                  </a:lnTo>
                  <a:lnTo>
                    <a:pt x="714908" y="105651"/>
                  </a:lnTo>
                  <a:lnTo>
                    <a:pt x="719074" y="105651"/>
                  </a:lnTo>
                  <a:lnTo>
                    <a:pt x="720051" y="104381"/>
                  </a:lnTo>
                  <a:lnTo>
                    <a:pt x="732370" y="104381"/>
                  </a:lnTo>
                  <a:lnTo>
                    <a:pt x="737450" y="103111"/>
                  </a:lnTo>
                  <a:lnTo>
                    <a:pt x="742302" y="103111"/>
                  </a:lnTo>
                  <a:lnTo>
                    <a:pt x="742315" y="101955"/>
                  </a:lnTo>
                  <a:lnTo>
                    <a:pt x="745604" y="101955"/>
                  </a:lnTo>
                  <a:lnTo>
                    <a:pt x="749554" y="100571"/>
                  </a:lnTo>
                  <a:lnTo>
                    <a:pt x="752335" y="100571"/>
                  </a:lnTo>
                  <a:lnTo>
                    <a:pt x="756285" y="99301"/>
                  </a:lnTo>
                  <a:lnTo>
                    <a:pt x="759904" y="99301"/>
                  </a:lnTo>
                  <a:lnTo>
                    <a:pt x="761695" y="100571"/>
                  </a:lnTo>
                  <a:lnTo>
                    <a:pt x="778090" y="100571"/>
                  </a:lnTo>
                  <a:lnTo>
                    <a:pt x="778929" y="101955"/>
                  </a:lnTo>
                  <a:lnTo>
                    <a:pt x="778573" y="103111"/>
                  </a:lnTo>
                  <a:lnTo>
                    <a:pt x="784136" y="103111"/>
                  </a:lnTo>
                  <a:lnTo>
                    <a:pt x="788797" y="101955"/>
                  </a:lnTo>
                  <a:lnTo>
                    <a:pt x="789749" y="101955"/>
                  </a:lnTo>
                  <a:lnTo>
                    <a:pt x="794524" y="103111"/>
                  </a:lnTo>
                  <a:lnTo>
                    <a:pt x="799147" y="101955"/>
                  </a:lnTo>
                  <a:lnTo>
                    <a:pt x="800646" y="101955"/>
                  </a:lnTo>
                  <a:lnTo>
                    <a:pt x="804875" y="100571"/>
                  </a:lnTo>
                  <a:lnTo>
                    <a:pt x="805281" y="99301"/>
                  </a:lnTo>
                  <a:lnTo>
                    <a:pt x="804100" y="98031"/>
                  </a:lnTo>
                  <a:lnTo>
                    <a:pt x="804760" y="98031"/>
                  </a:lnTo>
                  <a:lnTo>
                    <a:pt x="804951" y="96761"/>
                  </a:lnTo>
                  <a:lnTo>
                    <a:pt x="825893" y="96761"/>
                  </a:lnTo>
                  <a:lnTo>
                    <a:pt x="826897" y="95491"/>
                  </a:lnTo>
                  <a:lnTo>
                    <a:pt x="832586" y="95491"/>
                  </a:lnTo>
                  <a:lnTo>
                    <a:pt x="833056" y="96761"/>
                  </a:lnTo>
                  <a:lnTo>
                    <a:pt x="831748" y="98031"/>
                  </a:lnTo>
                  <a:lnTo>
                    <a:pt x="833716" y="99301"/>
                  </a:lnTo>
                  <a:lnTo>
                    <a:pt x="834910" y="100571"/>
                  </a:lnTo>
                  <a:lnTo>
                    <a:pt x="818400" y="100571"/>
                  </a:lnTo>
                  <a:lnTo>
                    <a:pt x="817943" y="101955"/>
                  </a:lnTo>
                  <a:lnTo>
                    <a:pt x="814082" y="103111"/>
                  </a:lnTo>
                  <a:lnTo>
                    <a:pt x="818070" y="103111"/>
                  </a:lnTo>
                  <a:lnTo>
                    <a:pt x="818019" y="104381"/>
                  </a:lnTo>
                  <a:lnTo>
                    <a:pt x="816114" y="105651"/>
                  </a:lnTo>
                  <a:lnTo>
                    <a:pt x="817499" y="106921"/>
                  </a:lnTo>
                  <a:lnTo>
                    <a:pt x="817041" y="109461"/>
                  </a:lnTo>
                  <a:lnTo>
                    <a:pt x="816965" y="110731"/>
                  </a:lnTo>
                  <a:lnTo>
                    <a:pt x="816889" y="112001"/>
                  </a:lnTo>
                  <a:lnTo>
                    <a:pt x="815200" y="113271"/>
                  </a:lnTo>
                  <a:lnTo>
                    <a:pt x="818578" y="113271"/>
                  </a:lnTo>
                  <a:lnTo>
                    <a:pt x="818908" y="114541"/>
                  </a:lnTo>
                  <a:lnTo>
                    <a:pt x="825360" y="114541"/>
                  </a:lnTo>
                  <a:lnTo>
                    <a:pt x="830554" y="112001"/>
                  </a:lnTo>
                  <a:lnTo>
                    <a:pt x="849985" y="112001"/>
                  </a:lnTo>
                  <a:lnTo>
                    <a:pt x="852043" y="113271"/>
                  </a:lnTo>
                  <a:lnTo>
                    <a:pt x="851966" y="114541"/>
                  </a:lnTo>
                  <a:lnTo>
                    <a:pt x="856335" y="114541"/>
                  </a:lnTo>
                  <a:lnTo>
                    <a:pt x="856030" y="113271"/>
                  </a:lnTo>
                  <a:lnTo>
                    <a:pt x="857465" y="113271"/>
                  </a:lnTo>
                  <a:lnTo>
                    <a:pt x="858520" y="112001"/>
                  </a:lnTo>
                  <a:lnTo>
                    <a:pt x="857034" y="112001"/>
                  </a:lnTo>
                  <a:lnTo>
                    <a:pt x="856234" y="110731"/>
                  </a:lnTo>
                  <a:lnTo>
                    <a:pt x="854240" y="110731"/>
                  </a:lnTo>
                  <a:lnTo>
                    <a:pt x="850366" y="109461"/>
                  </a:lnTo>
                  <a:lnTo>
                    <a:pt x="848296" y="108191"/>
                  </a:lnTo>
                  <a:lnTo>
                    <a:pt x="829284" y="108191"/>
                  </a:lnTo>
                  <a:lnTo>
                    <a:pt x="829170" y="106921"/>
                  </a:lnTo>
                  <a:lnTo>
                    <a:pt x="851941" y="106921"/>
                  </a:lnTo>
                  <a:lnTo>
                    <a:pt x="852487" y="105651"/>
                  </a:lnTo>
                  <a:lnTo>
                    <a:pt x="852284" y="105651"/>
                  </a:lnTo>
                  <a:lnTo>
                    <a:pt x="855611" y="104381"/>
                  </a:lnTo>
                  <a:lnTo>
                    <a:pt x="856703" y="106921"/>
                  </a:lnTo>
                  <a:lnTo>
                    <a:pt x="862101" y="106921"/>
                  </a:lnTo>
                  <a:lnTo>
                    <a:pt x="869683" y="108191"/>
                  </a:lnTo>
                  <a:lnTo>
                    <a:pt x="874941" y="108191"/>
                  </a:lnTo>
                  <a:lnTo>
                    <a:pt x="876795" y="106921"/>
                  </a:lnTo>
                  <a:lnTo>
                    <a:pt x="876388" y="105651"/>
                  </a:lnTo>
                  <a:lnTo>
                    <a:pt x="875004" y="105651"/>
                  </a:lnTo>
                  <a:lnTo>
                    <a:pt x="874877" y="104381"/>
                  </a:lnTo>
                  <a:lnTo>
                    <a:pt x="872045" y="104381"/>
                  </a:lnTo>
                  <a:lnTo>
                    <a:pt x="869899" y="103111"/>
                  </a:lnTo>
                  <a:lnTo>
                    <a:pt x="868718" y="101955"/>
                  </a:lnTo>
                  <a:lnTo>
                    <a:pt x="868629" y="100571"/>
                  </a:lnTo>
                  <a:lnTo>
                    <a:pt x="870115" y="100571"/>
                  </a:lnTo>
                  <a:lnTo>
                    <a:pt x="872972" y="99301"/>
                  </a:lnTo>
                  <a:lnTo>
                    <a:pt x="876439" y="99301"/>
                  </a:lnTo>
                  <a:lnTo>
                    <a:pt x="876223" y="98031"/>
                  </a:lnTo>
                  <a:lnTo>
                    <a:pt x="884961" y="98031"/>
                  </a:lnTo>
                  <a:lnTo>
                    <a:pt x="885723" y="99301"/>
                  </a:lnTo>
                  <a:lnTo>
                    <a:pt x="885926" y="99301"/>
                  </a:lnTo>
                  <a:lnTo>
                    <a:pt x="886739" y="100571"/>
                  </a:lnTo>
                  <a:lnTo>
                    <a:pt x="888212" y="100571"/>
                  </a:lnTo>
                  <a:lnTo>
                    <a:pt x="889609" y="101955"/>
                  </a:lnTo>
                  <a:lnTo>
                    <a:pt x="890574" y="101955"/>
                  </a:lnTo>
                  <a:lnTo>
                    <a:pt x="890562" y="103111"/>
                  </a:lnTo>
                  <a:lnTo>
                    <a:pt x="891527" y="103111"/>
                  </a:lnTo>
                  <a:lnTo>
                    <a:pt x="891489" y="104381"/>
                  </a:lnTo>
                  <a:lnTo>
                    <a:pt x="895172" y="104381"/>
                  </a:lnTo>
                  <a:lnTo>
                    <a:pt x="899617" y="105651"/>
                  </a:lnTo>
                  <a:lnTo>
                    <a:pt x="906691" y="104381"/>
                  </a:lnTo>
                  <a:lnTo>
                    <a:pt x="908862" y="103111"/>
                  </a:lnTo>
                  <a:lnTo>
                    <a:pt x="914349" y="103111"/>
                  </a:lnTo>
                  <a:lnTo>
                    <a:pt x="914476" y="101955"/>
                  </a:lnTo>
                  <a:lnTo>
                    <a:pt x="916292" y="101955"/>
                  </a:lnTo>
                  <a:lnTo>
                    <a:pt x="917308" y="100571"/>
                  </a:lnTo>
                  <a:lnTo>
                    <a:pt x="911771" y="98031"/>
                  </a:lnTo>
                  <a:lnTo>
                    <a:pt x="911161" y="96761"/>
                  </a:lnTo>
                  <a:lnTo>
                    <a:pt x="910234" y="95491"/>
                  </a:lnTo>
                  <a:lnTo>
                    <a:pt x="903046" y="91681"/>
                  </a:lnTo>
                  <a:lnTo>
                    <a:pt x="902970" y="90462"/>
                  </a:lnTo>
                  <a:lnTo>
                    <a:pt x="904062" y="90462"/>
                  </a:lnTo>
                  <a:lnTo>
                    <a:pt x="902665" y="89141"/>
                  </a:lnTo>
                  <a:lnTo>
                    <a:pt x="907630" y="89141"/>
                  </a:lnTo>
                  <a:lnTo>
                    <a:pt x="909129" y="87871"/>
                  </a:lnTo>
                  <a:lnTo>
                    <a:pt x="910399" y="86626"/>
                  </a:lnTo>
                  <a:lnTo>
                    <a:pt x="908621" y="85331"/>
                  </a:lnTo>
                  <a:lnTo>
                    <a:pt x="905027" y="82791"/>
                  </a:lnTo>
                  <a:lnTo>
                    <a:pt x="904290" y="82791"/>
                  </a:lnTo>
                  <a:lnTo>
                    <a:pt x="904201" y="81521"/>
                  </a:lnTo>
                  <a:lnTo>
                    <a:pt x="898588" y="81521"/>
                  </a:lnTo>
                  <a:lnTo>
                    <a:pt x="898271" y="82791"/>
                  </a:lnTo>
                  <a:lnTo>
                    <a:pt x="894664" y="82791"/>
                  </a:lnTo>
                  <a:lnTo>
                    <a:pt x="894930" y="84061"/>
                  </a:lnTo>
                  <a:lnTo>
                    <a:pt x="895934" y="84061"/>
                  </a:lnTo>
                  <a:lnTo>
                    <a:pt x="896340" y="85331"/>
                  </a:lnTo>
                  <a:lnTo>
                    <a:pt x="896581" y="85331"/>
                  </a:lnTo>
                  <a:lnTo>
                    <a:pt x="896581" y="86626"/>
                  </a:lnTo>
                  <a:lnTo>
                    <a:pt x="896835" y="86626"/>
                  </a:lnTo>
                  <a:lnTo>
                    <a:pt x="896937" y="87871"/>
                  </a:lnTo>
                  <a:lnTo>
                    <a:pt x="897458" y="89141"/>
                  </a:lnTo>
                  <a:lnTo>
                    <a:pt x="897737" y="89141"/>
                  </a:lnTo>
                  <a:lnTo>
                    <a:pt x="897877" y="90462"/>
                  </a:lnTo>
                  <a:lnTo>
                    <a:pt x="897661" y="90462"/>
                  </a:lnTo>
                  <a:lnTo>
                    <a:pt x="897559" y="91681"/>
                  </a:lnTo>
                  <a:lnTo>
                    <a:pt x="897216" y="91681"/>
                  </a:lnTo>
                  <a:lnTo>
                    <a:pt x="895337" y="92951"/>
                  </a:lnTo>
                  <a:lnTo>
                    <a:pt x="892162" y="91681"/>
                  </a:lnTo>
                  <a:lnTo>
                    <a:pt x="887310" y="92951"/>
                  </a:lnTo>
                  <a:lnTo>
                    <a:pt x="884682" y="92951"/>
                  </a:lnTo>
                  <a:lnTo>
                    <a:pt x="884059" y="94221"/>
                  </a:lnTo>
                  <a:lnTo>
                    <a:pt x="874674" y="94221"/>
                  </a:lnTo>
                  <a:lnTo>
                    <a:pt x="873010" y="95491"/>
                  </a:lnTo>
                  <a:lnTo>
                    <a:pt x="870826" y="95491"/>
                  </a:lnTo>
                  <a:lnTo>
                    <a:pt x="869797" y="94221"/>
                  </a:lnTo>
                  <a:lnTo>
                    <a:pt x="867676" y="94221"/>
                  </a:lnTo>
                  <a:lnTo>
                    <a:pt x="867257" y="92951"/>
                  </a:lnTo>
                  <a:lnTo>
                    <a:pt x="870038" y="91681"/>
                  </a:lnTo>
                  <a:lnTo>
                    <a:pt x="880414" y="91681"/>
                  </a:lnTo>
                  <a:lnTo>
                    <a:pt x="881684" y="90462"/>
                  </a:lnTo>
                  <a:lnTo>
                    <a:pt x="882688" y="90462"/>
                  </a:lnTo>
                  <a:lnTo>
                    <a:pt x="879576" y="89141"/>
                  </a:lnTo>
                  <a:lnTo>
                    <a:pt x="878801" y="89141"/>
                  </a:lnTo>
                  <a:lnTo>
                    <a:pt x="880427" y="87871"/>
                  </a:lnTo>
                  <a:lnTo>
                    <a:pt x="878344" y="86626"/>
                  </a:lnTo>
                  <a:lnTo>
                    <a:pt x="878065" y="85331"/>
                  </a:lnTo>
                  <a:lnTo>
                    <a:pt x="877735" y="84061"/>
                  </a:lnTo>
                  <a:lnTo>
                    <a:pt x="880516" y="82791"/>
                  </a:lnTo>
                  <a:lnTo>
                    <a:pt x="884631" y="82791"/>
                  </a:lnTo>
                  <a:lnTo>
                    <a:pt x="887742" y="81521"/>
                  </a:lnTo>
                  <a:lnTo>
                    <a:pt x="892924" y="81521"/>
                  </a:lnTo>
                  <a:lnTo>
                    <a:pt x="896137" y="80251"/>
                  </a:lnTo>
                  <a:lnTo>
                    <a:pt x="899121" y="78981"/>
                  </a:lnTo>
                  <a:lnTo>
                    <a:pt x="906805" y="80251"/>
                  </a:lnTo>
                  <a:lnTo>
                    <a:pt x="908380" y="78981"/>
                  </a:lnTo>
                  <a:lnTo>
                    <a:pt x="911542" y="78981"/>
                  </a:lnTo>
                  <a:lnTo>
                    <a:pt x="920838" y="80251"/>
                  </a:lnTo>
                  <a:lnTo>
                    <a:pt x="922185" y="80251"/>
                  </a:lnTo>
                  <a:lnTo>
                    <a:pt x="923455" y="81521"/>
                  </a:lnTo>
                  <a:lnTo>
                    <a:pt x="925004" y="80251"/>
                  </a:lnTo>
                  <a:lnTo>
                    <a:pt x="926998" y="80251"/>
                  </a:lnTo>
                  <a:lnTo>
                    <a:pt x="927620" y="81521"/>
                  </a:lnTo>
                  <a:lnTo>
                    <a:pt x="931341" y="80251"/>
                  </a:lnTo>
                  <a:lnTo>
                    <a:pt x="932103" y="80251"/>
                  </a:lnTo>
                  <a:lnTo>
                    <a:pt x="931989" y="81521"/>
                  </a:lnTo>
                  <a:lnTo>
                    <a:pt x="929932" y="82791"/>
                  </a:lnTo>
                  <a:lnTo>
                    <a:pt x="927112" y="82791"/>
                  </a:lnTo>
                  <a:lnTo>
                    <a:pt x="922782" y="84061"/>
                  </a:lnTo>
                  <a:lnTo>
                    <a:pt x="920775" y="84061"/>
                  </a:lnTo>
                  <a:lnTo>
                    <a:pt x="918654" y="85331"/>
                  </a:lnTo>
                  <a:lnTo>
                    <a:pt x="920508" y="86626"/>
                  </a:lnTo>
                  <a:lnTo>
                    <a:pt x="918679" y="86626"/>
                  </a:lnTo>
                  <a:lnTo>
                    <a:pt x="917689" y="87871"/>
                  </a:lnTo>
                  <a:lnTo>
                    <a:pt x="917562" y="87871"/>
                  </a:lnTo>
                  <a:lnTo>
                    <a:pt x="917409" y="89141"/>
                  </a:lnTo>
                  <a:lnTo>
                    <a:pt x="915416" y="89141"/>
                  </a:lnTo>
                  <a:lnTo>
                    <a:pt x="913155" y="90462"/>
                  </a:lnTo>
                  <a:lnTo>
                    <a:pt x="913295" y="90462"/>
                  </a:lnTo>
                  <a:lnTo>
                    <a:pt x="914450" y="91681"/>
                  </a:lnTo>
                  <a:lnTo>
                    <a:pt x="916444" y="92951"/>
                  </a:lnTo>
                  <a:lnTo>
                    <a:pt x="917130" y="92951"/>
                  </a:lnTo>
                  <a:lnTo>
                    <a:pt x="918641" y="94221"/>
                  </a:lnTo>
                  <a:lnTo>
                    <a:pt x="920394" y="94221"/>
                  </a:lnTo>
                  <a:lnTo>
                    <a:pt x="919607" y="95491"/>
                  </a:lnTo>
                  <a:lnTo>
                    <a:pt x="920559" y="96761"/>
                  </a:lnTo>
                  <a:lnTo>
                    <a:pt x="922985" y="96761"/>
                  </a:lnTo>
                  <a:lnTo>
                    <a:pt x="924547" y="98031"/>
                  </a:lnTo>
                  <a:lnTo>
                    <a:pt x="930744" y="98031"/>
                  </a:lnTo>
                  <a:lnTo>
                    <a:pt x="931887" y="99301"/>
                  </a:lnTo>
                  <a:lnTo>
                    <a:pt x="932103" y="100571"/>
                  </a:lnTo>
                  <a:lnTo>
                    <a:pt x="931011" y="100571"/>
                  </a:lnTo>
                  <a:lnTo>
                    <a:pt x="932916" y="101955"/>
                  </a:lnTo>
                  <a:lnTo>
                    <a:pt x="931938" y="101955"/>
                  </a:lnTo>
                  <a:lnTo>
                    <a:pt x="931595" y="103111"/>
                  </a:lnTo>
                  <a:lnTo>
                    <a:pt x="928243" y="103111"/>
                  </a:lnTo>
                  <a:lnTo>
                    <a:pt x="924953" y="101955"/>
                  </a:lnTo>
                  <a:lnTo>
                    <a:pt x="924128" y="101955"/>
                  </a:lnTo>
                  <a:lnTo>
                    <a:pt x="919327" y="103111"/>
                  </a:lnTo>
                  <a:lnTo>
                    <a:pt x="920940" y="104381"/>
                  </a:lnTo>
                  <a:lnTo>
                    <a:pt x="920254" y="104381"/>
                  </a:lnTo>
                  <a:lnTo>
                    <a:pt x="923505" y="105651"/>
                  </a:lnTo>
                  <a:lnTo>
                    <a:pt x="925614" y="105651"/>
                  </a:lnTo>
                  <a:lnTo>
                    <a:pt x="926617" y="106921"/>
                  </a:lnTo>
                  <a:lnTo>
                    <a:pt x="927671" y="106921"/>
                  </a:lnTo>
                  <a:lnTo>
                    <a:pt x="926706" y="108191"/>
                  </a:lnTo>
                  <a:lnTo>
                    <a:pt x="930935" y="108191"/>
                  </a:lnTo>
                  <a:lnTo>
                    <a:pt x="931583" y="109461"/>
                  </a:lnTo>
                  <a:lnTo>
                    <a:pt x="937336" y="109461"/>
                  </a:lnTo>
                  <a:lnTo>
                    <a:pt x="937691" y="108191"/>
                  </a:lnTo>
                  <a:lnTo>
                    <a:pt x="941781" y="108191"/>
                  </a:lnTo>
                  <a:lnTo>
                    <a:pt x="942975" y="106921"/>
                  </a:lnTo>
                  <a:lnTo>
                    <a:pt x="952373" y="106921"/>
                  </a:lnTo>
                  <a:lnTo>
                    <a:pt x="955281" y="105651"/>
                  </a:lnTo>
                  <a:lnTo>
                    <a:pt x="959535" y="105651"/>
                  </a:lnTo>
                  <a:lnTo>
                    <a:pt x="961148" y="106921"/>
                  </a:lnTo>
                  <a:lnTo>
                    <a:pt x="966660" y="106921"/>
                  </a:lnTo>
                  <a:lnTo>
                    <a:pt x="971130" y="105651"/>
                  </a:lnTo>
                  <a:lnTo>
                    <a:pt x="970216" y="105651"/>
                  </a:lnTo>
                  <a:lnTo>
                    <a:pt x="971130" y="104381"/>
                  </a:lnTo>
                  <a:lnTo>
                    <a:pt x="971765" y="103111"/>
                  </a:lnTo>
                  <a:lnTo>
                    <a:pt x="970203" y="103111"/>
                  </a:lnTo>
                  <a:lnTo>
                    <a:pt x="969543" y="101955"/>
                  </a:lnTo>
                  <a:lnTo>
                    <a:pt x="957046" y="101955"/>
                  </a:lnTo>
                  <a:lnTo>
                    <a:pt x="955903" y="100571"/>
                  </a:lnTo>
                  <a:lnTo>
                    <a:pt x="960920" y="100571"/>
                  </a:lnTo>
                  <a:lnTo>
                    <a:pt x="960742" y="99301"/>
                  </a:lnTo>
                  <a:lnTo>
                    <a:pt x="958634" y="99301"/>
                  </a:lnTo>
                  <a:lnTo>
                    <a:pt x="959739" y="98031"/>
                  </a:lnTo>
                  <a:lnTo>
                    <a:pt x="956576" y="96761"/>
                  </a:lnTo>
                  <a:lnTo>
                    <a:pt x="956678" y="95491"/>
                  </a:lnTo>
                  <a:lnTo>
                    <a:pt x="956792" y="92951"/>
                  </a:lnTo>
                  <a:lnTo>
                    <a:pt x="960120" y="92951"/>
                  </a:lnTo>
                  <a:lnTo>
                    <a:pt x="960386" y="93954"/>
                  </a:lnTo>
                  <a:lnTo>
                    <a:pt x="960462" y="94221"/>
                  </a:lnTo>
                  <a:lnTo>
                    <a:pt x="961212" y="94221"/>
                  </a:lnTo>
                  <a:lnTo>
                    <a:pt x="961898" y="95491"/>
                  </a:lnTo>
                  <a:lnTo>
                    <a:pt x="968311" y="95491"/>
                  </a:lnTo>
                  <a:lnTo>
                    <a:pt x="970140" y="94221"/>
                  </a:lnTo>
                  <a:lnTo>
                    <a:pt x="971029" y="94221"/>
                  </a:lnTo>
                  <a:lnTo>
                    <a:pt x="972032" y="92951"/>
                  </a:lnTo>
                  <a:lnTo>
                    <a:pt x="975347" y="92951"/>
                  </a:lnTo>
                  <a:lnTo>
                    <a:pt x="978281" y="91681"/>
                  </a:lnTo>
                  <a:lnTo>
                    <a:pt x="983526" y="94221"/>
                  </a:lnTo>
                  <a:lnTo>
                    <a:pt x="984504" y="95491"/>
                  </a:lnTo>
                  <a:lnTo>
                    <a:pt x="993863" y="95491"/>
                  </a:lnTo>
                  <a:lnTo>
                    <a:pt x="999769" y="94221"/>
                  </a:lnTo>
                  <a:lnTo>
                    <a:pt x="1005014" y="95491"/>
                  </a:lnTo>
                  <a:lnTo>
                    <a:pt x="1006284" y="95491"/>
                  </a:lnTo>
                  <a:lnTo>
                    <a:pt x="1007262" y="96761"/>
                  </a:lnTo>
                  <a:lnTo>
                    <a:pt x="1009307" y="96761"/>
                  </a:lnTo>
                  <a:lnTo>
                    <a:pt x="1012431" y="95491"/>
                  </a:lnTo>
                  <a:lnTo>
                    <a:pt x="1017600" y="95491"/>
                  </a:lnTo>
                  <a:lnTo>
                    <a:pt x="1023061" y="94221"/>
                  </a:lnTo>
                  <a:lnTo>
                    <a:pt x="1027493" y="95491"/>
                  </a:lnTo>
                  <a:lnTo>
                    <a:pt x="1043089" y="95491"/>
                  </a:lnTo>
                  <a:lnTo>
                    <a:pt x="1042136" y="94221"/>
                  </a:lnTo>
                  <a:lnTo>
                    <a:pt x="1042428" y="94221"/>
                  </a:lnTo>
                  <a:lnTo>
                    <a:pt x="1042377" y="92951"/>
                  </a:lnTo>
                  <a:lnTo>
                    <a:pt x="1040549" y="92951"/>
                  </a:lnTo>
                  <a:lnTo>
                    <a:pt x="1034923" y="91681"/>
                  </a:lnTo>
                  <a:lnTo>
                    <a:pt x="1034262" y="91681"/>
                  </a:lnTo>
                  <a:lnTo>
                    <a:pt x="1033894" y="90462"/>
                  </a:lnTo>
                  <a:lnTo>
                    <a:pt x="1032319" y="90462"/>
                  </a:lnTo>
                  <a:lnTo>
                    <a:pt x="1037043" y="87871"/>
                  </a:lnTo>
                  <a:lnTo>
                    <a:pt x="1035532" y="87871"/>
                  </a:lnTo>
                  <a:lnTo>
                    <a:pt x="1035202" y="86626"/>
                  </a:lnTo>
                  <a:lnTo>
                    <a:pt x="1035202" y="85331"/>
                  </a:lnTo>
                  <a:lnTo>
                    <a:pt x="1039850" y="85331"/>
                  </a:lnTo>
                  <a:lnTo>
                    <a:pt x="1039482" y="84061"/>
                  </a:lnTo>
                  <a:lnTo>
                    <a:pt x="1041565" y="84061"/>
                  </a:lnTo>
                  <a:lnTo>
                    <a:pt x="1045718" y="82791"/>
                  </a:lnTo>
                  <a:lnTo>
                    <a:pt x="1050112" y="81521"/>
                  </a:lnTo>
                  <a:lnTo>
                    <a:pt x="1053604" y="82791"/>
                  </a:lnTo>
                  <a:lnTo>
                    <a:pt x="1055611" y="84061"/>
                  </a:lnTo>
                  <a:lnTo>
                    <a:pt x="1056030" y="84061"/>
                  </a:lnTo>
                  <a:lnTo>
                    <a:pt x="1054811" y="85331"/>
                  </a:lnTo>
                  <a:lnTo>
                    <a:pt x="1059154" y="85331"/>
                  </a:lnTo>
                  <a:lnTo>
                    <a:pt x="1056970" y="86626"/>
                  </a:lnTo>
                  <a:lnTo>
                    <a:pt x="1055141" y="86626"/>
                  </a:lnTo>
                  <a:lnTo>
                    <a:pt x="1054747" y="87871"/>
                  </a:lnTo>
                  <a:lnTo>
                    <a:pt x="1050937" y="87871"/>
                  </a:lnTo>
                  <a:lnTo>
                    <a:pt x="1049693" y="89141"/>
                  </a:lnTo>
                  <a:lnTo>
                    <a:pt x="1047064" y="89141"/>
                  </a:lnTo>
                  <a:lnTo>
                    <a:pt x="1046480" y="90462"/>
                  </a:lnTo>
                  <a:lnTo>
                    <a:pt x="1045705" y="90462"/>
                  </a:lnTo>
                  <a:lnTo>
                    <a:pt x="1045654" y="91681"/>
                  </a:lnTo>
                  <a:lnTo>
                    <a:pt x="1045552" y="93954"/>
                  </a:lnTo>
                  <a:lnTo>
                    <a:pt x="1045464" y="96761"/>
                  </a:lnTo>
                  <a:lnTo>
                    <a:pt x="1044790" y="96761"/>
                  </a:lnTo>
                  <a:lnTo>
                    <a:pt x="1044879" y="98031"/>
                  </a:lnTo>
                  <a:lnTo>
                    <a:pt x="1046556" y="98031"/>
                  </a:lnTo>
                  <a:lnTo>
                    <a:pt x="1046187" y="99301"/>
                  </a:lnTo>
                  <a:lnTo>
                    <a:pt x="1051801" y="99301"/>
                  </a:lnTo>
                  <a:lnTo>
                    <a:pt x="1052652" y="100571"/>
                  </a:lnTo>
                  <a:lnTo>
                    <a:pt x="1052639" y="103111"/>
                  </a:lnTo>
                  <a:lnTo>
                    <a:pt x="1051953" y="104381"/>
                  </a:lnTo>
                  <a:lnTo>
                    <a:pt x="1053376" y="104381"/>
                  </a:lnTo>
                  <a:lnTo>
                    <a:pt x="1055598" y="105651"/>
                  </a:lnTo>
                  <a:lnTo>
                    <a:pt x="1059611" y="106921"/>
                  </a:lnTo>
                  <a:lnTo>
                    <a:pt x="1063891" y="105651"/>
                  </a:lnTo>
                  <a:lnTo>
                    <a:pt x="1068882" y="105651"/>
                  </a:lnTo>
                  <a:lnTo>
                    <a:pt x="1069162" y="104381"/>
                  </a:lnTo>
                  <a:lnTo>
                    <a:pt x="1072807" y="101955"/>
                  </a:lnTo>
                  <a:lnTo>
                    <a:pt x="1076820" y="101955"/>
                  </a:lnTo>
                  <a:lnTo>
                    <a:pt x="1082459" y="103111"/>
                  </a:lnTo>
                  <a:lnTo>
                    <a:pt x="1083487" y="103111"/>
                  </a:lnTo>
                  <a:lnTo>
                    <a:pt x="1084580" y="104381"/>
                  </a:lnTo>
                  <a:lnTo>
                    <a:pt x="1086637" y="104381"/>
                  </a:lnTo>
                  <a:lnTo>
                    <a:pt x="1090815" y="105651"/>
                  </a:lnTo>
                  <a:lnTo>
                    <a:pt x="1096352" y="105651"/>
                  </a:lnTo>
                  <a:lnTo>
                    <a:pt x="1105128" y="104381"/>
                  </a:lnTo>
                  <a:lnTo>
                    <a:pt x="1102626" y="103111"/>
                  </a:lnTo>
                  <a:lnTo>
                    <a:pt x="1103401" y="101955"/>
                  </a:lnTo>
                  <a:lnTo>
                    <a:pt x="1103147" y="101955"/>
                  </a:lnTo>
                  <a:lnTo>
                    <a:pt x="1103401" y="100571"/>
                  </a:lnTo>
                  <a:lnTo>
                    <a:pt x="1107109" y="100571"/>
                  </a:lnTo>
                  <a:lnTo>
                    <a:pt x="1107579" y="99301"/>
                  </a:lnTo>
                  <a:lnTo>
                    <a:pt x="1108379" y="99301"/>
                  </a:lnTo>
                  <a:lnTo>
                    <a:pt x="1108506" y="98031"/>
                  </a:lnTo>
                  <a:lnTo>
                    <a:pt x="1108176" y="98031"/>
                  </a:lnTo>
                  <a:lnTo>
                    <a:pt x="1106144" y="96761"/>
                  </a:lnTo>
                  <a:lnTo>
                    <a:pt x="1103414" y="96761"/>
                  </a:lnTo>
                  <a:lnTo>
                    <a:pt x="1097064" y="95491"/>
                  </a:lnTo>
                  <a:lnTo>
                    <a:pt x="1097356" y="94602"/>
                  </a:lnTo>
                  <a:lnTo>
                    <a:pt x="1097483" y="94221"/>
                  </a:lnTo>
                  <a:lnTo>
                    <a:pt x="1095260" y="94221"/>
                  </a:lnTo>
                  <a:lnTo>
                    <a:pt x="1092034" y="92951"/>
                  </a:lnTo>
                  <a:lnTo>
                    <a:pt x="1091806" y="91681"/>
                  </a:lnTo>
                  <a:lnTo>
                    <a:pt x="1103960" y="91681"/>
                  </a:lnTo>
                  <a:lnTo>
                    <a:pt x="1102614" y="90462"/>
                  </a:lnTo>
                  <a:lnTo>
                    <a:pt x="1102982" y="89141"/>
                  </a:lnTo>
                  <a:lnTo>
                    <a:pt x="1099324" y="87871"/>
                  </a:lnTo>
                  <a:lnTo>
                    <a:pt x="1097470" y="87871"/>
                  </a:lnTo>
                  <a:lnTo>
                    <a:pt x="1097419" y="86626"/>
                  </a:lnTo>
                  <a:lnTo>
                    <a:pt x="1098613" y="86626"/>
                  </a:lnTo>
                  <a:lnTo>
                    <a:pt x="1098943" y="85331"/>
                  </a:lnTo>
                  <a:lnTo>
                    <a:pt x="1097203" y="85331"/>
                  </a:lnTo>
                  <a:lnTo>
                    <a:pt x="1096937" y="84061"/>
                  </a:lnTo>
                  <a:lnTo>
                    <a:pt x="1115110" y="84061"/>
                  </a:lnTo>
                  <a:lnTo>
                    <a:pt x="1112977" y="85331"/>
                  </a:lnTo>
                  <a:lnTo>
                    <a:pt x="1112761" y="85331"/>
                  </a:lnTo>
                  <a:lnTo>
                    <a:pt x="1112647" y="86626"/>
                  </a:lnTo>
                  <a:lnTo>
                    <a:pt x="1114107" y="86626"/>
                  </a:lnTo>
                  <a:lnTo>
                    <a:pt x="1115110" y="87871"/>
                  </a:lnTo>
                  <a:lnTo>
                    <a:pt x="1114856" y="87871"/>
                  </a:lnTo>
                  <a:lnTo>
                    <a:pt x="1114818" y="91681"/>
                  </a:lnTo>
                  <a:lnTo>
                    <a:pt x="1113078" y="91681"/>
                  </a:lnTo>
                  <a:lnTo>
                    <a:pt x="1113256" y="92951"/>
                  </a:lnTo>
                  <a:lnTo>
                    <a:pt x="1114729" y="92951"/>
                  </a:lnTo>
                  <a:lnTo>
                    <a:pt x="1115860" y="94221"/>
                  </a:lnTo>
                  <a:lnTo>
                    <a:pt x="1116698" y="94221"/>
                  </a:lnTo>
                  <a:lnTo>
                    <a:pt x="1116647" y="94602"/>
                  </a:lnTo>
                  <a:lnTo>
                    <a:pt x="1116533" y="95491"/>
                  </a:lnTo>
                  <a:lnTo>
                    <a:pt x="1114717" y="95491"/>
                  </a:lnTo>
                  <a:lnTo>
                    <a:pt x="1115631" y="98031"/>
                  </a:lnTo>
                  <a:lnTo>
                    <a:pt x="1125029" y="100571"/>
                  </a:lnTo>
                  <a:lnTo>
                    <a:pt x="1127099" y="101955"/>
                  </a:lnTo>
                  <a:lnTo>
                    <a:pt x="1134364" y="101955"/>
                  </a:lnTo>
                  <a:lnTo>
                    <a:pt x="1136535" y="103111"/>
                  </a:lnTo>
                  <a:lnTo>
                    <a:pt x="1138974" y="103111"/>
                  </a:lnTo>
                  <a:lnTo>
                    <a:pt x="1141183" y="101955"/>
                  </a:lnTo>
                  <a:lnTo>
                    <a:pt x="1147660" y="101955"/>
                  </a:lnTo>
                  <a:lnTo>
                    <a:pt x="1148067" y="100571"/>
                  </a:lnTo>
                  <a:lnTo>
                    <a:pt x="1153744" y="100571"/>
                  </a:lnTo>
                  <a:lnTo>
                    <a:pt x="1158138" y="101955"/>
                  </a:lnTo>
                  <a:lnTo>
                    <a:pt x="1158760" y="101955"/>
                  </a:lnTo>
                  <a:lnTo>
                    <a:pt x="1159141" y="103111"/>
                  </a:lnTo>
                  <a:lnTo>
                    <a:pt x="1159891" y="103111"/>
                  </a:lnTo>
                  <a:lnTo>
                    <a:pt x="1160437" y="104381"/>
                  </a:lnTo>
                  <a:lnTo>
                    <a:pt x="1161529" y="104381"/>
                  </a:lnTo>
                  <a:lnTo>
                    <a:pt x="1160348" y="105651"/>
                  </a:lnTo>
                  <a:lnTo>
                    <a:pt x="1168158" y="105651"/>
                  </a:lnTo>
                  <a:lnTo>
                    <a:pt x="1168209" y="104381"/>
                  </a:lnTo>
                  <a:lnTo>
                    <a:pt x="1170355" y="104381"/>
                  </a:lnTo>
                  <a:lnTo>
                    <a:pt x="1171740" y="103111"/>
                  </a:lnTo>
                  <a:lnTo>
                    <a:pt x="1170317" y="103111"/>
                  </a:lnTo>
                  <a:lnTo>
                    <a:pt x="1168412" y="101955"/>
                  </a:lnTo>
                  <a:lnTo>
                    <a:pt x="1168260" y="101955"/>
                  </a:lnTo>
                  <a:lnTo>
                    <a:pt x="1167815" y="100571"/>
                  </a:lnTo>
                  <a:lnTo>
                    <a:pt x="1167384" y="100571"/>
                  </a:lnTo>
                  <a:lnTo>
                    <a:pt x="1166939" y="101854"/>
                  </a:lnTo>
                  <a:lnTo>
                    <a:pt x="1165783" y="100571"/>
                  </a:lnTo>
                  <a:lnTo>
                    <a:pt x="1164653" y="100571"/>
                  </a:lnTo>
                  <a:lnTo>
                    <a:pt x="1163421" y="101955"/>
                  </a:lnTo>
                  <a:lnTo>
                    <a:pt x="1159027" y="101955"/>
                  </a:lnTo>
                  <a:lnTo>
                    <a:pt x="1159421" y="100571"/>
                  </a:lnTo>
                  <a:lnTo>
                    <a:pt x="1155026" y="100571"/>
                  </a:lnTo>
                  <a:lnTo>
                    <a:pt x="1154493" y="99301"/>
                  </a:lnTo>
                  <a:lnTo>
                    <a:pt x="1152893" y="99301"/>
                  </a:lnTo>
                  <a:lnTo>
                    <a:pt x="1152880" y="98031"/>
                  </a:lnTo>
                  <a:lnTo>
                    <a:pt x="1168552" y="98031"/>
                  </a:lnTo>
                  <a:lnTo>
                    <a:pt x="1171333" y="96761"/>
                  </a:lnTo>
                  <a:lnTo>
                    <a:pt x="1171498" y="96761"/>
                  </a:lnTo>
                  <a:lnTo>
                    <a:pt x="1174038" y="98031"/>
                  </a:lnTo>
                  <a:lnTo>
                    <a:pt x="1178852" y="99301"/>
                  </a:lnTo>
                  <a:lnTo>
                    <a:pt x="1188415" y="99301"/>
                  </a:lnTo>
                  <a:lnTo>
                    <a:pt x="1186764" y="100571"/>
                  </a:lnTo>
                  <a:lnTo>
                    <a:pt x="1178623" y="100571"/>
                  </a:lnTo>
                  <a:lnTo>
                    <a:pt x="1178204" y="101955"/>
                  </a:lnTo>
                  <a:lnTo>
                    <a:pt x="1177848" y="101955"/>
                  </a:lnTo>
                  <a:lnTo>
                    <a:pt x="1176108" y="103111"/>
                  </a:lnTo>
                  <a:lnTo>
                    <a:pt x="1179499" y="104381"/>
                  </a:lnTo>
                  <a:lnTo>
                    <a:pt x="1181620" y="104381"/>
                  </a:lnTo>
                  <a:lnTo>
                    <a:pt x="1184719" y="105651"/>
                  </a:lnTo>
                  <a:lnTo>
                    <a:pt x="1187094" y="104381"/>
                  </a:lnTo>
                  <a:lnTo>
                    <a:pt x="1189126" y="103111"/>
                  </a:lnTo>
                  <a:lnTo>
                    <a:pt x="1191704" y="103111"/>
                  </a:lnTo>
                  <a:lnTo>
                    <a:pt x="1193901" y="101955"/>
                  </a:lnTo>
                  <a:lnTo>
                    <a:pt x="1211287" y="101955"/>
                  </a:lnTo>
                  <a:lnTo>
                    <a:pt x="1212888" y="104381"/>
                  </a:lnTo>
                  <a:lnTo>
                    <a:pt x="1215656" y="104381"/>
                  </a:lnTo>
                  <a:lnTo>
                    <a:pt x="1222222" y="103111"/>
                  </a:lnTo>
                  <a:lnTo>
                    <a:pt x="1230134" y="103111"/>
                  </a:lnTo>
                  <a:lnTo>
                    <a:pt x="1230071" y="101955"/>
                  </a:lnTo>
                  <a:lnTo>
                    <a:pt x="1223949" y="101955"/>
                  </a:lnTo>
                  <a:lnTo>
                    <a:pt x="1224064" y="100571"/>
                  </a:lnTo>
                  <a:lnTo>
                    <a:pt x="1227861" y="100571"/>
                  </a:lnTo>
                  <a:lnTo>
                    <a:pt x="1229499" y="99301"/>
                  </a:lnTo>
                  <a:lnTo>
                    <a:pt x="1233284" y="99301"/>
                  </a:lnTo>
                  <a:lnTo>
                    <a:pt x="1234490" y="100571"/>
                  </a:lnTo>
                  <a:lnTo>
                    <a:pt x="1238300" y="100571"/>
                  </a:lnTo>
                  <a:lnTo>
                    <a:pt x="1237145" y="100888"/>
                  </a:lnTo>
                  <a:lnTo>
                    <a:pt x="1235341" y="101244"/>
                  </a:lnTo>
                  <a:lnTo>
                    <a:pt x="1234008" y="101879"/>
                  </a:lnTo>
                  <a:lnTo>
                    <a:pt x="1234313" y="102730"/>
                  </a:lnTo>
                  <a:lnTo>
                    <a:pt x="1235379" y="103047"/>
                  </a:lnTo>
                  <a:lnTo>
                    <a:pt x="1235278" y="103543"/>
                  </a:lnTo>
                  <a:lnTo>
                    <a:pt x="1240967" y="103543"/>
                  </a:lnTo>
                  <a:lnTo>
                    <a:pt x="1241412" y="103543"/>
                  </a:lnTo>
                  <a:lnTo>
                    <a:pt x="1240155" y="102895"/>
                  </a:lnTo>
                  <a:lnTo>
                    <a:pt x="1240561" y="102400"/>
                  </a:lnTo>
                  <a:lnTo>
                    <a:pt x="1239824" y="101879"/>
                  </a:lnTo>
                  <a:lnTo>
                    <a:pt x="1239659" y="101600"/>
                  </a:lnTo>
                  <a:lnTo>
                    <a:pt x="1239189" y="100571"/>
                  </a:lnTo>
                  <a:lnTo>
                    <a:pt x="1245679" y="100571"/>
                  </a:lnTo>
                  <a:lnTo>
                    <a:pt x="1245450" y="102031"/>
                  </a:lnTo>
                  <a:lnTo>
                    <a:pt x="1246644" y="102616"/>
                  </a:lnTo>
                  <a:lnTo>
                    <a:pt x="1248410" y="103187"/>
                  </a:lnTo>
                  <a:lnTo>
                    <a:pt x="1250111" y="102857"/>
                  </a:lnTo>
                  <a:lnTo>
                    <a:pt x="1251800" y="102501"/>
                  </a:lnTo>
                  <a:lnTo>
                    <a:pt x="1251889" y="101917"/>
                  </a:lnTo>
                  <a:lnTo>
                    <a:pt x="1252385" y="101282"/>
                  </a:lnTo>
                  <a:lnTo>
                    <a:pt x="1249845" y="101041"/>
                  </a:lnTo>
                  <a:lnTo>
                    <a:pt x="1249819" y="100850"/>
                  </a:lnTo>
                  <a:lnTo>
                    <a:pt x="1249781" y="100672"/>
                  </a:lnTo>
                  <a:lnTo>
                    <a:pt x="1249756" y="100482"/>
                  </a:lnTo>
                  <a:lnTo>
                    <a:pt x="1246974" y="100431"/>
                  </a:lnTo>
                  <a:lnTo>
                    <a:pt x="1247838" y="99301"/>
                  </a:lnTo>
                  <a:lnTo>
                    <a:pt x="1245768" y="99301"/>
                  </a:lnTo>
                  <a:lnTo>
                    <a:pt x="1243977" y="98031"/>
                  </a:lnTo>
                  <a:lnTo>
                    <a:pt x="1243622" y="96761"/>
                  </a:lnTo>
                  <a:lnTo>
                    <a:pt x="1245806" y="95491"/>
                  </a:lnTo>
                  <a:lnTo>
                    <a:pt x="1247457" y="94221"/>
                  </a:lnTo>
                  <a:lnTo>
                    <a:pt x="1243787" y="92951"/>
                  </a:lnTo>
                  <a:lnTo>
                    <a:pt x="1238529" y="92951"/>
                  </a:lnTo>
                  <a:lnTo>
                    <a:pt x="1238643" y="91681"/>
                  </a:lnTo>
                  <a:lnTo>
                    <a:pt x="1240815" y="91681"/>
                  </a:lnTo>
                  <a:lnTo>
                    <a:pt x="1241971" y="90462"/>
                  </a:lnTo>
                  <a:lnTo>
                    <a:pt x="1241501" y="90462"/>
                  </a:lnTo>
                  <a:lnTo>
                    <a:pt x="1242834" y="89141"/>
                  </a:lnTo>
                  <a:lnTo>
                    <a:pt x="1245654" y="87871"/>
                  </a:lnTo>
                  <a:lnTo>
                    <a:pt x="1241564" y="87871"/>
                  </a:lnTo>
                  <a:lnTo>
                    <a:pt x="1240726" y="86626"/>
                  </a:lnTo>
                  <a:lnTo>
                    <a:pt x="1235278" y="86626"/>
                  </a:lnTo>
                  <a:lnTo>
                    <a:pt x="1232154" y="87337"/>
                  </a:lnTo>
                  <a:lnTo>
                    <a:pt x="1232154" y="94221"/>
                  </a:lnTo>
                  <a:lnTo>
                    <a:pt x="1228267" y="94221"/>
                  </a:lnTo>
                  <a:lnTo>
                    <a:pt x="1227467" y="95491"/>
                  </a:lnTo>
                  <a:lnTo>
                    <a:pt x="1226312" y="95491"/>
                  </a:lnTo>
                  <a:lnTo>
                    <a:pt x="1226286" y="94221"/>
                  </a:lnTo>
                  <a:lnTo>
                    <a:pt x="1220482" y="94221"/>
                  </a:lnTo>
                  <a:lnTo>
                    <a:pt x="1218603" y="92951"/>
                  </a:lnTo>
                  <a:lnTo>
                    <a:pt x="1217295" y="92951"/>
                  </a:lnTo>
                  <a:lnTo>
                    <a:pt x="1219606" y="91681"/>
                  </a:lnTo>
                  <a:lnTo>
                    <a:pt x="1223060" y="91681"/>
                  </a:lnTo>
                  <a:lnTo>
                    <a:pt x="1231087" y="92951"/>
                  </a:lnTo>
                  <a:lnTo>
                    <a:pt x="1232154" y="94221"/>
                  </a:lnTo>
                  <a:lnTo>
                    <a:pt x="1232154" y="87337"/>
                  </a:lnTo>
                  <a:lnTo>
                    <a:pt x="1229791" y="87871"/>
                  </a:lnTo>
                  <a:lnTo>
                    <a:pt x="1228610" y="85331"/>
                  </a:lnTo>
                  <a:lnTo>
                    <a:pt x="1228394" y="85331"/>
                  </a:lnTo>
                  <a:lnTo>
                    <a:pt x="1229169" y="84061"/>
                  </a:lnTo>
                  <a:lnTo>
                    <a:pt x="1226312" y="84061"/>
                  </a:lnTo>
                  <a:lnTo>
                    <a:pt x="1224419" y="82791"/>
                  </a:lnTo>
                  <a:lnTo>
                    <a:pt x="1221778" y="82791"/>
                  </a:lnTo>
                  <a:lnTo>
                    <a:pt x="1222070" y="81521"/>
                  </a:lnTo>
                  <a:lnTo>
                    <a:pt x="1221105" y="80251"/>
                  </a:lnTo>
                  <a:lnTo>
                    <a:pt x="1221308" y="80251"/>
                  </a:lnTo>
                  <a:lnTo>
                    <a:pt x="1223238" y="78981"/>
                  </a:lnTo>
                  <a:lnTo>
                    <a:pt x="1221955" y="78981"/>
                  </a:lnTo>
                  <a:lnTo>
                    <a:pt x="1222502" y="77774"/>
                  </a:lnTo>
                  <a:lnTo>
                    <a:pt x="1222311" y="77774"/>
                  </a:lnTo>
                  <a:lnTo>
                    <a:pt x="1226667" y="76441"/>
                  </a:lnTo>
                  <a:lnTo>
                    <a:pt x="1230299" y="76441"/>
                  </a:lnTo>
                  <a:lnTo>
                    <a:pt x="1233805" y="77774"/>
                  </a:lnTo>
                  <a:lnTo>
                    <a:pt x="1235583" y="78981"/>
                  </a:lnTo>
                  <a:lnTo>
                    <a:pt x="1239253" y="80251"/>
                  </a:lnTo>
                  <a:lnTo>
                    <a:pt x="1237754" y="81521"/>
                  </a:lnTo>
                  <a:lnTo>
                    <a:pt x="1236700" y="81521"/>
                  </a:lnTo>
                  <a:lnTo>
                    <a:pt x="1234744" y="82791"/>
                  </a:lnTo>
                  <a:lnTo>
                    <a:pt x="1235671" y="82791"/>
                  </a:lnTo>
                  <a:lnTo>
                    <a:pt x="1238237" y="84061"/>
                  </a:lnTo>
                  <a:lnTo>
                    <a:pt x="1241221" y="82791"/>
                  </a:lnTo>
                  <a:lnTo>
                    <a:pt x="1245400" y="82791"/>
                  </a:lnTo>
                  <a:lnTo>
                    <a:pt x="1245793" y="84061"/>
                  </a:lnTo>
                  <a:lnTo>
                    <a:pt x="1246873" y="84061"/>
                  </a:lnTo>
                  <a:lnTo>
                    <a:pt x="1247051" y="85331"/>
                  </a:lnTo>
                  <a:lnTo>
                    <a:pt x="1247165" y="86626"/>
                  </a:lnTo>
                  <a:lnTo>
                    <a:pt x="1247279" y="87871"/>
                  </a:lnTo>
                  <a:lnTo>
                    <a:pt x="1247394" y="89141"/>
                  </a:lnTo>
                  <a:lnTo>
                    <a:pt x="1249845" y="90462"/>
                  </a:lnTo>
                  <a:lnTo>
                    <a:pt x="1249984" y="90462"/>
                  </a:lnTo>
                  <a:lnTo>
                    <a:pt x="1250010" y="91681"/>
                  </a:lnTo>
                  <a:lnTo>
                    <a:pt x="1250886" y="91681"/>
                  </a:lnTo>
                  <a:lnTo>
                    <a:pt x="1251813" y="92951"/>
                  </a:lnTo>
                  <a:lnTo>
                    <a:pt x="1254125" y="94221"/>
                  </a:lnTo>
                  <a:lnTo>
                    <a:pt x="1259205" y="94221"/>
                  </a:lnTo>
                  <a:lnTo>
                    <a:pt x="1262329" y="95491"/>
                  </a:lnTo>
                  <a:lnTo>
                    <a:pt x="1263230" y="95491"/>
                  </a:lnTo>
                  <a:lnTo>
                    <a:pt x="1263230" y="98031"/>
                  </a:lnTo>
                  <a:lnTo>
                    <a:pt x="1264272" y="98031"/>
                  </a:lnTo>
                  <a:lnTo>
                    <a:pt x="1266342" y="99301"/>
                  </a:lnTo>
                  <a:lnTo>
                    <a:pt x="1268437" y="99301"/>
                  </a:lnTo>
                  <a:lnTo>
                    <a:pt x="1270558" y="98031"/>
                  </a:lnTo>
                  <a:lnTo>
                    <a:pt x="1274381" y="98031"/>
                  </a:lnTo>
                  <a:lnTo>
                    <a:pt x="1274533" y="96761"/>
                  </a:lnTo>
                  <a:lnTo>
                    <a:pt x="1273911" y="95491"/>
                  </a:lnTo>
                  <a:lnTo>
                    <a:pt x="1275105" y="94221"/>
                  </a:lnTo>
                  <a:lnTo>
                    <a:pt x="1276858" y="92951"/>
                  </a:lnTo>
                  <a:lnTo>
                    <a:pt x="1285811" y="92951"/>
                  </a:lnTo>
                  <a:lnTo>
                    <a:pt x="1287373" y="91681"/>
                  </a:lnTo>
                  <a:lnTo>
                    <a:pt x="1285201" y="89141"/>
                  </a:lnTo>
                  <a:lnTo>
                    <a:pt x="1282763" y="87871"/>
                  </a:lnTo>
                  <a:lnTo>
                    <a:pt x="1292313" y="87871"/>
                  </a:lnTo>
                  <a:lnTo>
                    <a:pt x="1292364" y="90462"/>
                  </a:lnTo>
                  <a:lnTo>
                    <a:pt x="1291501" y="91681"/>
                  </a:lnTo>
                  <a:lnTo>
                    <a:pt x="1292809" y="91681"/>
                  </a:lnTo>
                  <a:lnTo>
                    <a:pt x="1295349" y="92951"/>
                  </a:lnTo>
                  <a:lnTo>
                    <a:pt x="1295158" y="92951"/>
                  </a:lnTo>
                  <a:lnTo>
                    <a:pt x="1296428" y="94221"/>
                  </a:lnTo>
                  <a:lnTo>
                    <a:pt x="1280985" y="94221"/>
                  </a:lnTo>
                  <a:lnTo>
                    <a:pt x="1278915" y="95491"/>
                  </a:lnTo>
                  <a:lnTo>
                    <a:pt x="1283017" y="95491"/>
                  </a:lnTo>
                  <a:lnTo>
                    <a:pt x="1282966" y="96761"/>
                  </a:lnTo>
                  <a:lnTo>
                    <a:pt x="1287983" y="96761"/>
                  </a:lnTo>
                  <a:lnTo>
                    <a:pt x="1290027" y="95491"/>
                  </a:lnTo>
                  <a:lnTo>
                    <a:pt x="1296365" y="95491"/>
                  </a:lnTo>
                  <a:lnTo>
                    <a:pt x="1304112" y="96761"/>
                  </a:lnTo>
                  <a:lnTo>
                    <a:pt x="1305979" y="98031"/>
                  </a:lnTo>
                  <a:lnTo>
                    <a:pt x="1307820" y="98031"/>
                  </a:lnTo>
                  <a:lnTo>
                    <a:pt x="1309801" y="96761"/>
                  </a:lnTo>
                  <a:lnTo>
                    <a:pt x="1314361" y="96761"/>
                  </a:lnTo>
                  <a:lnTo>
                    <a:pt x="1311097" y="94221"/>
                  </a:lnTo>
                  <a:lnTo>
                    <a:pt x="1311275" y="92951"/>
                  </a:lnTo>
                  <a:lnTo>
                    <a:pt x="1311884" y="92951"/>
                  </a:lnTo>
                  <a:lnTo>
                    <a:pt x="1315173" y="91681"/>
                  </a:lnTo>
                  <a:lnTo>
                    <a:pt x="1316050" y="91681"/>
                  </a:lnTo>
                  <a:lnTo>
                    <a:pt x="1316101" y="90462"/>
                  </a:lnTo>
                  <a:lnTo>
                    <a:pt x="1315085" y="89141"/>
                  </a:lnTo>
                  <a:lnTo>
                    <a:pt x="1314069" y="87871"/>
                  </a:lnTo>
                  <a:lnTo>
                    <a:pt x="1312951" y="86626"/>
                  </a:lnTo>
                  <a:lnTo>
                    <a:pt x="1310767" y="86626"/>
                  </a:lnTo>
                  <a:lnTo>
                    <a:pt x="1307973" y="87871"/>
                  </a:lnTo>
                  <a:lnTo>
                    <a:pt x="1307807" y="87871"/>
                  </a:lnTo>
                  <a:lnTo>
                    <a:pt x="1305433" y="86626"/>
                  </a:lnTo>
                  <a:lnTo>
                    <a:pt x="1302791" y="86626"/>
                  </a:lnTo>
                  <a:lnTo>
                    <a:pt x="1300226" y="87871"/>
                  </a:lnTo>
                  <a:lnTo>
                    <a:pt x="1299921" y="87871"/>
                  </a:lnTo>
                  <a:lnTo>
                    <a:pt x="1299832" y="86626"/>
                  </a:lnTo>
                  <a:lnTo>
                    <a:pt x="1299692" y="86626"/>
                  </a:lnTo>
                  <a:lnTo>
                    <a:pt x="1299464" y="85331"/>
                  </a:lnTo>
                  <a:lnTo>
                    <a:pt x="1303007" y="84061"/>
                  </a:lnTo>
                  <a:lnTo>
                    <a:pt x="1303845" y="82791"/>
                  </a:lnTo>
                  <a:lnTo>
                    <a:pt x="1304874" y="82791"/>
                  </a:lnTo>
                  <a:lnTo>
                    <a:pt x="1304963" y="81521"/>
                  </a:lnTo>
                  <a:lnTo>
                    <a:pt x="1309941" y="81521"/>
                  </a:lnTo>
                  <a:lnTo>
                    <a:pt x="1308569" y="82791"/>
                  </a:lnTo>
                  <a:lnTo>
                    <a:pt x="1307795" y="82791"/>
                  </a:lnTo>
                  <a:lnTo>
                    <a:pt x="1307642" y="84061"/>
                  </a:lnTo>
                  <a:lnTo>
                    <a:pt x="1310906" y="84061"/>
                  </a:lnTo>
                  <a:lnTo>
                    <a:pt x="1316088" y="85331"/>
                  </a:lnTo>
                  <a:lnTo>
                    <a:pt x="1331760" y="85331"/>
                  </a:lnTo>
                  <a:lnTo>
                    <a:pt x="1334782" y="86626"/>
                  </a:lnTo>
                  <a:lnTo>
                    <a:pt x="1336890" y="86626"/>
                  </a:lnTo>
                  <a:lnTo>
                    <a:pt x="1336827" y="87871"/>
                  </a:lnTo>
                  <a:lnTo>
                    <a:pt x="1340116" y="87871"/>
                  </a:lnTo>
                  <a:lnTo>
                    <a:pt x="1340370" y="89141"/>
                  </a:lnTo>
                  <a:lnTo>
                    <a:pt x="1335760" y="89141"/>
                  </a:lnTo>
                  <a:lnTo>
                    <a:pt x="1331912" y="87871"/>
                  </a:lnTo>
                  <a:lnTo>
                    <a:pt x="1327619" y="89141"/>
                  </a:lnTo>
                  <a:lnTo>
                    <a:pt x="1321193" y="89141"/>
                  </a:lnTo>
                  <a:lnTo>
                    <a:pt x="1321041" y="90462"/>
                  </a:lnTo>
                  <a:lnTo>
                    <a:pt x="1319504" y="90462"/>
                  </a:lnTo>
                  <a:lnTo>
                    <a:pt x="1320596" y="91681"/>
                  </a:lnTo>
                  <a:lnTo>
                    <a:pt x="1320012" y="92951"/>
                  </a:lnTo>
                  <a:lnTo>
                    <a:pt x="1320469" y="92951"/>
                  </a:lnTo>
                  <a:lnTo>
                    <a:pt x="1319466" y="94221"/>
                  </a:lnTo>
                  <a:lnTo>
                    <a:pt x="1320965" y="94221"/>
                  </a:lnTo>
                  <a:lnTo>
                    <a:pt x="1322197" y="95491"/>
                  </a:lnTo>
                  <a:lnTo>
                    <a:pt x="1330794" y="95491"/>
                  </a:lnTo>
                  <a:lnTo>
                    <a:pt x="1331899" y="94221"/>
                  </a:lnTo>
                  <a:lnTo>
                    <a:pt x="1331506" y="92951"/>
                  </a:lnTo>
                  <a:lnTo>
                    <a:pt x="1334592" y="92951"/>
                  </a:lnTo>
                  <a:lnTo>
                    <a:pt x="1337043" y="91681"/>
                  </a:lnTo>
                  <a:lnTo>
                    <a:pt x="1338707" y="92951"/>
                  </a:lnTo>
                  <a:lnTo>
                    <a:pt x="1338935" y="92951"/>
                  </a:lnTo>
                  <a:lnTo>
                    <a:pt x="1340713" y="94221"/>
                  </a:lnTo>
                  <a:lnTo>
                    <a:pt x="1350352" y="94221"/>
                  </a:lnTo>
                  <a:lnTo>
                    <a:pt x="1351254" y="95491"/>
                  </a:lnTo>
                  <a:lnTo>
                    <a:pt x="1352156" y="95491"/>
                  </a:lnTo>
                  <a:lnTo>
                    <a:pt x="1356017" y="94221"/>
                  </a:lnTo>
                  <a:lnTo>
                    <a:pt x="1353489" y="92951"/>
                  </a:lnTo>
                  <a:lnTo>
                    <a:pt x="1354315" y="91681"/>
                  </a:lnTo>
                  <a:lnTo>
                    <a:pt x="1372171" y="91681"/>
                  </a:lnTo>
                  <a:lnTo>
                    <a:pt x="1371765" y="92951"/>
                  </a:lnTo>
                  <a:lnTo>
                    <a:pt x="1372044" y="92951"/>
                  </a:lnTo>
                  <a:lnTo>
                    <a:pt x="1371117" y="94221"/>
                  </a:lnTo>
                  <a:lnTo>
                    <a:pt x="1372857" y="94221"/>
                  </a:lnTo>
                  <a:lnTo>
                    <a:pt x="1374127" y="95491"/>
                  </a:lnTo>
                  <a:lnTo>
                    <a:pt x="1375740" y="94221"/>
                  </a:lnTo>
                  <a:lnTo>
                    <a:pt x="1381925" y="94221"/>
                  </a:lnTo>
                  <a:lnTo>
                    <a:pt x="1386230" y="92951"/>
                  </a:lnTo>
                  <a:lnTo>
                    <a:pt x="1390942" y="92951"/>
                  </a:lnTo>
                  <a:lnTo>
                    <a:pt x="1394536" y="91681"/>
                  </a:lnTo>
                  <a:lnTo>
                    <a:pt x="1400987" y="91681"/>
                  </a:lnTo>
                  <a:lnTo>
                    <a:pt x="1405851" y="92951"/>
                  </a:lnTo>
                  <a:lnTo>
                    <a:pt x="1405051" y="93954"/>
                  </a:lnTo>
                  <a:lnTo>
                    <a:pt x="1404721" y="94221"/>
                  </a:lnTo>
                  <a:lnTo>
                    <a:pt x="1406296" y="95491"/>
                  </a:lnTo>
                  <a:lnTo>
                    <a:pt x="1404099" y="95491"/>
                  </a:lnTo>
                  <a:lnTo>
                    <a:pt x="1403667" y="96761"/>
                  </a:lnTo>
                  <a:lnTo>
                    <a:pt x="1400340" y="96761"/>
                  </a:lnTo>
                  <a:lnTo>
                    <a:pt x="1401025" y="98031"/>
                  </a:lnTo>
                  <a:lnTo>
                    <a:pt x="1404429" y="98031"/>
                  </a:lnTo>
                  <a:lnTo>
                    <a:pt x="1406271" y="99301"/>
                  </a:lnTo>
                  <a:lnTo>
                    <a:pt x="1408912" y="98031"/>
                  </a:lnTo>
                  <a:lnTo>
                    <a:pt x="1411643" y="98031"/>
                  </a:lnTo>
                  <a:lnTo>
                    <a:pt x="1412214" y="96761"/>
                  </a:lnTo>
                  <a:lnTo>
                    <a:pt x="1411071" y="96761"/>
                  </a:lnTo>
                  <a:lnTo>
                    <a:pt x="1411185" y="95491"/>
                  </a:lnTo>
                  <a:lnTo>
                    <a:pt x="1414843" y="95491"/>
                  </a:lnTo>
                  <a:lnTo>
                    <a:pt x="1416189" y="94221"/>
                  </a:lnTo>
                  <a:lnTo>
                    <a:pt x="1417243" y="92951"/>
                  </a:lnTo>
                  <a:lnTo>
                    <a:pt x="1415935" y="92951"/>
                  </a:lnTo>
                  <a:lnTo>
                    <a:pt x="1416304" y="91681"/>
                  </a:lnTo>
                  <a:lnTo>
                    <a:pt x="1416646" y="90462"/>
                  </a:lnTo>
                  <a:lnTo>
                    <a:pt x="1418234" y="90462"/>
                  </a:lnTo>
                  <a:lnTo>
                    <a:pt x="1418590" y="89141"/>
                  </a:lnTo>
                  <a:lnTo>
                    <a:pt x="1423403" y="87871"/>
                  </a:lnTo>
                  <a:lnTo>
                    <a:pt x="1427657" y="90462"/>
                  </a:lnTo>
                  <a:lnTo>
                    <a:pt x="1432483" y="90462"/>
                  </a:lnTo>
                  <a:lnTo>
                    <a:pt x="1433957" y="91681"/>
                  </a:lnTo>
                  <a:lnTo>
                    <a:pt x="1434922" y="90462"/>
                  </a:lnTo>
                  <a:lnTo>
                    <a:pt x="1436217" y="89141"/>
                  </a:lnTo>
                  <a:lnTo>
                    <a:pt x="1436801" y="87871"/>
                  </a:lnTo>
                  <a:lnTo>
                    <a:pt x="1434871" y="86626"/>
                  </a:lnTo>
                  <a:lnTo>
                    <a:pt x="1435150" y="86626"/>
                  </a:lnTo>
                  <a:lnTo>
                    <a:pt x="1433576" y="85331"/>
                  </a:lnTo>
                  <a:lnTo>
                    <a:pt x="1436014" y="85331"/>
                  </a:lnTo>
                  <a:lnTo>
                    <a:pt x="1438910" y="84061"/>
                  </a:lnTo>
                  <a:lnTo>
                    <a:pt x="1446060" y="84061"/>
                  </a:lnTo>
                  <a:lnTo>
                    <a:pt x="1445158" y="85331"/>
                  </a:lnTo>
                  <a:lnTo>
                    <a:pt x="1444053" y="87871"/>
                  </a:lnTo>
                  <a:lnTo>
                    <a:pt x="1443062" y="89141"/>
                  </a:lnTo>
                  <a:lnTo>
                    <a:pt x="1438503" y="91681"/>
                  </a:lnTo>
                  <a:lnTo>
                    <a:pt x="1435277" y="91681"/>
                  </a:lnTo>
                  <a:lnTo>
                    <a:pt x="1434833" y="92951"/>
                  </a:lnTo>
                  <a:lnTo>
                    <a:pt x="1433741" y="92951"/>
                  </a:lnTo>
                  <a:lnTo>
                    <a:pt x="1434579" y="94221"/>
                  </a:lnTo>
                  <a:lnTo>
                    <a:pt x="1435100" y="94221"/>
                  </a:lnTo>
                  <a:lnTo>
                    <a:pt x="1435354" y="95491"/>
                  </a:lnTo>
                  <a:lnTo>
                    <a:pt x="1437500" y="95491"/>
                  </a:lnTo>
                  <a:lnTo>
                    <a:pt x="1441704" y="94221"/>
                  </a:lnTo>
                  <a:lnTo>
                    <a:pt x="1450225" y="94221"/>
                  </a:lnTo>
                  <a:lnTo>
                    <a:pt x="1452295" y="95491"/>
                  </a:lnTo>
                  <a:lnTo>
                    <a:pt x="1453311" y="95491"/>
                  </a:lnTo>
                  <a:lnTo>
                    <a:pt x="1454607" y="96761"/>
                  </a:lnTo>
                  <a:lnTo>
                    <a:pt x="1457096" y="95491"/>
                  </a:lnTo>
                  <a:lnTo>
                    <a:pt x="1469021" y="95491"/>
                  </a:lnTo>
                  <a:lnTo>
                    <a:pt x="1468882" y="94602"/>
                  </a:lnTo>
                  <a:lnTo>
                    <a:pt x="1468831" y="94221"/>
                  </a:lnTo>
                  <a:lnTo>
                    <a:pt x="1469059" y="95491"/>
                  </a:lnTo>
                  <a:lnTo>
                    <a:pt x="1475066" y="95491"/>
                  </a:lnTo>
                  <a:lnTo>
                    <a:pt x="1477340" y="94602"/>
                  </a:lnTo>
                  <a:lnTo>
                    <a:pt x="1479092" y="95491"/>
                  </a:lnTo>
                  <a:lnTo>
                    <a:pt x="1481162" y="95491"/>
                  </a:lnTo>
                  <a:lnTo>
                    <a:pt x="1481378" y="96761"/>
                  </a:lnTo>
                  <a:lnTo>
                    <a:pt x="1485646" y="96761"/>
                  </a:lnTo>
                  <a:lnTo>
                    <a:pt x="1487182" y="95491"/>
                  </a:lnTo>
                  <a:lnTo>
                    <a:pt x="1488478" y="95491"/>
                  </a:lnTo>
                  <a:lnTo>
                    <a:pt x="1490726" y="96761"/>
                  </a:lnTo>
                  <a:lnTo>
                    <a:pt x="1501584" y="96761"/>
                  </a:lnTo>
                  <a:lnTo>
                    <a:pt x="1506461" y="95491"/>
                  </a:lnTo>
                  <a:lnTo>
                    <a:pt x="1502943" y="95491"/>
                  </a:lnTo>
                  <a:lnTo>
                    <a:pt x="1500416" y="94221"/>
                  </a:lnTo>
                  <a:lnTo>
                    <a:pt x="1502003" y="92951"/>
                  </a:lnTo>
                  <a:lnTo>
                    <a:pt x="1511160" y="92951"/>
                  </a:lnTo>
                  <a:lnTo>
                    <a:pt x="1516316" y="95491"/>
                  </a:lnTo>
                  <a:lnTo>
                    <a:pt x="1522831" y="95491"/>
                  </a:lnTo>
                  <a:lnTo>
                    <a:pt x="1523720" y="94221"/>
                  </a:lnTo>
                  <a:lnTo>
                    <a:pt x="1524736" y="94221"/>
                  </a:lnTo>
                  <a:lnTo>
                    <a:pt x="1526895" y="92951"/>
                  </a:lnTo>
                  <a:lnTo>
                    <a:pt x="1534795" y="92951"/>
                  </a:lnTo>
                  <a:lnTo>
                    <a:pt x="1540395" y="90462"/>
                  </a:lnTo>
                  <a:lnTo>
                    <a:pt x="1540598" y="90462"/>
                  </a:lnTo>
                  <a:lnTo>
                    <a:pt x="1542707" y="91681"/>
                  </a:lnTo>
                  <a:lnTo>
                    <a:pt x="1545285" y="91681"/>
                  </a:lnTo>
                  <a:lnTo>
                    <a:pt x="1546225" y="92951"/>
                  </a:lnTo>
                  <a:lnTo>
                    <a:pt x="1548053" y="92951"/>
                  </a:lnTo>
                  <a:lnTo>
                    <a:pt x="1548295" y="93954"/>
                  </a:lnTo>
                  <a:lnTo>
                    <a:pt x="1548358" y="94221"/>
                  </a:lnTo>
                  <a:lnTo>
                    <a:pt x="1550733" y="95491"/>
                  </a:lnTo>
                  <a:lnTo>
                    <a:pt x="1553870" y="95491"/>
                  </a:lnTo>
                  <a:lnTo>
                    <a:pt x="1559979" y="94221"/>
                  </a:lnTo>
                  <a:lnTo>
                    <a:pt x="1568018" y="94221"/>
                  </a:lnTo>
                  <a:lnTo>
                    <a:pt x="1570037" y="92951"/>
                  </a:lnTo>
                  <a:lnTo>
                    <a:pt x="1570977" y="94221"/>
                  </a:lnTo>
                  <a:lnTo>
                    <a:pt x="1571777" y="92951"/>
                  </a:lnTo>
                  <a:lnTo>
                    <a:pt x="1581823" y="92951"/>
                  </a:lnTo>
                  <a:lnTo>
                    <a:pt x="1585341" y="94221"/>
                  </a:lnTo>
                  <a:lnTo>
                    <a:pt x="1588617" y="94221"/>
                  </a:lnTo>
                  <a:lnTo>
                    <a:pt x="1589646" y="92951"/>
                  </a:lnTo>
                  <a:lnTo>
                    <a:pt x="1589760" y="90462"/>
                  </a:lnTo>
                  <a:lnTo>
                    <a:pt x="1593951" y="90462"/>
                  </a:lnTo>
                  <a:lnTo>
                    <a:pt x="1593507" y="91681"/>
                  </a:lnTo>
                  <a:lnTo>
                    <a:pt x="1598955" y="91681"/>
                  </a:lnTo>
                  <a:lnTo>
                    <a:pt x="1599844" y="90462"/>
                  </a:lnTo>
                  <a:lnTo>
                    <a:pt x="1600187" y="89141"/>
                  </a:lnTo>
                  <a:lnTo>
                    <a:pt x="1602333" y="89141"/>
                  </a:lnTo>
                  <a:lnTo>
                    <a:pt x="1603324" y="87871"/>
                  </a:lnTo>
                  <a:lnTo>
                    <a:pt x="1610702" y="87871"/>
                  </a:lnTo>
                  <a:lnTo>
                    <a:pt x="1612290" y="89141"/>
                  </a:lnTo>
                  <a:lnTo>
                    <a:pt x="1613611" y="89141"/>
                  </a:lnTo>
                  <a:lnTo>
                    <a:pt x="1614411" y="89281"/>
                  </a:lnTo>
                  <a:lnTo>
                    <a:pt x="1614703" y="89331"/>
                  </a:lnTo>
                  <a:lnTo>
                    <a:pt x="1615605" y="89281"/>
                  </a:lnTo>
                  <a:lnTo>
                    <a:pt x="1616163" y="88849"/>
                  </a:lnTo>
                  <a:lnTo>
                    <a:pt x="1615465" y="88620"/>
                  </a:lnTo>
                  <a:lnTo>
                    <a:pt x="1614906" y="88531"/>
                  </a:lnTo>
                  <a:lnTo>
                    <a:pt x="1615414" y="87871"/>
                  </a:lnTo>
                  <a:lnTo>
                    <a:pt x="1616430" y="87871"/>
                  </a:lnTo>
                  <a:lnTo>
                    <a:pt x="1616976" y="86626"/>
                  </a:lnTo>
                  <a:lnTo>
                    <a:pt x="1616316" y="85331"/>
                  </a:lnTo>
                  <a:lnTo>
                    <a:pt x="1627022" y="85331"/>
                  </a:lnTo>
                  <a:lnTo>
                    <a:pt x="1630070" y="84061"/>
                  </a:lnTo>
                  <a:lnTo>
                    <a:pt x="1632724" y="84061"/>
                  </a:lnTo>
                  <a:lnTo>
                    <a:pt x="1635074" y="85331"/>
                  </a:lnTo>
                  <a:lnTo>
                    <a:pt x="1636445" y="85331"/>
                  </a:lnTo>
                  <a:lnTo>
                    <a:pt x="1636166" y="86626"/>
                  </a:lnTo>
                  <a:lnTo>
                    <a:pt x="1639303" y="86626"/>
                  </a:lnTo>
                  <a:lnTo>
                    <a:pt x="1639443" y="87871"/>
                  </a:lnTo>
                  <a:lnTo>
                    <a:pt x="1641398" y="87871"/>
                  </a:lnTo>
                  <a:lnTo>
                    <a:pt x="1642148" y="89141"/>
                  </a:lnTo>
                  <a:lnTo>
                    <a:pt x="1644370" y="89141"/>
                  </a:lnTo>
                  <a:lnTo>
                    <a:pt x="1646567" y="90462"/>
                  </a:lnTo>
                  <a:lnTo>
                    <a:pt x="1651444" y="90462"/>
                  </a:lnTo>
                  <a:lnTo>
                    <a:pt x="1653400" y="89141"/>
                  </a:lnTo>
                  <a:lnTo>
                    <a:pt x="1660271" y="89141"/>
                  </a:lnTo>
                  <a:lnTo>
                    <a:pt x="1659966" y="87871"/>
                  </a:lnTo>
                  <a:lnTo>
                    <a:pt x="1658823" y="87871"/>
                  </a:lnTo>
                  <a:lnTo>
                    <a:pt x="1659039" y="86626"/>
                  </a:lnTo>
                  <a:lnTo>
                    <a:pt x="1659839" y="86626"/>
                  </a:lnTo>
                  <a:lnTo>
                    <a:pt x="1659255" y="85331"/>
                  </a:lnTo>
                  <a:lnTo>
                    <a:pt x="1665516" y="85331"/>
                  </a:lnTo>
                  <a:lnTo>
                    <a:pt x="1667840" y="86626"/>
                  </a:lnTo>
                  <a:lnTo>
                    <a:pt x="1674444" y="86626"/>
                  </a:lnTo>
                  <a:lnTo>
                    <a:pt x="1675193" y="87871"/>
                  </a:lnTo>
                  <a:lnTo>
                    <a:pt x="1680616" y="87871"/>
                  </a:lnTo>
                  <a:lnTo>
                    <a:pt x="1680044" y="89141"/>
                  </a:lnTo>
                  <a:lnTo>
                    <a:pt x="1678749" y="90462"/>
                  </a:lnTo>
                  <a:lnTo>
                    <a:pt x="1675320" y="90462"/>
                  </a:lnTo>
                  <a:lnTo>
                    <a:pt x="1673352" y="91681"/>
                  </a:lnTo>
                  <a:lnTo>
                    <a:pt x="1675638" y="91681"/>
                  </a:lnTo>
                  <a:lnTo>
                    <a:pt x="1678241" y="92951"/>
                  </a:lnTo>
                  <a:lnTo>
                    <a:pt x="1685747" y="92951"/>
                  </a:lnTo>
                  <a:lnTo>
                    <a:pt x="1687791" y="91681"/>
                  </a:lnTo>
                  <a:lnTo>
                    <a:pt x="1687791" y="90462"/>
                  </a:lnTo>
                  <a:lnTo>
                    <a:pt x="1685226" y="89141"/>
                  </a:lnTo>
                  <a:lnTo>
                    <a:pt x="1685074" y="89141"/>
                  </a:lnTo>
                  <a:lnTo>
                    <a:pt x="1687906" y="87871"/>
                  </a:lnTo>
                  <a:lnTo>
                    <a:pt x="1688553" y="86626"/>
                  </a:lnTo>
                  <a:lnTo>
                    <a:pt x="1697164" y="86626"/>
                  </a:lnTo>
                  <a:lnTo>
                    <a:pt x="1698637" y="85331"/>
                  </a:lnTo>
                  <a:lnTo>
                    <a:pt x="1715554" y="85331"/>
                  </a:lnTo>
                  <a:lnTo>
                    <a:pt x="1714868" y="86626"/>
                  </a:lnTo>
                  <a:lnTo>
                    <a:pt x="1713255" y="86626"/>
                  </a:lnTo>
                  <a:lnTo>
                    <a:pt x="1712734" y="87871"/>
                  </a:lnTo>
                  <a:lnTo>
                    <a:pt x="1708061" y="87871"/>
                  </a:lnTo>
                  <a:lnTo>
                    <a:pt x="1710042" y="89141"/>
                  </a:lnTo>
                  <a:lnTo>
                    <a:pt x="1709585" y="90462"/>
                  </a:lnTo>
                  <a:lnTo>
                    <a:pt x="1714093" y="92951"/>
                  </a:lnTo>
                  <a:lnTo>
                    <a:pt x="1731086" y="92951"/>
                  </a:lnTo>
                  <a:lnTo>
                    <a:pt x="1738172" y="91681"/>
                  </a:lnTo>
                  <a:lnTo>
                    <a:pt x="1746732" y="91681"/>
                  </a:lnTo>
                  <a:lnTo>
                    <a:pt x="1747139" y="92951"/>
                  </a:lnTo>
                  <a:lnTo>
                    <a:pt x="1748497" y="92951"/>
                  </a:lnTo>
                  <a:lnTo>
                    <a:pt x="1750771" y="94221"/>
                  </a:lnTo>
                  <a:lnTo>
                    <a:pt x="1754212" y="92951"/>
                  </a:lnTo>
                  <a:lnTo>
                    <a:pt x="1758022" y="92951"/>
                  </a:lnTo>
                  <a:lnTo>
                    <a:pt x="1760258" y="91681"/>
                  </a:lnTo>
                  <a:lnTo>
                    <a:pt x="1748104" y="91681"/>
                  </a:lnTo>
                  <a:lnTo>
                    <a:pt x="1747735" y="90462"/>
                  </a:lnTo>
                  <a:lnTo>
                    <a:pt x="1747583" y="90462"/>
                  </a:lnTo>
                  <a:lnTo>
                    <a:pt x="1748180" y="89141"/>
                  </a:lnTo>
                  <a:lnTo>
                    <a:pt x="1748929" y="87871"/>
                  </a:lnTo>
                  <a:lnTo>
                    <a:pt x="1751571" y="87871"/>
                  </a:lnTo>
                  <a:lnTo>
                    <a:pt x="1754962" y="86626"/>
                  </a:lnTo>
                  <a:lnTo>
                    <a:pt x="1760054" y="86626"/>
                  </a:lnTo>
                  <a:lnTo>
                    <a:pt x="1767001" y="85331"/>
                  </a:lnTo>
                  <a:lnTo>
                    <a:pt x="1791462" y="85331"/>
                  </a:lnTo>
                  <a:lnTo>
                    <a:pt x="1793265" y="84061"/>
                  </a:lnTo>
                  <a:lnTo>
                    <a:pt x="1794306" y="82791"/>
                  </a:lnTo>
                  <a:lnTo>
                    <a:pt x="1799297" y="82791"/>
                  </a:lnTo>
                  <a:lnTo>
                    <a:pt x="1799412" y="85331"/>
                  </a:lnTo>
                  <a:lnTo>
                    <a:pt x="1799107" y="85331"/>
                  </a:lnTo>
                  <a:lnTo>
                    <a:pt x="1798789" y="86626"/>
                  </a:lnTo>
                  <a:lnTo>
                    <a:pt x="1791957" y="86626"/>
                  </a:lnTo>
                  <a:lnTo>
                    <a:pt x="1792046" y="87871"/>
                  </a:lnTo>
                  <a:lnTo>
                    <a:pt x="1799310" y="87871"/>
                  </a:lnTo>
                  <a:lnTo>
                    <a:pt x="1799132" y="89141"/>
                  </a:lnTo>
                  <a:lnTo>
                    <a:pt x="1802396" y="89141"/>
                  </a:lnTo>
                  <a:lnTo>
                    <a:pt x="1801431" y="90462"/>
                  </a:lnTo>
                  <a:lnTo>
                    <a:pt x="1803603" y="89141"/>
                  </a:lnTo>
                  <a:lnTo>
                    <a:pt x="1807832" y="89141"/>
                  </a:lnTo>
                  <a:lnTo>
                    <a:pt x="1812036" y="87871"/>
                  </a:lnTo>
                  <a:lnTo>
                    <a:pt x="1814474" y="87871"/>
                  </a:lnTo>
                  <a:lnTo>
                    <a:pt x="1816811" y="89141"/>
                  </a:lnTo>
                  <a:lnTo>
                    <a:pt x="1817077" y="87871"/>
                  </a:lnTo>
                  <a:lnTo>
                    <a:pt x="1818906" y="89141"/>
                  </a:lnTo>
                  <a:lnTo>
                    <a:pt x="1819389" y="89141"/>
                  </a:lnTo>
                  <a:lnTo>
                    <a:pt x="1820697" y="90462"/>
                  </a:lnTo>
                  <a:lnTo>
                    <a:pt x="1827174" y="90462"/>
                  </a:lnTo>
                  <a:lnTo>
                    <a:pt x="1827834" y="91681"/>
                  </a:lnTo>
                  <a:lnTo>
                    <a:pt x="1830260" y="91681"/>
                  </a:lnTo>
                  <a:lnTo>
                    <a:pt x="1830806" y="90462"/>
                  </a:lnTo>
                  <a:lnTo>
                    <a:pt x="1839810" y="90462"/>
                  </a:lnTo>
                  <a:lnTo>
                    <a:pt x="1841576" y="89141"/>
                  </a:lnTo>
                  <a:lnTo>
                    <a:pt x="1845652" y="89141"/>
                  </a:lnTo>
                  <a:lnTo>
                    <a:pt x="1849018" y="87871"/>
                  </a:lnTo>
                  <a:lnTo>
                    <a:pt x="1853996" y="87871"/>
                  </a:lnTo>
                  <a:lnTo>
                    <a:pt x="1855482" y="89141"/>
                  </a:lnTo>
                  <a:lnTo>
                    <a:pt x="1859229" y="89141"/>
                  </a:lnTo>
                  <a:lnTo>
                    <a:pt x="1860537" y="87871"/>
                  </a:lnTo>
                  <a:lnTo>
                    <a:pt x="1864131" y="87871"/>
                  </a:lnTo>
                  <a:lnTo>
                    <a:pt x="1864817" y="86626"/>
                  </a:lnTo>
                  <a:lnTo>
                    <a:pt x="1866188" y="86626"/>
                  </a:lnTo>
                  <a:lnTo>
                    <a:pt x="1866722" y="85331"/>
                  </a:lnTo>
                  <a:lnTo>
                    <a:pt x="1880857" y="85331"/>
                  </a:lnTo>
                  <a:lnTo>
                    <a:pt x="1877872" y="86626"/>
                  </a:lnTo>
                  <a:lnTo>
                    <a:pt x="1879930" y="87871"/>
                  </a:lnTo>
                  <a:lnTo>
                    <a:pt x="1876920" y="89141"/>
                  </a:lnTo>
                  <a:lnTo>
                    <a:pt x="1875129" y="89141"/>
                  </a:lnTo>
                  <a:lnTo>
                    <a:pt x="1874901" y="90462"/>
                  </a:lnTo>
                  <a:lnTo>
                    <a:pt x="1868868" y="90462"/>
                  </a:lnTo>
                  <a:lnTo>
                    <a:pt x="1871459" y="91681"/>
                  </a:lnTo>
                  <a:lnTo>
                    <a:pt x="1886077" y="91681"/>
                  </a:lnTo>
                  <a:lnTo>
                    <a:pt x="1889645" y="92951"/>
                  </a:lnTo>
                  <a:lnTo>
                    <a:pt x="1892833" y="91681"/>
                  </a:lnTo>
                  <a:lnTo>
                    <a:pt x="1900555" y="91681"/>
                  </a:lnTo>
                  <a:lnTo>
                    <a:pt x="1902358" y="90462"/>
                  </a:lnTo>
                  <a:lnTo>
                    <a:pt x="1902663" y="89141"/>
                  </a:lnTo>
                  <a:lnTo>
                    <a:pt x="1903666" y="89141"/>
                  </a:lnTo>
                  <a:lnTo>
                    <a:pt x="1902739" y="87871"/>
                  </a:lnTo>
                  <a:lnTo>
                    <a:pt x="1902625" y="86626"/>
                  </a:lnTo>
                  <a:lnTo>
                    <a:pt x="1898548" y="86626"/>
                  </a:lnTo>
                  <a:lnTo>
                    <a:pt x="1897519" y="85331"/>
                  </a:lnTo>
                  <a:lnTo>
                    <a:pt x="1897545" y="82791"/>
                  </a:lnTo>
                  <a:lnTo>
                    <a:pt x="1890280" y="82791"/>
                  </a:lnTo>
                  <a:lnTo>
                    <a:pt x="1886915" y="81521"/>
                  </a:lnTo>
                  <a:lnTo>
                    <a:pt x="1880108" y="81521"/>
                  </a:lnTo>
                  <a:lnTo>
                    <a:pt x="1880552" y="80251"/>
                  </a:lnTo>
                  <a:lnTo>
                    <a:pt x="1893849" y="80251"/>
                  </a:lnTo>
                  <a:lnTo>
                    <a:pt x="1894230" y="78981"/>
                  </a:lnTo>
                  <a:lnTo>
                    <a:pt x="1894611" y="78981"/>
                  </a:lnTo>
                  <a:lnTo>
                    <a:pt x="1895627" y="80251"/>
                  </a:lnTo>
                  <a:lnTo>
                    <a:pt x="1896554" y="78981"/>
                  </a:lnTo>
                  <a:lnTo>
                    <a:pt x="1905025" y="78981"/>
                  </a:lnTo>
                  <a:lnTo>
                    <a:pt x="1907971" y="80251"/>
                  </a:lnTo>
                  <a:lnTo>
                    <a:pt x="1909038" y="82791"/>
                  </a:lnTo>
                  <a:lnTo>
                    <a:pt x="1910511" y="84061"/>
                  </a:lnTo>
                  <a:lnTo>
                    <a:pt x="1921040" y="82791"/>
                  </a:lnTo>
                  <a:lnTo>
                    <a:pt x="1921535" y="84061"/>
                  </a:lnTo>
                  <a:lnTo>
                    <a:pt x="1923249" y="84061"/>
                  </a:lnTo>
                  <a:lnTo>
                    <a:pt x="1927644" y="82791"/>
                  </a:lnTo>
                  <a:lnTo>
                    <a:pt x="1930844" y="84061"/>
                  </a:lnTo>
                  <a:lnTo>
                    <a:pt x="1932609" y="85331"/>
                  </a:lnTo>
                  <a:lnTo>
                    <a:pt x="1935911" y="85331"/>
                  </a:lnTo>
                  <a:lnTo>
                    <a:pt x="1935721" y="84061"/>
                  </a:lnTo>
                  <a:lnTo>
                    <a:pt x="1942896" y="84061"/>
                  </a:lnTo>
                  <a:lnTo>
                    <a:pt x="1944751" y="82791"/>
                  </a:lnTo>
                  <a:lnTo>
                    <a:pt x="1943709" y="82791"/>
                  </a:lnTo>
                  <a:lnTo>
                    <a:pt x="1944027" y="81521"/>
                  </a:lnTo>
                  <a:lnTo>
                    <a:pt x="1944166" y="81521"/>
                  </a:lnTo>
                  <a:lnTo>
                    <a:pt x="1945855" y="80251"/>
                  </a:lnTo>
                  <a:lnTo>
                    <a:pt x="1948129" y="80251"/>
                  </a:lnTo>
                  <a:lnTo>
                    <a:pt x="1948802" y="81521"/>
                  </a:lnTo>
                  <a:lnTo>
                    <a:pt x="1952231" y="81521"/>
                  </a:lnTo>
                  <a:lnTo>
                    <a:pt x="1953272" y="82791"/>
                  </a:lnTo>
                  <a:lnTo>
                    <a:pt x="1953552" y="82791"/>
                  </a:lnTo>
                  <a:lnTo>
                    <a:pt x="1951723" y="84061"/>
                  </a:lnTo>
                  <a:lnTo>
                    <a:pt x="1964029" y="84061"/>
                  </a:lnTo>
                  <a:lnTo>
                    <a:pt x="1968652" y="82791"/>
                  </a:lnTo>
                  <a:lnTo>
                    <a:pt x="1970316" y="84061"/>
                  </a:lnTo>
                  <a:lnTo>
                    <a:pt x="1970684" y="85331"/>
                  </a:lnTo>
                  <a:lnTo>
                    <a:pt x="1976996" y="85331"/>
                  </a:lnTo>
                  <a:lnTo>
                    <a:pt x="1978431" y="86626"/>
                  </a:lnTo>
                  <a:lnTo>
                    <a:pt x="1993544" y="86626"/>
                  </a:lnTo>
                  <a:lnTo>
                    <a:pt x="1996109" y="87871"/>
                  </a:lnTo>
                  <a:lnTo>
                    <a:pt x="1997265" y="87871"/>
                  </a:lnTo>
                  <a:lnTo>
                    <a:pt x="1999856" y="90462"/>
                  </a:lnTo>
                  <a:lnTo>
                    <a:pt x="2016074" y="90462"/>
                  </a:lnTo>
                  <a:lnTo>
                    <a:pt x="2017991" y="89141"/>
                  </a:lnTo>
                  <a:lnTo>
                    <a:pt x="2017293" y="89141"/>
                  </a:lnTo>
                  <a:lnTo>
                    <a:pt x="2018004" y="87871"/>
                  </a:lnTo>
                  <a:lnTo>
                    <a:pt x="2018449" y="87871"/>
                  </a:lnTo>
                  <a:lnTo>
                    <a:pt x="2018106" y="86626"/>
                  </a:lnTo>
                  <a:lnTo>
                    <a:pt x="2017102" y="86626"/>
                  </a:lnTo>
                  <a:lnTo>
                    <a:pt x="2018131" y="85331"/>
                  </a:lnTo>
                  <a:lnTo>
                    <a:pt x="2012111" y="85331"/>
                  </a:lnTo>
                  <a:lnTo>
                    <a:pt x="2010803" y="84061"/>
                  </a:lnTo>
                  <a:lnTo>
                    <a:pt x="2009089" y="84061"/>
                  </a:lnTo>
                  <a:lnTo>
                    <a:pt x="2006955" y="82791"/>
                  </a:lnTo>
                  <a:lnTo>
                    <a:pt x="2004009" y="82791"/>
                  </a:lnTo>
                  <a:lnTo>
                    <a:pt x="2003869" y="81521"/>
                  </a:lnTo>
                  <a:lnTo>
                    <a:pt x="2001862" y="81521"/>
                  </a:lnTo>
                  <a:lnTo>
                    <a:pt x="2000084" y="80251"/>
                  </a:lnTo>
                  <a:lnTo>
                    <a:pt x="1999500" y="80251"/>
                  </a:lnTo>
                  <a:lnTo>
                    <a:pt x="1999843" y="78981"/>
                  </a:lnTo>
                  <a:lnTo>
                    <a:pt x="2011654" y="78981"/>
                  </a:lnTo>
                  <a:lnTo>
                    <a:pt x="2016125" y="77774"/>
                  </a:lnTo>
                  <a:lnTo>
                    <a:pt x="2017547" y="77774"/>
                  </a:lnTo>
                  <a:lnTo>
                    <a:pt x="2019312" y="76441"/>
                  </a:lnTo>
                  <a:lnTo>
                    <a:pt x="2018271" y="75260"/>
                  </a:lnTo>
                  <a:lnTo>
                    <a:pt x="2018588" y="73901"/>
                  </a:lnTo>
                  <a:lnTo>
                    <a:pt x="2020443" y="73901"/>
                  </a:lnTo>
                  <a:lnTo>
                    <a:pt x="2021370" y="72631"/>
                  </a:lnTo>
                  <a:lnTo>
                    <a:pt x="2021319" y="73901"/>
                  </a:lnTo>
                  <a:lnTo>
                    <a:pt x="2023694" y="73901"/>
                  </a:lnTo>
                  <a:lnTo>
                    <a:pt x="2023656" y="77774"/>
                  </a:lnTo>
                  <a:lnTo>
                    <a:pt x="2022767" y="78981"/>
                  </a:lnTo>
                  <a:lnTo>
                    <a:pt x="2024900" y="78981"/>
                  </a:lnTo>
                  <a:lnTo>
                    <a:pt x="2025561" y="80251"/>
                  </a:lnTo>
                  <a:lnTo>
                    <a:pt x="2033663" y="80251"/>
                  </a:lnTo>
                  <a:lnTo>
                    <a:pt x="2036508" y="78981"/>
                  </a:lnTo>
                  <a:lnTo>
                    <a:pt x="2038248" y="78981"/>
                  </a:lnTo>
                  <a:lnTo>
                    <a:pt x="2040623" y="77774"/>
                  </a:lnTo>
                  <a:lnTo>
                    <a:pt x="2041918" y="77774"/>
                  </a:lnTo>
                  <a:lnTo>
                    <a:pt x="2042922" y="76441"/>
                  </a:lnTo>
                  <a:lnTo>
                    <a:pt x="2047036" y="76441"/>
                  </a:lnTo>
                  <a:lnTo>
                    <a:pt x="2047443" y="75260"/>
                  </a:lnTo>
                  <a:lnTo>
                    <a:pt x="2052815" y="75260"/>
                  </a:lnTo>
                  <a:lnTo>
                    <a:pt x="2050300" y="73901"/>
                  </a:lnTo>
                  <a:lnTo>
                    <a:pt x="2047379" y="73901"/>
                  </a:lnTo>
                  <a:lnTo>
                    <a:pt x="2045360" y="72631"/>
                  </a:lnTo>
                  <a:lnTo>
                    <a:pt x="2043569" y="72631"/>
                  </a:lnTo>
                  <a:lnTo>
                    <a:pt x="2044369" y="71361"/>
                  </a:lnTo>
                  <a:lnTo>
                    <a:pt x="2043163" y="70091"/>
                  </a:lnTo>
                  <a:lnTo>
                    <a:pt x="2043379" y="68948"/>
                  </a:lnTo>
                  <a:lnTo>
                    <a:pt x="2043874" y="68948"/>
                  </a:lnTo>
                  <a:lnTo>
                    <a:pt x="2044573" y="67551"/>
                  </a:lnTo>
                  <a:lnTo>
                    <a:pt x="2061654" y="67551"/>
                  </a:lnTo>
                  <a:lnTo>
                    <a:pt x="2064270" y="65011"/>
                  </a:lnTo>
                  <a:lnTo>
                    <a:pt x="2072017" y="63804"/>
                  </a:lnTo>
                  <a:lnTo>
                    <a:pt x="2090661" y="63804"/>
                  </a:lnTo>
                  <a:lnTo>
                    <a:pt x="2091474" y="65011"/>
                  </a:lnTo>
                  <a:lnTo>
                    <a:pt x="2090864" y="65011"/>
                  </a:lnTo>
                  <a:lnTo>
                    <a:pt x="2089200" y="66281"/>
                  </a:lnTo>
                  <a:lnTo>
                    <a:pt x="2076373" y="66281"/>
                  </a:lnTo>
                  <a:lnTo>
                    <a:pt x="2073287" y="67551"/>
                  </a:lnTo>
                  <a:lnTo>
                    <a:pt x="2070150" y="67551"/>
                  </a:lnTo>
                  <a:lnTo>
                    <a:pt x="2070392" y="68948"/>
                  </a:lnTo>
                  <a:lnTo>
                    <a:pt x="2070595" y="68948"/>
                  </a:lnTo>
                  <a:lnTo>
                    <a:pt x="2072703" y="70091"/>
                  </a:lnTo>
                  <a:lnTo>
                    <a:pt x="2074240" y="71361"/>
                  </a:lnTo>
                  <a:lnTo>
                    <a:pt x="2072906" y="71361"/>
                  </a:lnTo>
                  <a:lnTo>
                    <a:pt x="2072132" y="72631"/>
                  </a:lnTo>
                  <a:lnTo>
                    <a:pt x="2056815" y="72631"/>
                  </a:lnTo>
                  <a:lnTo>
                    <a:pt x="2055228" y="73901"/>
                  </a:lnTo>
                  <a:lnTo>
                    <a:pt x="2056866" y="73901"/>
                  </a:lnTo>
                  <a:lnTo>
                    <a:pt x="2056384" y="75260"/>
                  </a:lnTo>
                  <a:lnTo>
                    <a:pt x="2054796" y="76441"/>
                  </a:lnTo>
                  <a:lnTo>
                    <a:pt x="2055990" y="76441"/>
                  </a:lnTo>
                  <a:lnTo>
                    <a:pt x="2055456" y="77774"/>
                  </a:lnTo>
                  <a:lnTo>
                    <a:pt x="2054466" y="77774"/>
                  </a:lnTo>
                  <a:lnTo>
                    <a:pt x="2054517" y="78981"/>
                  </a:lnTo>
                  <a:lnTo>
                    <a:pt x="2057577" y="78981"/>
                  </a:lnTo>
                  <a:lnTo>
                    <a:pt x="2059724" y="77774"/>
                  </a:lnTo>
                  <a:lnTo>
                    <a:pt x="2064105" y="77774"/>
                  </a:lnTo>
                  <a:lnTo>
                    <a:pt x="2066912" y="76441"/>
                  </a:lnTo>
                  <a:lnTo>
                    <a:pt x="2073935" y="76441"/>
                  </a:lnTo>
                  <a:lnTo>
                    <a:pt x="2074392" y="77774"/>
                  </a:lnTo>
                  <a:lnTo>
                    <a:pt x="2074138" y="77774"/>
                  </a:lnTo>
                  <a:lnTo>
                    <a:pt x="2076259" y="78981"/>
                  </a:lnTo>
                  <a:lnTo>
                    <a:pt x="2072589" y="81521"/>
                  </a:lnTo>
                  <a:lnTo>
                    <a:pt x="2067788" y="81521"/>
                  </a:lnTo>
                  <a:lnTo>
                    <a:pt x="2064994" y="82791"/>
                  </a:lnTo>
                  <a:lnTo>
                    <a:pt x="2059584" y="82791"/>
                  </a:lnTo>
                  <a:lnTo>
                    <a:pt x="2058022" y="81521"/>
                  </a:lnTo>
                  <a:lnTo>
                    <a:pt x="2056066" y="81521"/>
                  </a:lnTo>
                  <a:lnTo>
                    <a:pt x="2053983" y="82791"/>
                  </a:lnTo>
                  <a:lnTo>
                    <a:pt x="2044369" y="82791"/>
                  </a:lnTo>
                  <a:lnTo>
                    <a:pt x="2043201" y="84061"/>
                  </a:lnTo>
                  <a:lnTo>
                    <a:pt x="2040839" y="85331"/>
                  </a:lnTo>
                  <a:lnTo>
                    <a:pt x="2040509" y="86626"/>
                  </a:lnTo>
                  <a:lnTo>
                    <a:pt x="2039556" y="86626"/>
                  </a:lnTo>
                  <a:lnTo>
                    <a:pt x="2040877" y="87871"/>
                  </a:lnTo>
                  <a:lnTo>
                    <a:pt x="2041982" y="87871"/>
                  </a:lnTo>
                  <a:lnTo>
                    <a:pt x="2044534" y="89141"/>
                  </a:lnTo>
                  <a:lnTo>
                    <a:pt x="2060549" y="89141"/>
                  </a:lnTo>
                  <a:lnTo>
                    <a:pt x="2063826" y="85331"/>
                  </a:lnTo>
                  <a:lnTo>
                    <a:pt x="2071979" y="85331"/>
                  </a:lnTo>
                  <a:lnTo>
                    <a:pt x="2073236" y="84061"/>
                  </a:lnTo>
                  <a:lnTo>
                    <a:pt x="2076145" y="84061"/>
                  </a:lnTo>
                  <a:lnTo>
                    <a:pt x="2077402" y="82791"/>
                  </a:lnTo>
                  <a:lnTo>
                    <a:pt x="2085454" y="81521"/>
                  </a:lnTo>
                  <a:lnTo>
                    <a:pt x="2089835" y="81521"/>
                  </a:lnTo>
                  <a:lnTo>
                    <a:pt x="2091867" y="80251"/>
                  </a:lnTo>
                  <a:lnTo>
                    <a:pt x="2092718" y="80251"/>
                  </a:lnTo>
                  <a:lnTo>
                    <a:pt x="2095639" y="81521"/>
                  </a:lnTo>
                  <a:lnTo>
                    <a:pt x="2098903" y="80251"/>
                  </a:lnTo>
                  <a:lnTo>
                    <a:pt x="2113407" y="80251"/>
                  </a:lnTo>
                  <a:lnTo>
                    <a:pt x="2119553" y="81521"/>
                  </a:lnTo>
                  <a:lnTo>
                    <a:pt x="2120277" y="81521"/>
                  </a:lnTo>
                  <a:lnTo>
                    <a:pt x="2119045" y="80251"/>
                  </a:lnTo>
                  <a:lnTo>
                    <a:pt x="2118220" y="80251"/>
                  </a:lnTo>
                  <a:lnTo>
                    <a:pt x="2117382" y="78981"/>
                  </a:lnTo>
                  <a:lnTo>
                    <a:pt x="2117496" y="78257"/>
                  </a:lnTo>
                  <a:lnTo>
                    <a:pt x="2117572" y="77774"/>
                  </a:lnTo>
                  <a:lnTo>
                    <a:pt x="2114715" y="77774"/>
                  </a:lnTo>
                  <a:lnTo>
                    <a:pt x="2114499" y="76441"/>
                  </a:lnTo>
                  <a:lnTo>
                    <a:pt x="2114766" y="75260"/>
                  </a:lnTo>
                  <a:lnTo>
                    <a:pt x="2130323" y="75260"/>
                  </a:lnTo>
                  <a:lnTo>
                    <a:pt x="2131441" y="73901"/>
                  </a:lnTo>
                  <a:lnTo>
                    <a:pt x="2134616" y="73901"/>
                  </a:lnTo>
                  <a:lnTo>
                    <a:pt x="2135403" y="72631"/>
                  </a:lnTo>
                  <a:lnTo>
                    <a:pt x="2138616" y="72631"/>
                  </a:lnTo>
                  <a:lnTo>
                    <a:pt x="2138400" y="71361"/>
                  </a:lnTo>
                  <a:lnTo>
                    <a:pt x="2140559" y="70091"/>
                  </a:lnTo>
                  <a:lnTo>
                    <a:pt x="2145233" y="68948"/>
                  </a:lnTo>
                  <a:lnTo>
                    <a:pt x="2145690" y="68948"/>
                  </a:lnTo>
                  <a:lnTo>
                    <a:pt x="2146312" y="67551"/>
                  </a:lnTo>
                  <a:lnTo>
                    <a:pt x="2140864" y="66281"/>
                  </a:lnTo>
                  <a:lnTo>
                    <a:pt x="2138603" y="66281"/>
                  </a:lnTo>
                  <a:lnTo>
                    <a:pt x="2138527" y="63804"/>
                  </a:lnTo>
                  <a:lnTo>
                    <a:pt x="2139213" y="63804"/>
                  </a:lnTo>
                  <a:lnTo>
                    <a:pt x="2139861" y="62471"/>
                  </a:lnTo>
                  <a:lnTo>
                    <a:pt x="2144636" y="62471"/>
                  </a:lnTo>
                  <a:lnTo>
                    <a:pt x="2147138" y="61290"/>
                  </a:lnTo>
                  <a:lnTo>
                    <a:pt x="2150173" y="61290"/>
                  </a:lnTo>
                  <a:lnTo>
                    <a:pt x="2153208" y="62471"/>
                  </a:lnTo>
                  <a:lnTo>
                    <a:pt x="2154123" y="62471"/>
                  </a:lnTo>
                  <a:lnTo>
                    <a:pt x="2157463" y="63804"/>
                  </a:lnTo>
                  <a:lnTo>
                    <a:pt x="2156942" y="63804"/>
                  </a:lnTo>
                  <a:lnTo>
                    <a:pt x="2153742" y="65011"/>
                  </a:lnTo>
                  <a:lnTo>
                    <a:pt x="2154555" y="67551"/>
                  </a:lnTo>
                  <a:lnTo>
                    <a:pt x="2157984" y="67551"/>
                  </a:lnTo>
                  <a:lnTo>
                    <a:pt x="2158860" y="68834"/>
                  </a:lnTo>
                  <a:lnTo>
                    <a:pt x="2160054" y="67551"/>
                  </a:lnTo>
                  <a:lnTo>
                    <a:pt x="2161133" y="67551"/>
                  </a:lnTo>
                  <a:lnTo>
                    <a:pt x="2161387" y="68834"/>
                  </a:lnTo>
                  <a:lnTo>
                    <a:pt x="2164245" y="67551"/>
                  </a:lnTo>
                  <a:lnTo>
                    <a:pt x="2164448" y="68948"/>
                  </a:lnTo>
                  <a:lnTo>
                    <a:pt x="2163775" y="68948"/>
                  </a:lnTo>
                  <a:lnTo>
                    <a:pt x="2157590" y="70091"/>
                  </a:lnTo>
                  <a:lnTo>
                    <a:pt x="2154732" y="71361"/>
                  </a:lnTo>
                  <a:lnTo>
                    <a:pt x="2155850" y="72631"/>
                  </a:lnTo>
                  <a:lnTo>
                    <a:pt x="2170303" y="72631"/>
                  </a:lnTo>
                  <a:lnTo>
                    <a:pt x="2170277" y="73901"/>
                  </a:lnTo>
                  <a:lnTo>
                    <a:pt x="2166366" y="73901"/>
                  </a:lnTo>
                  <a:lnTo>
                    <a:pt x="2165096" y="75260"/>
                  </a:lnTo>
                  <a:lnTo>
                    <a:pt x="2164346" y="75260"/>
                  </a:lnTo>
                  <a:lnTo>
                    <a:pt x="2164219" y="76441"/>
                  </a:lnTo>
                  <a:lnTo>
                    <a:pt x="2163026" y="76441"/>
                  </a:lnTo>
                  <a:lnTo>
                    <a:pt x="2163851" y="77774"/>
                  </a:lnTo>
                  <a:lnTo>
                    <a:pt x="2152675" y="77774"/>
                  </a:lnTo>
                  <a:lnTo>
                    <a:pt x="2145512" y="75260"/>
                  </a:lnTo>
                  <a:lnTo>
                    <a:pt x="2142096" y="75260"/>
                  </a:lnTo>
                  <a:lnTo>
                    <a:pt x="2135759" y="76441"/>
                  </a:lnTo>
                  <a:lnTo>
                    <a:pt x="2134717" y="77774"/>
                  </a:lnTo>
                  <a:lnTo>
                    <a:pt x="2135479" y="77774"/>
                  </a:lnTo>
                  <a:lnTo>
                    <a:pt x="2136876" y="80251"/>
                  </a:lnTo>
                  <a:lnTo>
                    <a:pt x="2136787" y="81521"/>
                  </a:lnTo>
                  <a:lnTo>
                    <a:pt x="2121611" y="81521"/>
                  </a:lnTo>
                  <a:lnTo>
                    <a:pt x="2123021" y="82791"/>
                  </a:lnTo>
                  <a:lnTo>
                    <a:pt x="2123490" y="82791"/>
                  </a:lnTo>
                  <a:lnTo>
                    <a:pt x="2125446" y="84061"/>
                  </a:lnTo>
                  <a:lnTo>
                    <a:pt x="2124049" y="84061"/>
                  </a:lnTo>
                  <a:lnTo>
                    <a:pt x="2126627" y="85331"/>
                  </a:lnTo>
                  <a:lnTo>
                    <a:pt x="2127885" y="86626"/>
                  </a:lnTo>
                  <a:lnTo>
                    <a:pt x="2129955" y="85331"/>
                  </a:lnTo>
                  <a:lnTo>
                    <a:pt x="2144852" y="85331"/>
                  </a:lnTo>
                  <a:lnTo>
                    <a:pt x="2143201" y="86626"/>
                  </a:lnTo>
                  <a:lnTo>
                    <a:pt x="2147011" y="86626"/>
                  </a:lnTo>
                  <a:lnTo>
                    <a:pt x="2147976" y="85331"/>
                  </a:lnTo>
                  <a:lnTo>
                    <a:pt x="2146427" y="85331"/>
                  </a:lnTo>
                  <a:lnTo>
                    <a:pt x="2149195" y="84061"/>
                  </a:lnTo>
                  <a:lnTo>
                    <a:pt x="2152446" y="82791"/>
                  </a:lnTo>
                  <a:lnTo>
                    <a:pt x="2158377" y="82791"/>
                  </a:lnTo>
                  <a:lnTo>
                    <a:pt x="2158276" y="84061"/>
                  </a:lnTo>
                  <a:lnTo>
                    <a:pt x="2179294" y="84061"/>
                  </a:lnTo>
                  <a:lnTo>
                    <a:pt x="2179409" y="82791"/>
                  </a:lnTo>
                  <a:lnTo>
                    <a:pt x="2180882" y="82791"/>
                  </a:lnTo>
                  <a:lnTo>
                    <a:pt x="2179586" y="81521"/>
                  </a:lnTo>
                  <a:lnTo>
                    <a:pt x="2179383" y="80251"/>
                  </a:lnTo>
                  <a:lnTo>
                    <a:pt x="2178672" y="78981"/>
                  </a:lnTo>
                  <a:lnTo>
                    <a:pt x="2180044" y="77774"/>
                  </a:lnTo>
                  <a:lnTo>
                    <a:pt x="2179866" y="77774"/>
                  </a:lnTo>
                  <a:lnTo>
                    <a:pt x="2184870" y="76441"/>
                  </a:lnTo>
                  <a:lnTo>
                    <a:pt x="2179561" y="76441"/>
                  </a:lnTo>
                  <a:lnTo>
                    <a:pt x="2179243" y="73901"/>
                  </a:lnTo>
                  <a:lnTo>
                    <a:pt x="2180552" y="72631"/>
                  </a:lnTo>
                  <a:lnTo>
                    <a:pt x="2181720" y="71361"/>
                  </a:lnTo>
                  <a:lnTo>
                    <a:pt x="2184806" y="71361"/>
                  </a:lnTo>
                  <a:lnTo>
                    <a:pt x="2184438" y="70091"/>
                  </a:lnTo>
                  <a:lnTo>
                    <a:pt x="2187765" y="70091"/>
                  </a:lnTo>
                  <a:lnTo>
                    <a:pt x="2185327" y="71361"/>
                  </a:lnTo>
                  <a:lnTo>
                    <a:pt x="2189035" y="71361"/>
                  </a:lnTo>
                  <a:lnTo>
                    <a:pt x="2187981" y="72631"/>
                  </a:lnTo>
                  <a:lnTo>
                    <a:pt x="2187333" y="73901"/>
                  </a:lnTo>
                  <a:lnTo>
                    <a:pt x="2188768" y="73901"/>
                  </a:lnTo>
                  <a:lnTo>
                    <a:pt x="2188908" y="75260"/>
                  </a:lnTo>
                  <a:lnTo>
                    <a:pt x="2188692" y="75260"/>
                  </a:lnTo>
                  <a:lnTo>
                    <a:pt x="2185873" y="76441"/>
                  </a:lnTo>
                  <a:lnTo>
                    <a:pt x="2187803" y="76441"/>
                  </a:lnTo>
                  <a:lnTo>
                    <a:pt x="2190534" y="77774"/>
                  </a:lnTo>
                  <a:lnTo>
                    <a:pt x="2191004" y="77774"/>
                  </a:lnTo>
                  <a:lnTo>
                    <a:pt x="2191791" y="78981"/>
                  </a:lnTo>
                  <a:lnTo>
                    <a:pt x="2190839" y="78981"/>
                  </a:lnTo>
                  <a:lnTo>
                    <a:pt x="2191880" y="80251"/>
                  </a:lnTo>
                  <a:lnTo>
                    <a:pt x="2199424" y="80251"/>
                  </a:lnTo>
                  <a:lnTo>
                    <a:pt x="2205393" y="81521"/>
                  </a:lnTo>
                  <a:lnTo>
                    <a:pt x="2208923" y="82791"/>
                  </a:lnTo>
                  <a:lnTo>
                    <a:pt x="2213203" y="81521"/>
                  </a:lnTo>
                  <a:lnTo>
                    <a:pt x="2214270" y="80251"/>
                  </a:lnTo>
                  <a:lnTo>
                    <a:pt x="2219668" y="81521"/>
                  </a:lnTo>
                  <a:lnTo>
                    <a:pt x="2223312" y="81521"/>
                  </a:lnTo>
                  <a:lnTo>
                    <a:pt x="2226995" y="80251"/>
                  </a:lnTo>
                  <a:lnTo>
                    <a:pt x="2231352" y="80251"/>
                  </a:lnTo>
                  <a:lnTo>
                    <a:pt x="2229916" y="78981"/>
                  </a:lnTo>
                  <a:lnTo>
                    <a:pt x="2230031" y="78257"/>
                  </a:lnTo>
                  <a:lnTo>
                    <a:pt x="2230107" y="77774"/>
                  </a:lnTo>
                  <a:lnTo>
                    <a:pt x="2230247" y="76441"/>
                  </a:lnTo>
                  <a:lnTo>
                    <a:pt x="2242362" y="76441"/>
                  </a:lnTo>
                  <a:lnTo>
                    <a:pt x="2245385" y="77774"/>
                  </a:lnTo>
                  <a:lnTo>
                    <a:pt x="2245830" y="77774"/>
                  </a:lnTo>
                  <a:lnTo>
                    <a:pt x="2241207" y="78981"/>
                  </a:lnTo>
                  <a:lnTo>
                    <a:pt x="2242401" y="80251"/>
                  </a:lnTo>
                  <a:lnTo>
                    <a:pt x="2238552" y="80251"/>
                  </a:lnTo>
                  <a:lnTo>
                    <a:pt x="2238387" y="81521"/>
                  </a:lnTo>
                  <a:lnTo>
                    <a:pt x="2239048" y="82791"/>
                  </a:lnTo>
                  <a:lnTo>
                    <a:pt x="2239759" y="82791"/>
                  </a:lnTo>
                  <a:lnTo>
                    <a:pt x="2240267" y="84061"/>
                  </a:lnTo>
                  <a:lnTo>
                    <a:pt x="2243594" y="84061"/>
                  </a:lnTo>
                  <a:lnTo>
                    <a:pt x="2245283" y="82791"/>
                  </a:lnTo>
                  <a:lnTo>
                    <a:pt x="2260930" y="82791"/>
                  </a:lnTo>
                  <a:lnTo>
                    <a:pt x="2261590" y="84061"/>
                  </a:lnTo>
                  <a:lnTo>
                    <a:pt x="2262911" y="82791"/>
                  </a:lnTo>
                  <a:lnTo>
                    <a:pt x="2280437" y="82791"/>
                  </a:lnTo>
                  <a:lnTo>
                    <a:pt x="2280793" y="81521"/>
                  </a:lnTo>
                  <a:lnTo>
                    <a:pt x="2284603" y="81521"/>
                  </a:lnTo>
                  <a:lnTo>
                    <a:pt x="2285657" y="78981"/>
                  </a:lnTo>
                  <a:lnTo>
                    <a:pt x="2290064" y="78981"/>
                  </a:lnTo>
                  <a:lnTo>
                    <a:pt x="2292019" y="80251"/>
                  </a:lnTo>
                  <a:lnTo>
                    <a:pt x="2291257" y="81521"/>
                  </a:lnTo>
                  <a:lnTo>
                    <a:pt x="2297150" y="81521"/>
                  </a:lnTo>
                  <a:lnTo>
                    <a:pt x="2297188" y="80251"/>
                  </a:lnTo>
                  <a:lnTo>
                    <a:pt x="2299068" y="80251"/>
                  </a:lnTo>
                  <a:lnTo>
                    <a:pt x="2302319" y="81521"/>
                  </a:lnTo>
                  <a:lnTo>
                    <a:pt x="2302294" y="82791"/>
                  </a:lnTo>
                  <a:lnTo>
                    <a:pt x="2302535" y="84061"/>
                  </a:lnTo>
                  <a:lnTo>
                    <a:pt x="2314498" y="84061"/>
                  </a:lnTo>
                  <a:lnTo>
                    <a:pt x="2325433" y="82791"/>
                  </a:lnTo>
                  <a:lnTo>
                    <a:pt x="2332202" y="82791"/>
                  </a:lnTo>
                  <a:lnTo>
                    <a:pt x="2344877" y="84061"/>
                  </a:lnTo>
                  <a:lnTo>
                    <a:pt x="2346655" y="84061"/>
                  </a:lnTo>
                  <a:lnTo>
                    <a:pt x="2348712" y="82791"/>
                  </a:lnTo>
                  <a:lnTo>
                    <a:pt x="2356294" y="82791"/>
                  </a:lnTo>
                  <a:lnTo>
                    <a:pt x="2358059" y="81521"/>
                  </a:lnTo>
                  <a:lnTo>
                    <a:pt x="2360739" y="81521"/>
                  </a:lnTo>
                  <a:lnTo>
                    <a:pt x="2358745" y="80251"/>
                  </a:lnTo>
                  <a:lnTo>
                    <a:pt x="2359177" y="80251"/>
                  </a:lnTo>
                  <a:lnTo>
                    <a:pt x="2359482" y="78981"/>
                  </a:lnTo>
                  <a:lnTo>
                    <a:pt x="2358352" y="78981"/>
                  </a:lnTo>
                  <a:lnTo>
                    <a:pt x="2358263" y="78257"/>
                  </a:lnTo>
                  <a:lnTo>
                    <a:pt x="2358199" y="77774"/>
                  </a:lnTo>
                  <a:lnTo>
                    <a:pt x="2356764" y="77774"/>
                  </a:lnTo>
                  <a:lnTo>
                    <a:pt x="2355240" y="76441"/>
                  </a:lnTo>
                  <a:lnTo>
                    <a:pt x="2354973" y="75260"/>
                  </a:lnTo>
                  <a:lnTo>
                    <a:pt x="2351900" y="75260"/>
                  </a:lnTo>
                  <a:lnTo>
                    <a:pt x="2351849" y="73901"/>
                  </a:lnTo>
                  <a:lnTo>
                    <a:pt x="2348331" y="72631"/>
                  </a:lnTo>
                  <a:lnTo>
                    <a:pt x="2335326" y="72631"/>
                  </a:lnTo>
                  <a:lnTo>
                    <a:pt x="2335326" y="76441"/>
                  </a:lnTo>
                  <a:lnTo>
                    <a:pt x="2332418" y="77774"/>
                  </a:lnTo>
                  <a:lnTo>
                    <a:pt x="2332596" y="77774"/>
                  </a:lnTo>
                  <a:lnTo>
                    <a:pt x="2333155" y="78981"/>
                  </a:lnTo>
                  <a:lnTo>
                    <a:pt x="2325751" y="78981"/>
                  </a:lnTo>
                  <a:lnTo>
                    <a:pt x="2323947" y="80251"/>
                  </a:lnTo>
                  <a:lnTo>
                    <a:pt x="2309558" y="80251"/>
                  </a:lnTo>
                  <a:lnTo>
                    <a:pt x="2309558" y="78981"/>
                  </a:lnTo>
                  <a:lnTo>
                    <a:pt x="2309545" y="77774"/>
                  </a:lnTo>
                  <a:lnTo>
                    <a:pt x="2311806" y="77774"/>
                  </a:lnTo>
                  <a:lnTo>
                    <a:pt x="2312581" y="76441"/>
                  </a:lnTo>
                  <a:lnTo>
                    <a:pt x="2314905" y="76441"/>
                  </a:lnTo>
                  <a:lnTo>
                    <a:pt x="2315108" y="75260"/>
                  </a:lnTo>
                  <a:lnTo>
                    <a:pt x="2315464" y="75260"/>
                  </a:lnTo>
                  <a:lnTo>
                    <a:pt x="2318982" y="73901"/>
                  </a:lnTo>
                  <a:lnTo>
                    <a:pt x="2321052" y="75260"/>
                  </a:lnTo>
                  <a:lnTo>
                    <a:pt x="2323604" y="75260"/>
                  </a:lnTo>
                  <a:lnTo>
                    <a:pt x="2324633" y="76441"/>
                  </a:lnTo>
                  <a:lnTo>
                    <a:pt x="2335326" y="76441"/>
                  </a:lnTo>
                  <a:lnTo>
                    <a:pt x="2335326" y="72631"/>
                  </a:lnTo>
                  <a:lnTo>
                    <a:pt x="2325255" y="72631"/>
                  </a:lnTo>
                  <a:lnTo>
                    <a:pt x="2325128" y="68948"/>
                  </a:lnTo>
                  <a:lnTo>
                    <a:pt x="2315883" y="68948"/>
                  </a:lnTo>
                  <a:lnTo>
                    <a:pt x="2313076" y="67551"/>
                  </a:lnTo>
                  <a:lnTo>
                    <a:pt x="2312314" y="67551"/>
                  </a:lnTo>
                  <a:lnTo>
                    <a:pt x="2313165" y="66281"/>
                  </a:lnTo>
                  <a:lnTo>
                    <a:pt x="2312682" y="65011"/>
                  </a:lnTo>
                  <a:lnTo>
                    <a:pt x="2311450" y="65011"/>
                  </a:lnTo>
                  <a:lnTo>
                    <a:pt x="2313863" y="63804"/>
                  </a:lnTo>
                  <a:lnTo>
                    <a:pt x="2330526" y="63804"/>
                  </a:lnTo>
                  <a:lnTo>
                    <a:pt x="2331567" y="62471"/>
                  </a:lnTo>
                  <a:lnTo>
                    <a:pt x="2337574" y="62471"/>
                  </a:lnTo>
                  <a:lnTo>
                    <a:pt x="2339771" y="61290"/>
                  </a:lnTo>
                  <a:lnTo>
                    <a:pt x="2346363" y="61290"/>
                  </a:lnTo>
                  <a:lnTo>
                    <a:pt x="2347099" y="59931"/>
                  </a:lnTo>
                  <a:lnTo>
                    <a:pt x="2348357" y="59931"/>
                  </a:lnTo>
                  <a:lnTo>
                    <a:pt x="2350503" y="58661"/>
                  </a:lnTo>
                  <a:lnTo>
                    <a:pt x="2354275" y="58661"/>
                  </a:lnTo>
                  <a:lnTo>
                    <a:pt x="2354249" y="59931"/>
                  </a:lnTo>
                  <a:lnTo>
                    <a:pt x="2352979" y="59931"/>
                  </a:lnTo>
                  <a:lnTo>
                    <a:pt x="2353449" y="61290"/>
                  </a:lnTo>
                  <a:lnTo>
                    <a:pt x="2354427" y="61290"/>
                  </a:lnTo>
                  <a:lnTo>
                    <a:pt x="2351836" y="62471"/>
                  </a:lnTo>
                  <a:lnTo>
                    <a:pt x="2354961" y="62471"/>
                  </a:lnTo>
                  <a:lnTo>
                    <a:pt x="2355278" y="63804"/>
                  </a:lnTo>
                  <a:lnTo>
                    <a:pt x="2359406" y="63804"/>
                  </a:lnTo>
                  <a:lnTo>
                    <a:pt x="2360117" y="65011"/>
                  </a:lnTo>
                  <a:lnTo>
                    <a:pt x="2359406" y="65011"/>
                  </a:lnTo>
                  <a:lnTo>
                    <a:pt x="2359736" y="66281"/>
                  </a:lnTo>
                  <a:lnTo>
                    <a:pt x="2358428" y="67551"/>
                  </a:lnTo>
                  <a:lnTo>
                    <a:pt x="2360320" y="68834"/>
                  </a:lnTo>
                  <a:lnTo>
                    <a:pt x="2360498" y="68948"/>
                  </a:lnTo>
                  <a:lnTo>
                    <a:pt x="2360307" y="68948"/>
                  </a:lnTo>
                  <a:lnTo>
                    <a:pt x="2359837" y="68948"/>
                  </a:lnTo>
                  <a:lnTo>
                    <a:pt x="2363952" y="70091"/>
                  </a:lnTo>
                  <a:lnTo>
                    <a:pt x="2365095" y="68948"/>
                  </a:lnTo>
                  <a:lnTo>
                    <a:pt x="2370124" y="68948"/>
                  </a:lnTo>
                  <a:lnTo>
                    <a:pt x="2367483" y="70091"/>
                  </a:lnTo>
                  <a:lnTo>
                    <a:pt x="2364282" y="71361"/>
                  </a:lnTo>
                  <a:lnTo>
                    <a:pt x="2365857" y="71361"/>
                  </a:lnTo>
                  <a:lnTo>
                    <a:pt x="2365514" y="72631"/>
                  </a:lnTo>
                  <a:lnTo>
                    <a:pt x="2364816" y="73901"/>
                  </a:lnTo>
                  <a:lnTo>
                    <a:pt x="2360066" y="73901"/>
                  </a:lnTo>
                  <a:lnTo>
                    <a:pt x="2358936" y="75260"/>
                  </a:lnTo>
                  <a:lnTo>
                    <a:pt x="2357767" y="76441"/>
                  </a:lnTo>
                  <a:lnTo>
                    <a:pt x="2365387" y="76441"/>
                  </a:lnTo>
                  <a:lnTo>
                    <a:pt x="2367572" y="77711"/>
                  </a:lnTo>
                  <a:lnTo>
                    <a:pt x="2370226" y="76441"/>
                  </a:lnTo>
                  <a:lnTo>
                    <a:pt x="2372664" y="76441"/>
                  </a:lnTo>
                  <a:lnTo>
                    <a:pt x="2374023" y="77711"/>
                  </a:lnTo>
                  <a:lnTo>
                    <a:pt x="2376017" y="76441"/>
                  </a:lnTo>
                  <a:lnTo>
                    <a:pt x="2381923" y="76441"/>
                  </a:lnTo>
                  <a:lnTo>
                    <a:pt x="2388768" y="78981"/>
                  </a:lnTo>
                  <a:lnTo>
                    <a:pt x="2393010" y="77774"/>
                  </a:lnTo>
                  <a:lnTo>
                    <a:pt x="2401671" y="77774"/>
                  </a:lnTo>
                  <a:lnTo>
                    <a:pt x="2403602" y="76441"/>
                  </a:lnTo>
                  <a:lnTo>
                    <a:pt x="2406764" y="76441"/>
                  </a:lnTo>
                  <a:lnTo>
                    <a:pt x="2407589" y="77774"/>
                  </a:lnTo>
                  <a:lnTo>
                    <a:pt x="2412822" y="77774"/>
                  </a:lnTo>
                  <a:lnTo>
                    <a:pt x="2413190" y="76441"/>
                  </a:lnTo>
                  <a:lnTo>
                    <a:pt x="2413876" y="76441"/>
                  </a:lnTo>
                  <a:lnTo>
                    <a:pt x="2414930" y="77774"/>
                  </a:lnTo>
                  <a:lnTo>
                    <a:pt x="2416149" y="77774"/>
                  </a:lnTo>
                  <a:lnTo>
                    <a:pt x="2423083" y="75260"/>
                  </a:lnTo>
                  <a:lnTo>
                    <a:pt x="2425154" y="75260"/>
                  </a:lnTo>
                  <a:lnTo>
                    <a:pt x="2428011" y="73901"/>
                  </a:lnTo>
                  <a:lnTo>
                    <a:pt x="2444877" y="73901"/>
                  </a:lnTo>
                  <a:lnTo>
                    <a:pt x="2445321" y="75260"/>
                  </a:lnTo>
                  <a:lnTo>
                    <a:pt x="2446794" y="75260"/>
                  </a:lnTo>
                  <a:lnTo>
                    <a:pt x="2448941" y="76441"/>
                  </a:lnTo>
                  <a:lnTo>
                    <a:pt x="2450465" y="77774"/>
                  </a:lnTo>
                  <a:lnTo>
                    <a:pt x="2451328" y="78981"/>
                  </a:lnTo>
                  <a:lnTo>
                    <a:pt x="2461996" y="78981"/>
                  </a:lnTo>
                  <a:lnTo>
                    <a:pt x="2458326" y="76441"/>
                  </a:lnTo>
                  <a:lnTo>
                    <a:pt x="2457704" y="76441"/>
                  </a:lnTo>
                  <a:lnTo>
                    <a:pt x="2457183" y="75260"/>
                  </a:lnTo>
                  <a:lnTo>
                    <a:pt x="2455951" y="75260"/>
                  </a:lnTo>
                  <a:lnTo>
                    <a:pt x="2457221" y="73901"/>
                  </a:lnTo>
                  <a:lnTo>
                    <a:pt x="2457907" y="72631"/>
                  </a:lnTo>
                  <a:lnTo>
                    <a:pt x="2456434" y="72631"/>
                  </a:lnTo>
                  <a:lnTo>
                    <a:pt x="2456370" y="71361"/>
                  </a:lnTo>
                  <a:lnTo>
                    <a:pt x="2467267" y="71361"/>
                  </a:lnTo>
                  <a:lnTo>
                    <a:pt x="2469667" y="72631"/>
                  </a:lnTo>
                  <a:lnTo>
                    <a:pt x="2476347" y="72631"/>
                  </a:lnTo>
                  <a:lnTo>
                    <a:pt x="2476703" y="71361"/>
                  </a:lnTo>
                  <a:lnTo>
                    <a:pt x="2488146" y="71361"/>
                  </a:lnTo>
                  <a:lnTo>
                    <a:pt x="2490457" y="70091"/>
                  </a:lnTo>
                  <a:lnTo>
                    <a:pt x="2503817" y="70091"/>
                  </a:lnTo>
                  <a:lnTo>
                    <a:pt x="2504122" y="68948"/>
                  </a:lnTo>
                  <a:lnTo>
                    <a:pt x="2505964" y="68948"/>
                  </a:lnTo>
                  <a:lnTo>
                    <a:pt x="2506599" y="70091"/>
                  </a:lnTo>
                  <a:lnTo>
                    <a:pt x="2507488" y="68948"/>
                  </a:lnTo>
                  <a:lnTo>
                    <a:pt x="2516263" y="68948"/>
                  </a:lnTo>
                  <a:lnTo>
                    <a:pt x="2516327" y="70091"/>
                  </a:lnTo>
                  <a:lnTo>
                    <a:pt x="2516086" y="71361"/>
                  </a:lnTo>
                  <a:lnTo>
                    <a:pt x="2519197" y="71361"/>
                  </a:lnTo>
                  <a:lnTo>
                    <a:pt x="2520200" y="72631"/>
                  </a:lnTo>
                  <a:lnTo>
                    <a:pt x="2529890" y="72631"/>
                  </a:lnTo>
                  <a:lnTo>
                    <a:pt x="2530538" y="71361"/>
                  </a:lnTo>
                  <a:lnTo>
                    <a:pt x="2533739" y="70091"/>
                  </a:lnTo>
                  <a:lnTo>
                    <a:pt x="2536012" y="68948"/>
                  </a:lnTo>
                  <a:lnTo>
                    <a:pt x="2536253" y="68948"/>
                  </a:lnTo>
                  <a:lnTo>
                    <a:pt x="2536190" y="67551"/>
                  </a:lnTo>
                  <a:lnTo>
                    <a:pt x="2536456" y="66281"/>
                  </a:lnTo>
                  <a:lnTo>
                    <a:pt x="2547264" y="66281"/>
                  </a:lnTo>
                  <a:lnTo>
                    <a:pt x="2548636" y="68948"/>
                  </a:lnTo>
                  <a:lnTo>
                    <a:pt x="2548229" y="68948"/>
                  </a:lnTo>
                  <a:lnTo>
                    <a:pt x="2545080" y="70091"/>
                  </a:lnTo>
                  <a:lnTo>
                    <a:pt x="2544191" y="71361"/>
                  </a:lnTo>
                  <a:lnTo>
                    <a:pt x="2543187" y="71361"/>
                  </a:lnTo>
                  <a:lnTo>
                    <a:pt x="2539695" y="72631"/>
                  </a:lnTo>
                  <a:lnTo>
                    <a:pt x="2538857" y="73901"/>
                  </a:lnTo>
                  <a:lnTo>
                    <a:pt x="2537244" y="73901"/>
                  </a:lnTo>
                  <a:lnTo>
                    <a:pt x="2535504" y="75260"/>
                  </a:lnTo>
                  <a:lnTo>
                    <a:pt x="2535821" y="75260"/>
                  </a:lnTo>
                  <a:lnTo>
                    <a:pt x="2538920" y="76441"/>
                  </a:lnTo>
                  <a:lnTo>
                    <a:pt x="2544610" y="76441"/>
                  </a:lnTo>
                  <a:lnTo>
                    <a:pt x="2545880" y="75260"/>
                  </a:lnTo>
                  <a:lnTo>
                    <a:pt x="2550820" y="75260"/>
                  </a:lnTo>
                  <a:lnTo>
                    <a:pt x="2551214" y="73901"/>
                  </a:lnTo>
                  <a:lnTo>
                    <a:pt x="2551430" y="72631"/>
                  </a:lnTo>
                  <a:lnTo>
                    <a:pt x="2552446" y="72631"/>
                  </a:lnTo>
                  <a:lnTo>
                    <a:pt x="2553551" y="71361"/>
                  </a:lnTo>
                  <a:lnTo>
                    <a:pt x="2557246" y="71361"/>
                  </a:lnTo>
                  <a:lnTo>
                    <a:pt x="2554668" y="70091"/>
                  </a:lnTo>
                  <a:lnTo>
                    <a:pt x="2555557" y="68948"/>
                  </a:lnTo>
                  <a:lnTo>
                    <a:pt x="2557716" y="68948"/>
                  </a:lnTo>
                  <a:lnTo>
                    <a:pt x="2555430" y="67551"/>
                  </a:lnTo>
                  <a:lnTo>
                    <a:pt x="2560675" y="67551"/>
                  </a:lnTo>
                  <a:lnTo>
                    <a:pt x="2567317" y="70091"/>
                  </a:lnTo>
                  <a:lnTo>
                    <a:pt x="2571483" y="71361"/>
                  </a:lnTo>
                  <a:lnTo>
                    <a:pt x="2572613" y="72631"/>
                  </a:lnTo>
                  <a:lnTo>
                    <a:pt x="2576880" y="72631"/>
                  </a:lnTo>
                  <a:lnTo>
                    <a:pt x="2578874" y="73901"/>
                  </a:lnTo>
                  <a:lnTo>
                    <a:pt x="2580602" y="75184"/>
                  </a:lnTo>
                  <a:lnTo>
                    <a:pt x="2584285" y="73901"/>
                  </a:lnTo>
                  <a:lnTo>
                    <a:pt x="2585999" y="72631"/>
                  </a:lnTo>
                  <a:lnTo>
                    <a:pt x="2588298" y="72631"/>
                  </a:lnTo>
                  <a:lnTo>
                    <a:pt x="2587320" y="71361"/>
                  </a:lnTo>
                  <a:lnTo>
                    <a:pt x="2588361" y="70091"/>
                  </a:lnTo>
                  <a:lnTo>
                    <a:pt x="2583713" y="70091"/>
                  </a:lnTo>
                  <a:lnTo>
                    <a:pt x="2583624" y="68948"/>
                  </a:lnTo>
                  <a:lnTo>
                    <a:pt x="2582761" y="68948"/>
                  </a:lnTo>
                  <a:lnTo>
                    <a:pt x="2581643" y="67551"/>
                  </a:lnTo>
                  <a:lnTo>
                    <a:pt x="2578887" y="67551"/>
                  </a:lnTo>
                  <a:lnTo>
                    <a:pt x="2577769" y="66281"/>
                  </a:lnTo>
                  <a:lnTo>
                    <a:pt x="2586444" y="66281"/>
                  </a:lnTo>
                  <a:lnTo>
                    <a:pt x="2586520" y="62471"/>
                  </a:lnTo>
                  <a:lnTo>
                    <a:pt x="2586761" y="61290"/>
                  </a:lnTo>
                  <a:lnTo>
                    <a:pt x="2586532" y="61290"/>
                  </a:lnTo>
                  <a:lnTo>
                    <a:pt x="2590152" y="59931"/>
                  </a:lnTo>
                  <a:lnTo>
                    <a:pt x="2588476" y="59931"/>
                  </a:lnTo>
                  <a:lnTo>
                    <a:pt x="2588590" y="58661"/>
                  </a:lnTo>
                  <a:lnTo>
                    <a:pt x="2586913" y="57391"/>
                  </a:lnTo>
                  <a:lnTo>
                    <a:pt x="2596223" y="57391"/>
                  </a:lnTo>
                  <a:lnTo>
                    <a:pt x="2594787" y="58661"/>
                  </a:lnTo>
                  <a:lnTo>
                    <a:pt x="2594864" y="59931"/>
                  </a:lnTo>
                  <a:lnTo>
                    <a:pt x="2594572" y="59931"/>
                  </a:lnTo>
                  <a:lnTo>
                    <a:pt x="2594737" y="61290"/>
                  </a:lnTo>
                  <a:lnTo>
                    <a:pt x="2594000" y="61290"/>
                  </a:lnTo>
                  <a:lnTo>
                    <a:pt x="2594013" y="62471"/>
                  </a:lnTo>
                  <a:lnTo>
                    <a:pt x="2593822" y="63804"/>
                  </a:lnTo>
                  <a:lnTo>
                    <a:pt x="2598242" y="63804"/>
                  </a:lnTo>
                  <a:lnTo>
                    <a:pt x="2598915" y="65011"/>
                  </a:lnTo>
                  <a:lnTo>
                    <a:pt x="2598077" y="67551"/>
                  </a:lnTo>
                  <a:lnTo>
                    <a:pt x="2597035" y="68948"/>
                  </a:lnTo>
                  <a:lnTo>
                    <a:pt x="2597366" y="68948"/>
                  </a:lnTo>
                  <a:lnTo>
                    <a:pt x="2601963" y="71361"/>
                  </a:lnTo>
                  <a:lnTo>
                    <a:pt x="2605100" y="71361"/>
                  </a:lnTo>
                  <a:lnTo>
                    <a:pt x="2605963" y="70091"/>
                  </a:lnTo>
                  <a:lnTo>
                    <a:pt x="2610066" y="70091"/>
                  </a:lnTo>
                  <a:lnTo>
                    <a:pt x="2610866" y="68948"/>
                  </a:lnTo>
                  <a:lnTo>
                    <a:pt x="2614358" y="68948"/>
                  </a:lnTo>
                  <a:lnTo>
                    <a:pt x="2615222" y="67551"/>
                  </a:lnTo>
                  <a:lnTo>
                    <a:pt x="2616314" y="66281"/>
                  </a:lnTo>
                  <a:lnTo>
                    <a:pt x="2617698" y="66281"/>
                  </a:lnTo>
                  <a:lnTo>
                    <a:pt x="2617127" y="65011"/>
                  </a:lnTo>
                  <a:lnTo>
                    <a:pt x="2618346" y="65011"/>
                  </a:lnTo>
                  <a:lnTo>
                    <a:pt x="2616822" y="63804"/>
                  </a:lnTo>
                  <a:lnTo>
                    <a:pt x="2616682" y="63804"/>
                  </a:lnTo>
                  <a:lnTo>
                    <a:pt x="2618054" y="62471"/>
                  </a:lnTo>
                  <a:lnTo>
                    <a:pt x="2618232" y="61290"/>
                  </a:lnTo>
                  <a:lnTo>
                    <a:pt x="2616593" y="61290"/>
                  </a:lnTo>
                  <a:lnTo>
                    <a:pt x="2616530" y="58661"/>
                  </a:lnTo>
                  <a:lnTo>
                    <a:pt x="2613368" y="57391"/>
                  </a:lnTo>
                  <a:lnTo>
                    <a:pt x="2618016" y="56121"/>
                  </a:lnTo>
                  <a:lnTo>
                    <a:pt x="2621635" y="56121"/>
                  </a:lnTo>
                  <a:lnTo>
                    <a:pt x="2621902" y="57391"/>
                  </a:lnTo>
                  <a:lnTo>
                    <a:pt x="2622016" y="58661"/>
                  </a:lnTo>
                  <a:lnTo>
                    <a:pt x="2620861" y="58661"/>
                  </a:lnTo>
                  <a:lnTo>
                    <a:pt x="2622702" y="59931"/>
                  </a:lnTo>
                  <a:lnTo>
                    <a:pt x="2621826" y="59931"/>
                  </a:lnTo>
                  <a:lnTo>
                    <a:pt x="2621369" y="62471"/>
                  </a:lnTo>
                  <a:lnTo>
                    <a:pt x="2623540" y="63804"/>
                  </a:lnTo>
                  <a:lnTo>
                    <a:pt x="2624759" y="65011"/>
                  </a:lnTo>
                  <a:lnTo>
                    <a:pt x="2627693" y="65011"/>
                  </a:lnTo>
                  <a:lnTo>
                    <a:pt x="2629116" y="66281"/>
                  </a:lnTo>
                  <a:lnTo>
                    <a:pt x="2630805" y="67551"/>
                  </a:lnTo>
                  <a:lnTo>
                    <a:pt x="2636278" y="68948"/>
                  </a:lnTo>
                  <a:lnTo>
                    <a:pt x="2636024" y="68948"/>
                  </a:lnTo>
                  <a:lnTo>
                    <a:pt x="2638171" y="70091"/>
                  </a:lnTo>
                  <a:lnTo>
                    <a:pt x="2638958" y="70091"/>
                  </a:lnTo>
                  <a:lnTo>
                    <a:pt x="2639606" y="71361"/>
                  </a:lnTo>
                  <a:lnTo>
                    <a:pt x="2654566" y="71361"/>
                  </a:lnTo>
                  <a:lnTo>
                    <a:pt x="2655659" y="70091"/>
                  </a:lnTo>
                  <a:lnTo>
                    <a:pt x="2658110" y="70091"/>
                  </a:lnTo>
                  <a:lnTo>
                    <a:pt x="2659583" y="68948"/>
                  </a:lnTo>
                  <a:lnTo>
                    <a:pt x="2673934" y="68948"/>
                  </a:lnTo>
                  <a:lnTo>
                    <a:pt x="2677376" y="67551"/>
                  </a:lnTo>
                  <a:lnTo>
                    <a:pt x="2678188" y="67551"/>
                  </a:lnTo>
                  <a:lnTo>
                    <a:pt x="2678290" y="66281"/>
                  </a:lnTo>
                  <a:lnTo>
                    <a:pt x="2680004" y="66281"/>
                  </a:lnTo>
                  <a:lnTo>
                    <a:pt x="2679141" y="65011"/>
                  </a:lnTo>
                  <a:lnTo>
                    <a:pt x="2680830" y="65011"/>
                  </a:lnTo>
                  <a:lnTo>
                    <a:pt x="2681008" y="63804"/>
                  </a:lnTo>
                  <a:lnTo>
                    <a:pt x="2693835" y="63804"/>
                  </a:lnTo>
                  <a:lnTo>
                    <a:pt x="2694927" y="65011"/>
                  </a:lnTo>
                  <a:lnTo>
                    <a:pt x="2695867" y="65011"/>
                  </a:lnTo>
                  <a:lnTo>
                    <a:pt x="2699143" y="66281"/>
                  </a:lnTo>
                  <a:lnTo>
                    <a:pt x="2709278" y="66281"/>
                  </a:lnTo>
                  <a:lnTo>
                    <a:pt x="2712694" y="65011"/>
                  </a:lnTo>
                  <a:lnTo>
                    <a:pt x="2713647" y="66281"/>
                  </a:lnTo>
                  <a:lnTo>
                    <a:pt x="2713532" y="68948"/>
                  </a:lnTo>
                  <a:lnTo>
                    <a:pt x="2714371" y="68948"/>
                  </a:lnTo>
                  <a:lnTo>
                    <a:pt x="2714726" y="70091"/>
                  </a:lnTo>
                  <a:lnTo>
                    <a:pt x="2718587" y="70091"/>
                  </a:lnTo>
                  <a:lnTo>
                    <a:pt x="2718727" y="68948"/>
                  </a:lnTo>
                  <a:lnTo>
                    <a:pt x="2728290" y="68948"/>
                  </a:lnTo>
                  <a:lnTo>
                    <a:pt x="2728849" y="67551"/>
                  </a:lnTo>
                  <a:lnTo>
                    <a:pt x="2731046" y="67551"/>
                  </a:lnTo>
                  <a:lnTo>
                    <a:pt x="2733167" y="66281"/>
                  </a:lnTo>
                  <a:lnTo>
                    <a:pt x="2736748" y="65011"/>
                  </a:lnTo>
                  <a:lnTo>
                    <a:pt x="2742387" y="65011"/>
                  </a:lnTo>
                  <a:lnTo>
                    <a:pt x="2745295" y="63804"/>
                  </a:lnTo>
                  <a:lnTo>
                    <a:pt x="2746743" y="62471"/>
                  </a:lnTo>
                  <a:lnTo>
                    <a:pt x="2747835" y="62471"/>
                  </a:lnTo>
                  <a:lnTo>
                    <a:pt x="2745816" y="61290"/>
                  </a:lnTo>
                  <a:lnTo>
                    <a:pt x="2745689" y="61290"/>
                  </a:lnTo>
                  <a:lnTo>
                    <a:pt x="2745130" y="59931"/>
                  </a:lnTo>
                  <a:lnTo>
                    <a:pt x="2741980" y="61201"/>
                  </a:lnTo>
                  <a:lnTo>
                    <a:pt x="2741511" y="59931"/>
                  </a:lnTo>
                  <a:lnTo>
                    <a:pt x="2742044" y="58661"/>
                  </a:lnTo>
                  <a:lnTo>
                    <a:pt x="2739885" y="58661"/>
                  </a:lnTo>
                  <a:lnTo>
                    <a:pt x="2733433" y="56121"/>
                  </a:lnTo>
                  <a:lnTo>
                    <a:pt x="2733637" y="56121"/>
                  </a:lnTo>
                  <a:lnTo>
                    <a:pt x="2738539" y="54851"/>
                  </a:lnTo>
                  <a:lnTo>
                    <a:pt x="2743695" y="54851"/>
                  </a:lnTo>
                  <a:lnTo>
                    <a:pt x="2745625" y="56121"/>
                  </a:lnTo>
                  <a:lnTo>
                    <a:pt x="2754122" y="56121"/>
                  </a:lnTo>
                  <a:lnTo>
                    <a:pt x="2755188" y="57391"/>
                  </a:lnTo>
                  <a:lnTo>
                    <a:pt x="2754973" y="58661"/>
                  </a:lnTo>
                  <a:lnTo>
                    <a:pt x="2756103" y="59931"/>
                  </a:lnTo>
                  <a:lnTo>
                    <a:pt x="2755049" y="59931"/>
                  </a:lnTo>
                  <a:lnTo>
                    <a:pt x="2755049" y="61290"/>
                  </a:lnTo>
                  <a:lnTo>
                    <a:pt x="2754668" y="62471"/>
                  </a:lnTo>
                  <a:lnTo>
                    <a:pt x="2756941" y="62471"/>
                  </a:lnTo>
                  <a:lnTo>
                    <a:pt x="2758935" y="63804"/>
                  </a:lnTo>
                  <a:lnTo>
                    <a:pt x="2764040" y="63804"/>
                  </a:lnTo>
                  <a:lnTo>
                    <a:pt x="2764205" y="62471"/>
                  </a:lnTo>
                  <a:lnTo>
                    <a:pt x="2764815" y="62471"/>
                  </a:lnTo>
                  <a:lnTo>
                    <a:pt x="2765818" y="61290"/>
                  </a:lnTo>
                  <a:lnTo>
                    <a:pt x="2768003" y="61290"/>
                  </a:lnTo>
                  <a:lnTo>
                    <a:pt x="2767800" y="59931"/>
                  </a:lnTo>
                  <a:lnTo>
                    <a:pt x="2766326" y="59931"/>
                  </a:lnTo>
                  <a:lnTo>
                    <a:pt x="2766466" y="58661"/>
                  </a:lnTo>
                  <a:lnTo>
                    <a:pt x="2769235" y="58661"/>
                  </a:lnTo>
                  <a:lnTo>
                    <a:pt x="2771610" y="59931"/>
                  </a:lnTo>
                  <a:lnTo>
                    <a:pt x="2780296" y="59931"/>
                  </a:lnTo>
                  <a:lnTo>
                    <a:pt x="2781071" y="61290"/>
                  </a:lnTo>
                  <a:lnTo>
                    <a:pt x="2780309" y="62471"/>
                  </a:lnTo>
                  <a:lnTo>
                    <a:pt x="2782773" y="62471"/>
                  </a:lnTo>
                  <a:lnTo>
                    <a:pt x="2782735" y="65011"/>
                  </a:lnTo>
                  <a:lnTo>
                    <a:pt x="2782214" y="65011"/>
                  </a:lnTo>
                  <a:lnTo>
                    <a:pt x="2774429" y="66281"/>
                  </a:lnTo>
                  <a:lnTo>
                    <a:pt x="2761018" y="66281"/>
                  </a:lnTo>
                  <a:lnTo>
                    <a:pt x="2759786" y="67551"/>
                  </a:lnTo>
                  <a:lnTo>
                    <a:pt x="2758770" y="67551"/>
                  </a:lnTo>
                  <a:lnTo>
                    <a:pt x="2757868" y="68948"/>
                  </a:lnTo>
                  <a:lnTo>
                    <a:pt x="2761183" y="68948"/>
                  </a:lnTo>
                  <a:lnTo>
                    <a:pt x="2762034" y="70091"/>
                  </a:lnTo>
                  <a:lnTo>
                    <a:pt x="2769654" y="70091"/>
                  </a:lnTo>
                  <a:lnTo>
                    <a:pt x="2772575" y="68948"/>
                  </a:lnTo>
                  <a:lnTo>
                    <a:pt x="2776385" y="68948"/>
                  </a:lnTo>
                  <a:lnTo>
                    <a:pt x="2775902" y="70091"/>
                  </a:lnTo>
                  <a:lnTo>
                    <a:pt x="2775889" y="71361"/>
                  </a:lnTo>
                  <a:lnTo>
                    <a:pt x="2780487" y="71361"/>
                  </a:lnTo>
                  <a:lnTo>
                    <a:pt x="2780715" y="72631"/>
                  </a:lnTo>
                  <a:lnTo>
                    <a:pt x="2781414" y="72631"/>
                  </a:lnTo>
                  <a:lnTo>
                    <a:pt x="2781249" y="73901"/>
                  </a:lnTo>
                  <a:lnTo>
                    <a:pt x="2775420" y="76441"/>
                  </a:lnTo>
                  <a:lnTo>
                    <a:pt x="2775572" y="76441"/>
                  </a:lnTo>
                  <a:lnTo>
                    <a:pt x="2782951" y="77774"/>
                  </a:lnTo>
                  <a:lnTo>
                    <a:pt x="2782595" y="77774"/>
                  </a:lnTo>
                  <a:lnTo>
                    <a:pt x="2782671" y="78257"/>
                  </a:lnTo>
                  <a:lnTo>
                    <a:pt x="2782798" y="78981"/>
                  </a:lnTo>
                  <a:lnTo>
                    <a:pt x="2783573" y="80251"/>
                  </a:lnTo>
                  <a:lnTo>
                    <a:pt x="2790050" y="78981"/>
                  </a:lnTo>
                  <a:lnTo>
                    <a:pt x="2792793" y="78981"/>
                  </a:lnTo>
                  <a:lnTo>
                    <a:pt x="2793047" y="76441"/>
                  </a:lnTo>
                  <a:lnTo>
                    <a:pt x="2792298" y="75260"/>
                  </a:lnTo>
                  <a:lnTo>
                    <a:pt x="2792120" y="75260"/>
                  </a:lnTo>
                  <a:lnTo>
                    <a:pt x="2794101" y="73901"/>
                  </a:lnTo>
                  <a:lnTo>
                    <a:pt x="2791993" y="73901"/>
                  </a:lnTo>
                  <a:lnTo>
                    <a:pt x="2791879" y="72631"/>
                  </a:lnTo>
                  <a:lnTo>
                    <a:pt x="2788907" y="71361"/>
                  </a:lnTo>
                  <a:lnTo>
                    <a:pt x="2788589" y="70091"/>
                  </a:lnTo>
                  <a:lnTo>
                    <a:pt x="2788196" y="70091"/>
                  </a:lnTo>
                  <a:lnTo>
                    <a:pt x="2789491" y="68948"/>
                  </a:lnTo>
                  <a:lnTo>
                    <a:pt x="2794838" y="68948"/>
                  </a:lnTo>
                  <a:lnTo>
                    <a:pt x="2803614" y="70091"/>
                  </a:lnTo>
                  <a:lnTo>
                    <a:pt x="2805544" y="70091"/>
                  </a:lnTo>
                  <a:lnTo>
                    <a:pt x="2807563" y="67551"/>
                  </a:lnTo>
                  <a:lnTo>
                    <a:pt x="2810764" y="67551"/>
                  </a:lnTo>
                  <a:lnTo>
                    <a:pt x="2812440" y="66281"/>
                  </a:lnTo>
                  <a:lnTo>
                    <a:pt x="2811754" y="66281"/>
                  </a:lnTo>
                  <a:lnTo>
                    <a:pt x="2811056" y="65011"/>
                  </a:lnTo>
                  <a:lnTo>
                    <a:pt x="2809570" y="65011"/>
                  </a:lnTo>
                  <a:lnTo>
                    <a:pt x="2808071" y="66281"/>
                  </a:lnTo>
                  <a:lnTo>
                    <a:pt x="2806623" y="65011"/>
                  </a:lnTo>
                  <a:lnTo>
                    <a:pt x="2800997" y="65011"/>
                  </a:lnTo>
                  <a:lnTo>
                    <a:pt x="2800362" y="63804"/>
                  </a:lnTo>
                  <a:lnTo>
                    <a:pt x="2800134" y="63804"/>
                  </a:lnTo>
                  <a:lnTo>
                    <a:pt x="2804617" y="62471"/>
                  </a:lnTo>
                  <a:lnTo>
                    <a:pt x="2807944" y="61290"/>
                  </a:lnTo>
                  <a:lnTo>
                    <a:pt x="2808351" y="61290"/>
                  </a:lnTo>
                  <a:lnTo>
                    <a:pt x="2810141" y="62471"/>
                  </a:lnTo>
                  <a:lnTo>
                    <a:pt x="2811894" y="62471"/>
                  </a:lnTo>
                  <a:lnTo>
                    <a:pt x="2817266" y="63804"/>
                  </a:lnTo>
                  <a:lnTo>
                    <a:pt x="2817025" y="63804"/>
                  </a:lnTo>
                  <a:lnTo>
                    <a:pt x="2816987" y="66281"/>
                  </a:lnTo>
                  <a:lnTo>
                    <a:pt x="2815679" y="66281"/>
                  </a:lnTo>
                  <a:lnTo>
                    <a:pt x="2817203" y="67551"/>
                  </a:lnTo>
                  <a:lnTo>
                    <a:pt x="2816910" y="67551"/>
                  </a:lnTo>
                  <a:lnTo>
                    <a:pt x="2818155" y="68948"/>
                  </a:lnTo>
                  <a:lnTo>
                    <a:pt x="2829839" y="68948"/>
                  </a:lnTo>
                  <a:lnTo>
                    <a:pt x="2830487" y="70091"/>
                  </a:lnTo>
                  <a:lnTo>
                    <a:pt x="2826943" y="70091"/>
                  </a:lnTo>
                  <a:lnTo>
                    <a:pt x="2825051" y="71361"/>
                  </a:lnTo>
                  <a:lnTo>
                    <a:pt x="2823591" y="71361"/>
                  </a:lnTo>
                  <a:lnTo>
                    <a:pt x="2822473" y="72631"/>
                  </a:lnTo>
                  <a:lnTo>
                    <a:pt x="2821762" y="72631"/>
                  </a:lnTo>
                  <a:lnTo>
                    <a:pt x="2811970" y="75260"/>
                  </a:lnTo>
                  <a:lnTo>
                    <a:pt x="2812313" y="75260"/>
                  </a:lnTo>
                  <a:lnTo>
                    <a:pt x="2812605" y="76441"/>
                  </a:lnTo>
                  <a:lnTo>
                    <a:pt x="2820276" y="76441"/>
                  </a:lnTo>
                  <a:lnTo>
                    <a:pt x="2822676" y="75260"/>
                  </a:lnTo>
                  <a:lnTo>
                    <a:pt x="2825978" y="75260"/>
                  </a:lnTo>
                  <a:lnTo>
                    <a:pt x="2826969" y="76441"/>
                  </a:lnTo>
                  <a:lnTo>
                    <a:pt x="2827947" y="75260"/>
                  </a:lnTo>
                  <a:lnTo>
                    <a:pt x="2833890" y="75260"/>
                  </a:lnTo>
                  <a:lnTo>
                    <a:pt x="2838183" y="73901"/>
                  </a:lnTo>
                  <a:lnTo>
                    <a:pt x="2843199" y="72631"/>
                  </a:lnTo>
                  <a:lnTo>
                    <a:pt x="2844901" y="72631"/>
                  </a:lnTo>
                  <a:lnTo>
                    <a:pt x="2845295" y="71361"/>
                  </a:lnTo>
                  <a:lnTo>
                    <a:pt x="2846590" y="71361"/>
                  </a:lnTo>
                  <a:lnTo>
                    <a:pt x="2846603" y="68948"/>
                  </a:lnTo>
                  <a:lnTo>
                    <a:pt x="2833662" y="68948"/>
                  </a:lnTo>
                  <a:lnTo>
                    <a:pt x="2834538" y="67551"/>
                  </a:lnTo>
                  <a:lnTo>
                    <a:pt x="2847721" y="67551"/>
                  </a:lnTo>
                  <a:lnTo>
                    <a:pt x="2851988" y="68948"/>
                  </a:lnTo>
                  <a:lnTo>
                    <a:pt x="2854972" y="68948"/>
                  </a:lnTo>
                  <a:lnTo>
                    <a:pt x="2858020" y="70091"/>
                  </a:lnTo>
                  <a:lnTo>
                    <a:pt x="2862084" y="70091"/>
                  </a:lnTo>
                  <a:lnTo>
                    <a:pt x="2863151" y="68948"/>
                  </a:lnTo>
                  <a:lnTo>
                    <a:pt x="2867495" y="68948"/>
                  </a:lnTo>
                  <a:lnTo>
                    <a:pt x="2868396" y="67551"/>
                  </a:lnTo>
                  <a:lnTo>
                    <a:pt x="2869425" y="67551"/>
                  </a:lnTo>
                  <a:lnTo>
                    <a:pt x="2874010" y="66281"/>
                  </a:lnTo>
                  <a:lnTo>
                    <a:pt x="2876677" y="67551"/>
                  </a:lnTo>
                  <a:lnTo>
                    <a:pt x="2878823" y="68948"/>
                  </a:lnTo>
                  <a:lnTo>
                    <a:pt x="2879687" y="68948"/>
                  </a:lnTo>
                  <a:lnTo>
                    <a:pt x="2881185" y="70091"/>
                  </a:lnTo>
                  <a:lnTo>
                    <a:pt x="2883471" y="68948"/>
                  </a:lnTo>
                  <a:lnTo>
                    <a:pt x="2892907" y="68948"/>
                  </a:lnTo>
                  <a:lnTo>
                    <a:pt x="2895638" y="70091"/>
                  </a:lnTo>
                  <a:lnTo>
                    <a:pt x="2894114" y="72631"/>
                  </a:lnTo>
                  <a:lnTo>
                    <a:pt x="2897225" y="72631"/>
                  </a:lnTo>
                  <a:lnTo>
                    <a:pt x="2898165" y="73901"/>
                  </a:lnTo>
                  <a:lnTo>
                    <a:pt x="2903372" y="73901"/>
                  </a:lnTo>
                  <a:lnTo>
                    <a:pt x="2909151" y="72631"/>
                  </a:lnTo>
                  <a:lnTo>
                    <a:pt x="2913532" y="71361"/>
                  </a:lnTo>
                  <a:lnTo>
                    <a:pt x="2917952" y="71361"/>
                  </a:lnTo>
                  <a:lnTo>
                    <a:pt x="2920136" y="72631"/>
                  </a:lnTo>
                  <a:lnTo>
                    <a:pt x="2919768" y="72631"/>
                  </a:lnTo>
                  <a:lnTo>
                    <a:pt x="2919780" y="73901"/>
                  </a:lnTo>
                  <a:lnTo>
                    <a:pt x="2921965" y="73901"/>
                  </a:lnTo>
                  <a:lnTo>
                    <a:pt x="2922841" y="75260"/>
                  </a:lnTo>
                  <a:lnTo>
                    <a:pt x="2926321" y="75260"/>
                  </a:lnTo>
                  <a:lnTo>
                    <a:pt x="2929064" y="76441"/>
                  </a:lnTo>
                  <a:lnTo>
                    <a:pt x="2935059" y="77711"/>
                  </a:lnTo>
                  <a:lnTo>
                    <a:pt x="2940520" y="76441"/>
                  </a:lnTo>
                  <a:lnTo>
                    <a:pt x="2946374" y="76441"/>
                  </a:lnTo>
                  <a:lnTo>
                    <a:pt x="2947009" y="75260"/>
                  </a:lnTo>
                  <a:lnTo>
                    <a:pt x="2947936" y="75260"/>
                  </a:lnTo>
                  <a:lnTo>
                    <a:pt x="2943098" y="72631"/>
                  </a:lnTo>
                  <a:lnTo>
                    <a:pt x="2942894" y="71361"/>
                  </a:lnTo>
                  <a:lnTo>
                    <a:pt x="2945688" y="68948"/>
                  </a:lnTo>
                  <a:lnTo>
                    <a:pt x="2948495" y="68948"/>
                  </a:lnTo>
                  <a:lnTo>
                    <a:pt x="2948889" y="67551"/>
                  </a:lnTo>
                  <a:lnTo>
                    <a:pt x="2951073" y="66281"/>
                  </a:lnTo>
                  <a:lnTo>
                    <a:pt x="2951988" y="67551"/>
                  </a:lnTo>
                  <a:lnTo>
                    <a:pt x="2952508" y="67551"/>
                  </a:lnTo>
                  <a:lnTo>
                    <a:pt x="2956903" y="68948"/>
                  </a:lnTo>
                  <a:lnTo>
                    <a:pt x="2956687" y="68948"/>
                  </a:lnTo>
                  <a:lnTo>
                    <a:pt x="2958300" y="70091"/>
                  </a:lnTo>
                  <a:lnTo>
                    <a:pt x="2956382" y="72631"/>
                  </a:lnTo>
                  <a:lnTo>
                    <a:pt x="2964294" y="72631"/>
                  </a:lnTo>
                  <a:lnTo>
                    <a:pt x="2970555" y="73901"/>
                  </a:lnTo>
                  <a:lnTo>
                    <a:pt x="2971876" y="73901"/>
                  </a:lnTo>
                  <a:lnTo>
                    <a:pt x="2975699" y="72631"/>
                  </a:lnTo>
                  <a:lnTo>
                    <a:pt x="2976613" y="72631"/>
                  </a:lnTo>
                  <a:lnTo>
                    <a:pt x="2976715" y="71361"/>
                  </a:lnTo>
                  <a:lnTo>
                    <a:pt x="2978556" y="71361"/>
                  </a:lnTo>
                  <a:lnTo>
                    <a:pt x="2979496" y="70091"/>
                  </a:lnTo>
                  <a:lnTo>
                    <a:pt x="2977946" y="70091"/>
                  </a:lnTo>
                  <a:lnTo>
                    <a:pt x="2977858" y="68948"/>
                  </a:lnTo>
                  <a:lnTo>
                    <a:pt x="2976803" y="68948"/>
                  </a:lnTo>
                  <a:lnTo>
                    <a:pt x="2976867" y="66281"/>
                  </a:lnTo>
                  <a:lnTo>
                    <a:pt x="2982252" y="65011"/>
                  </a:lnTo>
                  <a:lnTo>
                    <a:pt x="2993225" y="65011"/>
                  </a:lnTo>
                  <a:lnTo>
                    <a:pt x="2993872" y="63804"/>
                  </a:lnTo>
                  <a:lnTo>
                    <a:pt x="2993275" y="63804"/>
                  </a:lnTo>
                  <a:lnTo>
                    <a:pt x="2993809" y="62471"/>
                  </a:lnTo>
                  <a:lnTo>
                    <a:pt x="2995815" y="61290"/>
                  </a:lnTo>
                  <a:lnTo>
                    <a:pt x="2998305" y="61290"/>
                  </a:lnTo>
                  <a:lnTo>
                    <a:pt x="2998584" y="62471"/>
                  </a:lnTo>
                  <a:lnTo>
                    <a:pt x="2998546" y="63804"/>
                  </a:lnTo>
                  <a:lnTo>
                    <a:pt x="2998228" y="65011"/>
                  </a:lnTo>
                  <a:lnTo>
                    <a:pt x="2995345" y="65011"/>
                  </a:lnTo>
                  <a:lnTo>
                    <a:pt x="2995384" y="66281"/>
                  </a:lnTo>
                  <a:lnTo>
                    <a:pt x="2994533" y="66281"/>
                  </a:lnTo>
                  <a:lnTo>
                    <a:pt x="2993504" y="67551"/>
                  </a:lnTo>
                  <a:lnTo>
                    <a:pt x="2990037" y="70091"/>
                  </a:lnTo>
                  <a:lnTo>
                    <a:pt x="2983001" y="70091"/>
                  </a:lnTo>
                  <a:lnTo>
                    <a:pt x="2982925" y="71361"/>
                  </a:lnTo>
                  <a:lnTo>
                    <a:pt x="2983687" y="71361"/>
                  </a:lnTo>
                  <a:lnTo>
                    <a:pt x="2981718" y="72631"/>
                  </a:lnTo>
                  <a:lnTo>
                    <a:pt x="2982150" y="72631"/>
                  </a:lnTo>
                  <a:lnTo>
                    <a:pt x="2982912" y="73901"/>
                  </a:lnTo>
                  <a:lnTo>
                    <a:pt x="2992196" y="73901"/>
                  </a:lnTo>
                  <a:lnTo>
                    <a:pt x="2994431" y="72631"/>
                  </a:lnTo>
                  <a:lnTo>
                    <a:pt x="2999295" y="72631"/>
                  </a:lnTo>
                  <a:lnTo>
                    <a:pt x="2998317" y="71361"/>
                  </a:lnTo>
                  <a:lnTo>
                    <a:pt x="3005531" y="71361"/>
                  </a:lnTo>
                  <a:lnTo>
                    <a:pt x="3006826" y="72631"/>
                  </a:lnTo>
                  <a:lnTo>
                    <a:pt x="3010077" y="72631"/>
                  </a:lnTo>
                  <a:lnTo>
                    <a:pt x="3011563" y="71361"/>
                  </a:lnTo>
                  <a:lnTo>
                    <a:pt x="3012567" y="70091"/>
                  </a:lnTo>
                  <a:lnTo>
                    <a:pt x="3013532" y="68948"/>
                  </a:lnTo>
                  <a:lnTo>
                    <a:pt x="3013621" y="67551"/>
                  </a:lnTo>
                  <a:lnTo>
                    <a:pt x="3020301" y="67551"/>
                  </a:lnTo>
                  <a:lnTo>
                    <a:pt x="3023451" y="66281"/>
                  </a:lnTo>
                  <a:lnTo>
                    <a:pt x="3028353" y="65011"/>
                  </a:lnTo>
                  <a:lnTo>
                    <a:pt x="3030499" y="65011"/>
                  </a:lnTo>
                  <a:lnTo>
                    <a:pt x="3036532" y="63804"/>
                  </a:lnTo>
                  <a:lnTo>
                    <a:pt x="3037065" y="63804"/>
                  </a:lnTo>
                  <a:lnTo>
                    <a:pt x="3041586" y="65011"/>
                  </a:lnTo>
                  <a:lnTo>
                    <a:pt x="3041904" y="63804"/>
                  </a:lnTo>
                  <a:lnTo>
                    <a:pt x="3043021" y="62471"/>
                  </a:lnTo>
                  <a:lnTo>
                    <a:pt x="3048139" y="62471"/>
                  </a:lnTo>
                  <a:lnTo>
                    <a:pt x="3046971" y="61290"/>
                  </a:lnTo>
                  <a:lnTo>
                    <a:pt x="3028873" y="61290"/>
                  </a:lnTo>
                  <a:lnTo>
                    <a:pt x="3026143" y="59931"/>
                  </a:lnTo>
                  <a:lnTo>
                    <a:pt x="3024708" y="61290"/>
                  </a:lnTo>
                  <a:lnTo>
                    <a:pt x="3017189" y="61290"/>
                  </a:lnTo>
                  <a:lnTo>
                    <a:pt x="3021088" y="59931"/>
                  </a:lnTo>
                  <a:lnTo>
                    <a:pt x="3024301" y="59931"/>
                  </a:lnTo>
                  <a:lnTo>
                    <a:pt x="3024530" y="58661"/>
                  </a:lnTo>
                  <a:lnTo>
                    <a:pt x="3024759" y="57391"/>
                  </a:lnTo>
                  <a:lnTo>
                    <a:pt x="3026537" y="57391"/>
                  </a:lnTo>
                  <a:lnTo>
                    <a:pt x="3026422" y="56121"/>
                  </a:lnTo>
                  <a:lnTo>
                    <a:pt x="3029064" y="56121"/>
                  </a:lnTo>
                  <a:lnTo>
                    <a:pt x="3026765" y="54851"/>
                  </a:lnTo>
                  <a:lnTo>
                    <a:pt x="3026740" y="53657"/>
                  </a:lnTo>
                  <a:lnTo>
                    <a:pt x="3028632" y="53657"/>
                  </a:lnTo>
                  <a:lnTo>
                    <a:pt x="3028848" y="52578"/>
                  </a:lnTo>
                  <a:lnTo>
                    <a:pt x="3028899" y="52311"/>
                  </a:lnTo>
                  <a:lnTo>
                    <a:pt x="3028556" y="51041"/>
                  </a:lnTo>
                  <a:lnTo>
                    <a:pt x="3029013" y="51041"/>
                  </a:lnTo>
                  <a:lnTo>
                    <a:pt x="3029127" y="49771"/>
                  </a:lnTo>
                  <a:lnTo>
                    <a:pt x="3028670" y="49771"/>
                  </a:lnTo>
                  <a:lnTo>
                    <a:pt x="3029585" y="48501"/>
                  </a:lnTo>
                  <a:lnTo>
                    <a:pt x="3030512" y="48501"/>
                  </a:lnTo>
                  <a:lnTo>
                    <a:pt x="3034677" y="47320"/>
                  </a:lnTo>
                  <a:lnTo>
                    <a:pt x="3039072" y="47320"/>
                  </a:lnTo>
                  <a:lnTo>
                    <a:pt x="3039897" y="48501"/>
                  </a:lnTo>
                  <a:lnTo>
                    <a:pt x="3043212" y="48501"/>
                  </a:lnTo>
                  <a:lnTo>
                    <a:pt x="3044317" y="47320"/>
                  </a:lnTo>
                  <a:lnTo>
                    <a:pt x="3048279" y="47320"/>
                  </a:lnTo>
                  <a:lnTo>
                    <a:pt x="3051365" y="47320"/>
                  </a:lnTo>
                  <a:lnTo>
                    <a:pt x="3051581" y="46126"/>
                  </a:lnTo>
                  <a:lnTo>
                    <a:pt x="3057753" y="46126"/>
                  </a:lnTo>
                  <a:lnTo>
                    <a:pt x="3059671" y="44691"/>
                  </a:lnTo>
                  <a:lnTo>
                    <a:pt x="3059214" y="43421"/>
                  </a:lnTo>
                  <a:lnTo>
                    <a:pt x="3060306" y="43421"/>
                  </a:lnTo>
                  <a:lnTo>
                    <a:pt x="3061944" y="42151"/>
                  </a:lnTo>
                  <a:lnTo>
                    <a:pt x="3063887" y="42151"/>
                  </a:lnTo>
                  <a:lnTo>
                    <a:pt x="3061487" y="40881"/>
                  </a:lnTo>
                  <a:lnTo>
                    <a:pt x="3060916" y="40881"/>
                  </a:lnTo>
                  <a:lnTo>
                    <a:pt x="3061055" y="39611"/>
                  </a:lnTo>
                  <a:lnTo>
                    <a:pt x="3062960" y="39611"/>
                  </a:lnTo>
                  <a:lnTo>
                    <a:pt x="3061563" y="38341"/>
                  </a:lnTo>
                  <a:lnTo>
                    <a:pt x="3061982" y="38341"/>
                  </a:lnTo>
                  <a:lnTo>
                    <a:pt x="3061932" y="34531"/>
                  </a:lnTo>
                  <a:lnTo>
                    <a:pt x="3063760" y="34531"/>
                  </a:lnTo>
                  <a:lnTo>
                    <a:pt x="3064116" y="33439"/>
                  </a:lnTo>
                  <a:lnTo>
                    <a:pt x="3064167" y="33261"/>
                  </a:lnTo>
                  <a:lnTo>
                    <a:pt x="3063798" y="33261"/>
                  </a:lnTo>
                  <a:lnTo>
                    <a:pt x="3064992" y="32016"/>
                  </a:lnTo>
                  <a:close/>
                </a:path>
                <a:path w="3068320" h="135255">
                  <a:moveTo>
                    <a:pt x="3068116" y="49580"/>
                  </a:moveTo>
                  <a:lnTo>
                    <a:pt x="3064814" y="49911"/>
                  </a:lnTo>
                  <a:lnTo>
                    <a:pt x="3062973" y="50457"/>
                  </a:lnTo>
                  <a:lnTo>
                    <a:pt x="3064027" y="50939"/>
                  </a:lnTo>
                  <a:lnTo>
                    <a:pt x="3064865" y="51435"/>
                  </a:lnTo>
                  <a:lnTo>
                    <a:pt x="3067710" y="51714"/>
                  </a:lnTo>
                  <a:lnTo>
                    <a:pt x="3066948" y="51066"/>
                  </a:lnTo>
                  <a:lnTo>
                    <a:pt x="3066758" y="50368"/>
                  </a:lnTo>
                  <a:lnTo>
                    <a:pt x="3068116" y="49580"/>
                  </a:lnTo>
                  <a:close/>
                </a:path>
              </a:pathLst>
            </a:custGeom>
            <a:solidFill>
              <a:srgbClr val="4CB748"/>
            </a:solidFill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394822" y="2025332"/>
              <a:ext cx="1870710" cy="30480"/>
            </a:xfrm>
            <a:custGeom>
              <a:avLst/>
              <a:gdLst/>
              <a:ahLst/>
              <a:cxnLst/>
              <a:rect l="l" t="t" r="r" b="b"/>
              <a:pathLst>
                <a:path w="1870710" h="30480">
                  <a:moveTo>
                    <a:pt x="12" y="29845"/>
                  </a:moveTo>
                  <a:close/>
                </a:path>
                <a:path w="1870710" h="30480">
                  <a:moveTo>
                    <a:pt x="1870202" y="2413"/>
                  </a:moveTo>
                  <a:lnTo>
                    <a:pt x="1867331" y="965"/>
                  </a:lnTo>
                  <a:lnTo>
                    <a:pt x="1861210" y="393"/>
                  </a:lnTo>
                  <a:lnTo>
                    <a:pt x="1859622" y="0"/>
                  </a:lnTo>
                  <a:lnTo>
                    <a:pt x="1857629" y="0"/>
                  </a:lnTo>
                  <a:lnTo>
                    <a:pt x="1854174" y="965"/>
                  </a:lnTo>
                  <a:lnTo>
                    <a:pt x="1854352" y="965"/>
                  </a:lnTo>
                  <a:lnTo>
                    <a:pt x="1855063" y="1485"/>
                  </a:lnTo>
                  <a:lnTo>
                    <a:pt x="1854682" y="1981"/>
                  </a:lnTo>
                  <a:lnTo>
                    <a:pt x="1853184" y="2578"/>
                  </a:lnTo>
                  <a:lnTo>
                    <a:pt x="1853907" y="3225"/>
                  </a:lnTo>
                  <a:lnTo>
                    <a:pt x="1853755" y="3898"/>
                  </a:lnTo>
                  <a:lnTo>
                    <a:pt x="1855597" y="3898"/>
                  </a:lnTo>
                  <a:lnTo>
                    <a:pt x="1859902" y="4610"/>
                  </a:lnTo>
                  <a:lnTo>
                    <a:pt x="1863585" y="4610"/>
                  </a:lnTo>
                  <a:lnTo>
                    <a:pt x="1868182" y="3898"/>
                  </a:lnTo>
                  <a:lnTo>
                    <a:pt x="1870202" y="2413"/>
                  </a:lnTo>
                  <a:close/>
                </a:path>
              </a:pathLst>
            </a:custGeom>
            <a:solidFill>
              <a:srgbClr val="4CB748"/>
            </a:solidFill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7298" y="10008888"/>
            <a:ext cx="1394551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5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versent.com.au</a:t>
            </a:r>
            <a:endParaRPr sz="13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992" y="3890213"/>
            <a:ext cx="6138011" cy="146879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9300" y="5479746"/>
            <a:ext cx="6160770" cy="1106072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lang="en-AU" sz="2000" spc="-35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Subheading goes here</a:t>
            </a:r>
            <a:endParaRPr sz="20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710"/>
              </a:spcBef>
            </a:pPr>
            <a:r>
              <a:rPr lang="en-AU" sz="1300" spc="-45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Copy goes here </a:t>
            </a:r>
          </a:p>
          <a:p>
            <a:pPr marL="12700" marR="5080">
              <a:lnSpc>
                <a:spcPct val="102600"/>
              </a:lnSpc>
              <a:spcBef>
                <a:spcPts val="710"/>
              </a:spcBef>
            </a:pPr>
            <a:r>
              <a:rPr lang="en-AU" sz="1300" spc="-45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Copy goes here</a:t>
            </a:r>
            <a:r>
              <a:rPr sz="1700" spc="-5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6"/>
              </a:rPr>
              <a:t>@versent.com.au</a:t>
            </a:r>
            <a:endParaRPr sz="17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9997" y="431999"/>
            <a:ext cx="429259" cy="400685"/>
          </a:xfrm>
          <a:custGeom>
            <a:avLst/>
            <a:gdLst/>
            <a:ahLst/>
            <a:cxnLst/>
            <a:rect l="l" t="t" r="r" b="b"/>
            <a:pathLst>
              <a:path w="429259" h="400684">
                <a:moveTo>
                  <a:pt x="429158" y="0"/>
                </a:moveTo>
                <a:lnTo>
                  <a:pt x="393745" y="39134"/>
                </a:lnTo>
                <a:lnTo>
                  <a:pt x="358462" y="75453"/>
                </a:lnTo>
                <a:lnTo>
                  <a:pt x="322091" y="107821"/>
                </a:lnTo>
                <a:lnTo>
                  <a:pt x="283413" y="135099"/>
                </a:lnTo>
                <a:lnTo>
                  <a:pt x="241207" y="156152"/>
                </a:lnTo>
                <a:lnTo>
                  <a:pt x="194255" y="169841"/>
                </a:lnTo>
                <a:lnTo>
                  <a:pt x="141338" y="175031"/>
                </a:lnTo>
                <a:lnTo>
                  <a:pt x="170653" y="184214"/>
                </a:lnTo>
                <a:lnTo>
                  <a:pt x="199377" y="187907"/>
                </a:lnTo>
                <a:lnTo>
                  <a:pt x="227349" y="187474"/>
                </a:lnTo>
                <a:lnTo>
                  <a:pt x="254406" y="184277"/>
                </a:lnTo>
                <a:lnTo>
                  <a:pt x="182651" y="304190"/>
                </a:lnTo>
                <a:lnTo>
                  <a:pt x="160793" y="265800"/>
                </a:lnTo>
                <a:lnTo>
                  <a:pt x="118191" y="189017"/>
                </a:lnTo>
                <a:lnTo>
                  <a:pt x="96354" y="150634"/>
                </a:lnTo>
                <a:lnTo>
                  <a:pt x="137987" y="154022"/>
                </a:lnTo>
                <a:lnTo>
                  <a:pt x="185769" y="150763"/>
                </a:lnTo>
                <a:lnTo>
                  <a:pt x="235465" y="138009"/>
                </a:lnTo>
                <a:lnTo>
                  <a:pt x="282841" y="112915"/>
                </a:lnTo>
                <a:lnTo>
                  <a:pt x="230693" y="125402"/>
                </a:lnTo>
                <a:lnTo>
                  <a:pt x="178549" y="128961"/>
                </a:lnTo>
                <a:lnTo>
                  <a:pt x="127909" y="125126"/>
                </a:lnTo>
                <a:lnTo>
                  <a:pt x="80271" y="115433"/>
                </a:lnTo>
                <a:lnTo>
                  <a:pt x="37135" y="101415"/>
                </a:lnTo>
                <a:lnTo>
                  <a:pt x="0" y="84607"/>
                </a:lnTo>
                <a:lnTo>
                  <a:pt x="181140" y="400583"/>
                </a:lnTo>
                <a:lnTo>
                  <a:pt x="429158" y="0"/>
                </a:lnTo>
                <a:close/>
              </a:path>
            </a:pathLst>
          </a:custGeom>
          <a:solidFill>
            <a:srgbClr val="4CB748"/>
          </a:solidFill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02385" y="450189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149"/>
                </a:lnTo>
              </a:path>
            </a:pathLst>
          </a:custGeom>
          <a:ln w="12776">
            <a:solidFill>
              <a:srgbClr val="75757F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2197" y="908639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4">
                <a:moveTo>
                  <a:pt x="169202" y="338404"/>
                </a:move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004" y="6819239"/>
            <a:ext cx="108508" cy="1048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004" y="7129714"/>
            <a:ext cx="108508" cy="1048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0004" y="7440188"/>
            <a:ext cx="108508" cy="1048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004" y="7750662"/>
            <a:ext cx="108508" cy="1048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273831" y="4845248"/>
            <a:ext cx="498094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AU" sz="2250" spc="-7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Offer name/type goes here</a:t>
            </a:r>
            <a:endParaRPr sz="225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8431" y="3949898"/>
            <a:ext cx="513270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00" spc="-66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FREE</a:t>
            </a:r>
            <a:r>
              <a:rPr sz="6700" spc="-119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6700" spc="555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4</a:t>
            </a:r>
            <a:r>
              <a:rPr sz="6700" spc="-83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6700" spc="-56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WEE</a:t>
            </a:r>
            <a:r>
              <a:rPr sz="6700" spc="-28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</a:t>
            </a:r>
            <a:r>
              <a:rPr sz="2400" spc="-307" baseline="144097" dirty="0">
                <a:solidFill>
                  <a:srgbClr val="D1D3D4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*</a:t>
            </a:r>
            <a:endParaRPr sz="2400" baseline="144097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D390D-0BAA-DC77-A5F0-36D64E0653E2}"/>
              </a:ext>
            </a:extLst>
          </p:cNvPr>
          <p:cNvSpPr txBox="1"/>
          <p:nvPr/>
        </p:nvSpPr>
        <p:spPr>
          <a:xfrm>
            <a:off x="2884177" y="5361070"/>
            <a:ext cx="3989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9209" algn="r">
              <a:lnSpc>
                <a:spcPct val="100000"/>
              </a:lnSpc>
              <a:spcBef>
                <a:spcPts val="1720"/>
              </a:spcBef>
            </a:pPr>
            <a:r>
              <a:rPr lang="en-AU" sz="1000" spc="-20" dirty="0">
                <a:solidFill>
                  <a:schemeClr val="bg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*any clause detail goes here</a:t>
            </a:r>
            <a:endParaRPr lang="en-AU" sz="1000" dirty="0">
              <a:solidFill>
                <a:schemeClr val="bg1">
                  <a:lumMod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28E73151-5171-8D51-E649-E75FAA854F7E}"/>
              </a:ext>
            </a:extLst>
          </p:cNvPr>
          <p:cNvSpPr txBox="1"/>
          <p:nvPr/>
        </p:nvSpPr>
        <p:spPr>
          <a:xfrm>
            <a:off x="689300" y="8154122"/>
            <a:ext cx="6160770" cy="789319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6670" algn="ctr">
              <a:lnSpc>
                <a:spcPct val="100000"/>
              </a:lnSpc>
            </a:pPr>
            <a:r>
              <a:rPr lang="en-AU" sz="2300" spc="-2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We</a:t>
            </a:r>
            <a:r>
              <a:rPr lang="en-AU" sz="2300" spc="-16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AU" sz="230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can</a:t>
            </a:r>
            <a:r>
              <a:rPr lang="en-AU" sz="2300" spc="-155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AU" sz="230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help</a:t>
            </a:r>
            <a:r>
              <a:rPr lang="en-AU" sz="2300" spc="-155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AU" sz="230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you</a:t>
            </a:r>
            <a:r>
              <a:rPr lang="en-AU" sz="2300" spc="-155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AU" sz="2300" spc="5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…….</a:t>
            </a:r>
            <a:endParaRPr sz="23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36830" algn="ctr">
              <a:lnSpc>
                <a:spcPct val="100000"/>
              </a:lnSpc>
              <a:spcBef>
                <a:spcPts val="140"/>
              </a:spcBef>
            </a:pPr>
            <a:r>
              <a:rPr sz="170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Book</a:t>
            </a:r>
            <a:r>
              <a:rPr sz="1700" spc="-11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70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your</a:t>
            </a:r>
            <a:r>
              <a:rPr sz="1700" spc="-105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AU" sz="1700" spc="-20" dirty="0">
                <a:solidFill>
                  <a:srgbClr val="231F2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…………….</a:t>
            </a:r>
            <a:endParaRPr sz="17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ACAF2F35-6565-4213-F883-A7C638A434FB}"/>
              </a:ext>
            </a:extLst>
          </p:cNvPr>
          <p:cNvSpPr txBox="1"/>
          <p:nvPr/>
        </p:nvSpPr>
        <p:spPr>
          <a:xfrm>
            <a:off x="934626" y="6616473"/>
            <a:ext cx="6160770" cy="1300228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710"/>
              </a:spcBef>
            </a:pPr>
            <a:r>
              <a:rPr lang="en-AU" sz="1300" spc="-45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List of benefits</a:t>
            </a:r>
          </a:p>
          <a:p>
            <a:pPr marL="12700" marR="5080">
              <a:lnSpc>
                <a:spcPct val="102600"/>
              </a:lnSpc>
              <a:spcBef>
                <a:spcPts val="710"/>
              </a:spcBef>
            </a:pPr>
            <a:r>
              <a:rPr lang="en-AU" sz="1300" spc="-45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List of benefits</a:t>
            </a:r>
          </a:p>
          <a:p>
            <a:pPr marL="12700" marR="5080">
              <a:lnSpc>
                <a:spcPct val="102600"/>
              </a:lnSpc>
              <a:spcBef>
                <a:spcPts val="710"/>
              </a:spcBef>
            </a:pPr>
            <a:r>
              <a:rPr lang="en-AU" sz="1300" spc="-45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List of benefits</a:t>
            </a:r>
          </a:p>
          <a:p>
            <a:pPr marL="12700" marR="5080">
              <a:lnSpc>
                <a:spcPct val="102600"/>
              </a:lnSpc>
              <a:spcBef>
                <a:spcPts val="710"/>
              </a:spcBef>
            </a:pPr>
            <a:r>
              <a:rPr lang="en-AU" sz="1300" spc="-45" dirty="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List of benefits </a:t>
            </a:r>
            <a:r>
              <a:rPr sz="1700" spc="-5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6"/>
              </a:rPr>
              <a:t>@versent.com.au</a:t>
            </a:r>
            <a:endParaRPr sz="170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A88A1B-CA6D-6572-F540-18CA1096517C}"/>
              </a:ext>
            </a:extLst>
          </p:cNvPr>
          <p:cNvSpPr txBox="1"/>
          <p:nvPr/>
        </p:nvSpPr>
        <p:spPr>
          <a:xfrm>
            <a:off x="1568449" y="431999"/>
            <a:ext cx="152399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Second logo here Must have line between and be  equal distance apart.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5209A97D-5F7B-31B6-0E65-C55AE287C7AB}"/>
              </a:ext>
            </a:extLst>
          </p:cNvPr>
          <p:cNvSpPr txBox="1"/>
          <p:nvPr/>
        </p:nvSpPr>
        <p:spPr>
          <a:xfrm>
            <a:off x="689300" y="8954128"/>
            <a:ext cx="6160770" cy="468718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6670" algn="ctr">
              <a:lnSpc>
                <a:spcPct val="100000"/>
              </a:lnSpc>
            </a:pPr>
            <a:r>
              <a:rPr lang="en-AU" sz="2000" spc="-2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….@</a:t>
            </a:r>
            <a:r>
              <a:rPr lang="en-AU" sz="2000" spc="-20" dirty="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versent.com.au</a:t>
            </a:r>
            <a:endParaRPr sz="20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147</Words>
  <Application>Microsoft Macintosh PowerPoint</Application>
  <PresentationFormat>Custom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Inter</vt:lpstr>
      <vt:lpstr>Office Theme</vt:lpstr>
      <vt:lpstr>Headline goes on these two lines</vt:lpstr>
      <vt:lpstr>Versent’s            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Cade Lucas</cp:lastModifiedBy>
  <cp:revision>1</cp:revision>
  <dcterms:created xsi:type="dcterms:W3CDTF">2024-11-20T22:38:42Z</dcterms:created>
  <dcterms:modified xsi:type="dcterms:W3CDTF">2025-02-06T06:41:51Z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2024-11-20T00:00:00Z</vt:filetime>
  </property>
  <property fmtid="{D5CDD505-2E9C-101B-9397-08002B2CF9AE}" pid="5" name="Producer">
    <vt:lpwstr>Adobe PDF Library 17.0</vt:lpwstr>
  </property>
</Properties>
</file>