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72" r:id="rId3"/>
    <p:sldId id="273" r:id="rId4"/>
    <p:sldId id="457" r:id="rId5"/>
    <p:sldId id="458" r:id="rId6"/>
    <p:sldId id="281" r:id="rId7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026" userDrawn="1">
          <p15:clr>
            <a:srgbClr val="A4A3A4"/>
          </p15:clr>
        </p15:guide>
        <p15:guide id="2" pos="668" userDrawn="1">
          <p15:clr>
            <a:srgbClr val="A4A3A4"/>
          </p15:clr>
        </p15:guide>
        <p15:guide id="3" pos="12044" userDrawn="1">
          <p15:clr>
            <a:srgbClr val="A4A3A4"/>
          </p15:clr>
        </p15:guide>
        <p15:guide id="4" orient="horz" pos="1594" userDrawn="1">
          <p15:clr>
            <a:srgbClr val="A4A3A4"/>
          </p15:clr>
        </p15:guide>
        <p15:guide id="5" pos="10220" userDrawn="1">
          <p15:clr>
            <a:srgbClr val="A4A3A4"/>
          </p15:clr>
        </p15:guide>
        <p15:guide id="7" orient="horz" pos="5722" userDrawn="1">
          <p15:clr>
            <a:srgbClr val="A4A3A4"/>
          </p15:clr>
        </p15:guide>
        <p15:guide id="8" pos="6188" userDrawn="1">
          <p15:clr>
            <a:srgbClr val="A4A3A4"/>
          </p15:clr>
        </p15:guide>
        <p15:guide id="9" pos="63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B927A6A-285E-F3F4-ADB8-35E9F694F5B1}" name="James Hamilton" initials="" userId="S::james.hamilton@distillhealth.com::77fa04f6-c787-48cd-a4ce-dd29875c691e" providerId="AD"/>
  <p188:author id="{3F9D0DBC-D8CC-8787-FDAD-1EA1827B9C6C}" name="Emily Cress" initials="EC" userId="afccdd856521703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2F1"/>
    <a:srgbClr val="FF00FF"/>
    <a:srgbClr val="041C9F"/>
    <a:srgbClr val="B0E4F7"/>
    <a:srgbClr val="F6F6F6"/>
    <a:srgbClr val="0B38BF"/>
    <a:srgbClr val="0D1C4E"/>
    <a:srgbClr val="0B2C8E"/>
    <a:srgbClr val="0C2E56"/>
    <a:srgbClr val="46D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3" autoAdjust="0"/>
    <p:restoredTop sz="95304" autoAdjust="0"/>
  </p:normalViewPr>
  <p:slideViewPr>
    <p:cSldViewPr>
      <p:cViewPr>
        <p:scale>
          <a:sx n="55" d="100"/>
          <a:sy n="55" d="100"/>
        </p:scale>
        <p:origin x="408" y="816"/>
      </p:cViewPr>
      <p:guideLst>
        <p:guide orient="horz" pos="2026"/>
        <p:guide pos="668"/>
        <p:guide pos="12044"/>
        <p:guide orient="horz" pos="1594"/>
        <p:guide pos="10220"/>
        <p:guide orient="horz" pos="5722"/>
        <p:guide pos="6188"/>
        <p:guide pos="63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6" d="100"/>
          <a:sy n="96" d="100"/>
        </p:scale>
        <p:origin x="62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D119C2-5278-493C-F8C7-DEE4975860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41D8D2-392A-7CDD-AAB9-6A9FC9F598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C6745-D33C-47D2-8BDE-E2B2D3E59530}" type="datetimeFigureOut">
              <a:rPr lang="en-US" smtClean="0"/>
              <a:t>5/27/24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D287B2-8681-45B6-5652-C0328639C0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60FCE-A8D3-8352-8ED8-4CBA7BC4FE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1FA27-7DE1-44CD-ADF7-0DA497F30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85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6D008-0725-A34F-8D99-0E1C0F1CFD2F}" type="datetimeFigureOut">
              <a:rPr lang="en-US" smtClean="0"/>
              <a:t>5/27/24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E2E56-8FC8-514D-B84A-8CAB9E746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65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E2E56-8FC8-514D-B84A-8CAB9E7462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80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78846" y="2818621"/>
            <a:ext cx="8835390" cy="9464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50" b="1" i="0">
                <a:solidFill>
                  <a:srgbClr val="041C9F"/>
                </a:solidFill>
                <a:latin typeface="Open Sans Semibold"/>
                <a:cs typeface="Open Sans Semi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08050" y="6340475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957D2A67-81B5-E471-C8D0-603C56A36CF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271" y="0"/>
            <a:ext cx="20166379" cy="113085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9157F3E-E0B8-9323-7C25-B4413DCED802}"/>
              </a:ext>
            </a:extLst>
          </p:cNvPr>
          <p:cNvSpPr/>
          <p:nvPr userDrawn="1"/>
        </p:nvSpPr>
        <p:spPr>
          <a:xfrm>
            <a:off x="1060450" y="2835275"/>
            <a:ext cx="4953000" cy="3009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dist="152400" dir="2700000" algn="tl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F58192-74D9-5C6D-4811-12B04EC38137}"/>
              </a:ext>
            </a:extLst>
          </p:cNvPr>
          <p:cNvSpPr/>
          <p:nvPr userDrawn="1"/>
        </p:nvSpPr>
        <p:spPr>
          <a:xfrm>
            <a:off x="7308850" y="2835275"/>
            <a:ext cx="4953000" cy="3009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dist="152400" dir="2700000" algn="tl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A4E5A7-177E-AAC4-2258-3F2F17FDC904}"/>
              </a:ext>
            </a:extLst>
          </p:cNvPr>
          <p:cNvSpPr/>
          <p:nvPr userDrawn="1"/>
        </p:nvSpPr>
        <p:spPr>
          <a:xfrm>
            <a:off x="13557250" y="2835275"/>
            <a:ext cx="4953000" cy="3009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dist="152400" dir="2700000" algn="tl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lue and black logo&#10;&#10;Description automatically generated">
            <a:extLst>
              <a:ext uri="{FF2B5EF4-FFF2-40B4-BE49-F238E27FC236}">
                <a16:creationId xmlns:a16="http://schemas.microsoft.com/office/drawing/2014/main" id="{42E2D0A6-D589-F7D8-0AE6-A1E932A070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576" y="9617075"/>
            <a:ext cx="2321817" cy="808490"/>
          </a:xfrm>
          <a:prstGeom prst="rect">
            <a:avLst/>
          </a:prstGeom>
        </p:spPr>
      </p:pic>
      <p:sp>
        <p:nvSpPr>
          <p:cNvPr id="15" name="object 14">
            <a:extLst>
              <a:ext uri="{FF2B5EF4-FFF2-40B4-BE49-F238E27FC236}">
                <a16:creationId xmlns:a16="http://schemas.microsoft.com/office/drawing/2014/main" id="{757D4F5D-7614-985A-35C7-3917F31D93F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8683" y="839997"/>
            <a:ext cx="17491568" cy="968378"/>
          </a:xfrm>
          <a:prstGeom prst="rect">
            <a:avLst/>
          </a:prstGeom>
        </p:spPr>
        <p:txBody>
          <a:bodyPr vert="horz" wrap="square" lIns="0" tIns="16510" rIns="0" bIns="0" rtlCol="0">
            <a:noAutofit/>
          </a:bodyPr>
          <a:lstStyle>
            <a:lvl1pPr>
              <a:defRPr>
                <a:solidFill>
                  <a:srgbClr val="041C9F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0" dirty="0"/>
              <a:t>Slide</a:t>
            </a:r>
            <a:r>
              <a:rPr sz="6000" spc="-10" dirty="0"/>
              <a:t> </a:t>
            </a:r>
            <a:r>
              <a:rPr sz="6000" dirty="0"/>
              <a:t>title</a:t>
            </a:r>
            <a:r>
              <a:rPr sz="6000" spc="-10" dirty="0"/>
              <a:t> </a:t>
            </a:r>
            <a:r>
              <a:rPr sz="6000" dirty="0"/>
              <a:t>goes </a:t>
            </a:r>
            <a:r>
              <a:rPr sz="6000" spc="-20" dirty="0"/>
              <a:t>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DFD6A03-5B24-8CC9-B4C7-10C4CDD275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0450" y="6111875"/>
            <a:ext cx="4953000" cy="307777"/>
          </a:xfrm>
        </p:spPr>
        <p:txBody>
          <a:bodyPr/>
          <a:lstStyle>
            <a:lvl1pPr>
              <a:defRPr sz="2000">
                <a:solidFill>
                  <a:srgbClr val="00359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2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2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2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H4</a:t>
            </a:r>
            <a:r>
              <a:rPr lang="en-US" sz="2000" b="1" spc="-75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2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subhead</a:t>
            </a:r>
            <a:r>
              <a:rPr lang="en-US" sz="2000" b="1" spc="-70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2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goes</a:t>
            </a:r>
            <a:r>
              <a:rPr lang="en-US" sz="2000" b="1" spc="-70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2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right</a:t>
            </a:r>
            <a:r>
              <a:rPr lang="en-US" sz="2000" b="1" spc="-75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2000" b="1" spc="-20" dirty="0">
                <a:solidFill>
                  <a:srgbClr val="0431EF"/>
                </a:solidFill>
                <a:latin typeface="Open Sans Semibold"/>
                <a:cs typeface="Open Sans Semibold"/>
              </a:rPr>
              <a:t>here</a:t>
            </a:r>
            <a:endParaRPr lang="en-US" sz="2000" dirty="0">
              <a:latin typeface="Open Sans Semibold"/>
              <a:cs typeface="Open Sans Semibold"/>
            </a:endParaRP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24F17314-0F00-8EBB-60E7-A367A2442A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08850" y="6111875"/>
            <a:ext cx="4953000" cy="307777"/>
          </a:xfrm>
        </p:spPr>
        <p:txBody>
          <a:bodyPr/>
          <a:lstStyle>
            <a:lvl1pPr>
              <a:defRPr sz="2000">
                <a:solidFill>
                  <a:srgbClr val="00359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2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2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2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H4</a:t>
            </a:r>
            <a:r>
              <a:rPr lang="en-US" sz="2000" b="1" spc="-75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2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subhead</a:t>
            </a:r>
            <a:r>
              <a:rPr lang="en-US" sz="2000" b="1" spc="-70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2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goes</a:t>
            </a:r>
            <a:r>
              <a:rPr lang="en-US" sz="2000" b="1" spc="-70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2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right</a:t>
            </a:r>
            <a:r>
              <a:rPr lang="en-US" sz="2000" b="1" spc="-75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2000" b="1" spc="-20" dirty="0">
                <a:solidFill>
                  <a:srgbClr val="0431EF"/>
                </a:solidFill>
                <a:latin typeface="Open Sans Semibold"/>
                <a:cs typeface="Open Sans Semibold"/>
              </a:rPr>
              <a:t>here</a:t>
            </a:r>
            <a:endParaRPr lang="en-US" sz="2000" dirty="0">
              <a:latin typeface="Open Sans Semibold"/>
              <a:cs typeface="Open Sans Semibold"/>
            </a:endParaRP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A6A000F0-3985-E3F1-F333-81DA6A1546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557250" y="6111875"/>
            <a:ext cx="4953000" cy="307777"/>
          </a:xfrm>
        </p:spPr>
        <p:txBody>
          <a:bodyPr/>
          <a:lstStyle>
            <a:lvl1pPr>
              <a:defRPr sz="2000">
                <a:solidFill>
                  <a:srgbClr val="00359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2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2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2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H4</a:t>
            </a:r>
            <a:r>
              <a:rPr lang="en-US" sz="2000" b="1" spc="-75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2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subhead</a:t>
            </a:r>
            <a:r>
              <a:rPr lang="en-US" sz="2000" b="1" spc="-70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2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goes</a:t>
            </a:r>
            <a:r>
              <a:rPr lang="en-US" sz="2000" b="1" spc="-70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2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right</a:t>
            </a:r>
            <a:r>
              <a:rPr lang="en-US" sz="2000" b="1" spc="-75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2000" b="1" spc="-20" dirty="0">
                <a:solidFill>
                  <a:srgbClr val="0431EF"/>
                </a:solidFill>
                <a:latin typeface="Open Sans Semibold"/>
                <a:cs typeface="Open Sans Semibold"/>
              </a:rPr>
              <a:t>here</a:t>
            </a:r>
            <a:endParaRPr lang="en-US" sz="2000" dirty="0">
              <a:latin typeface="Open Sans Semibold"/>
              <a:cs typeface="Open Sans Semibold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DBA232C-4178-99FA-5FFE-78CA33DD7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0450" y="6750526"/>
            <a:ext cx="4953000" cy="1477328"/>
          </a:xfrm>
        </p:spPr>
        <p:txBody>
          <a:bodyPr/>
          <a:lstStyle>
            <a:lvl1pPr algn="l">
              <a:defRPr sz="1600">
                <a:solidFill>
                  <a:srgbClr val="0C2E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6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6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6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6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sed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 Ut sed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. Duis non nisi </a:t>
            </a:r>
            <a:r>
              <a:rPr lang="en-US" dirty="0" err="1"/>
              <a:t>nunc</a:t>
            </a:r>
            <a:r>
              <a:rPr lang="en-US" dirty="0"/>
              <a:t>. Sed non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a </a:t>
            </a:r>
            <a:r>
              <a:rPr lang="en-US" dirty="0" err="1"/>
              <a:t>viverra</a:t>
            </a:r>
            <a:r>
              <a:rPr lang="en-US" dirty="0"/>
              <a:t>. Nunc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, </a:t>
            </a:r>
            <a:r>
              <a:rPr lang="en-US" dirty="0" err="1"/>
              <a:t>sodales</a:t>
            </a:r>
            <a:r>
              <a:rPr lang="en-US" dirty="0"/>
              <a:t> tempus lorem </a:t>
            </a:r>
            <a:r>
              <a:rPr lang="en-US" dirty="0" err="1"/>
              <a:t>eget</a:t>
            </a:r>
            <a:r>
              <a:rPr lang="en-US" dirty="0"/>
              <a:t>, maximus </a:t>
            </a:r>
            <a:r>
              <a:rPr lang="en-US" dirty="0" err="1"/>
              <a:t>vehicula</a:t>
            </a:r>
            <a:r>
              <a:rPr lang="en-US" dirty="0"/>
              <a:t> dui. Morbi </a:t>
            </a:r>
            <a:r>
              <a:rPr lang="en-US" dirty="0" err="1"/>
              <a:t>condimentum</a:t>
            </a:r>
            <a:r>
              <a:rPr lang="en-US" dirty="0"/>
              <a:t> a </a:t>
            </a:r>
            <a:r>
              <a:rPr lang="en-US" dirty="0" err="1"/>
              <a:t>urna</a:t>
            </a:r>
            <a:r>
              <a:rPr lang="en-US" dirty="0"/>
              <a:t> vitae </a:t>
            </a:r>
            <a:r>
              <a:rPr lang="en-US" dirty="0" err="1"/>
              <a:t>vulputate</a:t>
            </a:r>
            <a:r>
              <a:rPr lang="en-US" dirty="0"/>
              <a:t>.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EF9A2D56-7ADF-F888-88B5-694C9DDEDE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8850" y="6750526"/>
            <a:ext cx="4953000" cy="1477328"/>
          </a:xfrm>
        </p:spPr>
        <p:txBody>
          <a:bodyPr/>
          <a:lstStyle>
            <a:lvl1pPr algn="l">
              <a:defRPr sz="1600">
                <a:solidFill>
                  <a:srgbClr val="0C2E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6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6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6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6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sed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 Ut sed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. Duis non nisi </a:t>
            </a:r>
            <a:r>
              <a:rPr lang="en-US" dirty="0" err="1"/>
              <a:t>nunc</a:t>
            </a:r>
            <a:r>
              <a:rPr lang="en-US" dirty="0"/>
              <a:t>. Sed non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a </a:t>
            </a:r>
            <a:r>
              <a:rPr lang="en-US" dirty="0" err="1"/>
              <a:t>viverra</a:t>
            </a:r>
            <a:r>
              <a:rPr lang="en-US" dirty="0"/>
              <a:t>. Nunc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, </a:t>
            </a:r>
            <a:r>
              <a:rPr lang="en-US" dirty="0" err="1"/>
              <a:t>sodales</a:t>
            </a:r>
            <a:r>
              <a:rPr lang="en-US" dirty="0"/>
              <a:t> tempus lorem </a:t>
            </a:r>
            <a:r>
              <a:rPr lang="en-US" dirty="0" err="1"/>
              <a:t>eget</a:t>
            </a:r>
            <a:r>
              <a:rPr lang="en-US" dirty="0"/>
              <a:t>, maximus </a:t>
            </a:r>
            <a:r>
              <a:rPr lang="en-US" dirty="0" err="1"/>
              <a:t>vehicula</a:t>
            </a:r>
            <a:r>
              <a:rPr lang="en-US" dirty="0"/>
              <a:t> dui. Morbi </a:t>
            </a:r>
            <a:r>
              <a:rPr lang="en-US" dirty="0" err="1"/>
              <a:t>condimentum</a:t>
            </a:r>
            <a:r>
              <a:rPr lang="en-US" dirty="0"/>
              <a:t> a </a:t>
            </a:r>
            <a:r>
              <a:rPr lang="en-US" dirty="0" err="1"/>
              <a:t>urna</a:t>
            </a:r>
            <a:r>
              <a:rPr lang="en-US" dirty="0"/>
              <a:t> vitae </a:t>
            </a:r>
            <a:r>
              <a:rPr lang="en-US" dirty="0" err="1"/>
              <a:t>vulputate</a:t>
            </a:r>
            <a:r>
              <a:rPr lang="en-US" dirty="0"/>
              <a:t>. 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A32257C1-C0AD-E83B-9059-6FFFF64F4A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57250" y="6750526"/>
            <a:ext cx="4953000" cy="1477328"/>
          </a:xfrm>
        </p:spPr>
        <p:txBody>
          <a:bodyPr/>
          <a:lstStyle>
            <a:lvl1pPr algn="l">
              <a:defRPr sz="1600">
                <a:solidFill>
                  <a:srgbClr val="0C2E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6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6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6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6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sed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 Ut sed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. Duis non nisi </a:t>
            </a:r>
            <a:r>
              <a:rPr lang="en-US" dirty="0" err="1"/>
              <a:t>nunc</a:t>
            </a:r>
            <a:r>
              <a:rPr lang="en-US" dirty="0"/>
              <a:t>. Sed non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a </a:t>
            </a:r>
            <a:r>
              <a:rPr lang="en-US" dirty="0" err="1"/>
              <a:t>viverra</a:t>
            </a:r>
            <a:r>
              <a:rPr lang="en-US" dirty="0"/>
              <a:t>. Nunc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, </a:t>
            </a:r>
            <a:r>
              <a:rPr lang="en-US" dirty="0" err="1"/>
              <a:t>sodales</a:t>
            </a:r>
            <a:r>
              <a:rPr lang="en-US" dirty="0"/>
              <a:t> tempus lorem </a:t>
            </a:r>
            <a:r>
              <a:rPr lang="en-US" dirty="0" err="1"/>
              <a:t>eget</a:t>
            </a:r>
            <a:r>
              <a:rPr lang="en-US" dirty="0"/>
              <a:t>, maximus </a:t>
            </a:r>
            <a:r>
              <a:rPr lang="en-US" dirty="0" err="1"/>
              <a:t>vehicula</a:t>
            </a:r>
            <a:r>
              <a:rPr lang="en-US" dirty="0"/>
              <a:t> dui. Morbi </a:t>
            </a:r>
            <a:r>
              <a:rPr lang="en-US" dirty="0" err="1"/>
              <a:t>condimentum</a:t>
            </a:r>
            <a:r>
              <a:rPr lang="en-US" dirty="0"/>
              <a:t> a </a:t>
            </a:r>
            <a:r>
              <a:rPr lang="en-US" dirty="0" err="1"/>
              <a:t>urna</a:t>
            </a:r>
            <a:r>
              <a:rPr lang="en-US" dirty="0"/>
              <a:t> vitae </a:t>
            </a:r>
            <a:r>
              <a:rPr lang="en-US" dirty="0" err="1"/>
              <a:t>vulputate</a:t>
            </a:r>
            <a:r>
              <a:rPr lang="en-US" dirty="0"/>
              <a:t>. 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C372B02-3AA0-70A8-6FFA-CDD188A568CA}"/>
              </a:ext>
            </a:extLst>
          </p:cNvPr>
          <p:cNvSpPr txBox="1"/>
          <p:nvPr userDrawn="1"/>
        </p:nvSpPr>
        <p:spPr>
          <a:xfrm rot="16200000">
            <a:off x="5591721" y="8575615"/>
            <a:ext cx="215444" cy="3181985"/>
          </a:xfrm>
          <a:prstGeom prst="rect">
            <a:avLst/>
          </a:prstGeom>
        </p:spPr>
        <p:txBody>
          <a:bodyPr vert="vert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400" b="0" dirty="0">
                <a:solidFill>
                  <a:srgbClr val="0431EF"/>
                </a:solidFill>
                <a:latin typeface="Open Sans Light"/>
                <a:cs typeface="Open Sans Light"/>
              </a:rPr>
              <a:t>Complete,</a:t>
            </a:r>
            <a:r>
              <a:rPr sz="1400" b="0" spc="-2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0431EF"/>
                </a:solidFill>
                <a:latin typeface="Open Sans Light"/>
                <a:cs typeface="Open Sans Light"/>
              </a:rPr>
              <a:t>Connected</a:t>
            </a:r>
            <a:r>
              <a:rPr sz="1400" b="0" spc="-20" dirty="0">
                <a:solidFill>
                  <a:srgbClr val="0431EF"/>
                </a:solidFill>
                <a:latin typeface="Open Sans Light"/>
                <a:cs typeface="Open Sans Light"/>
              </a:rPr>
              <a:t> Care</a:t>
            </a:r>
            <a:endParaRPr sz="1400" dirty="0">
              <a:latin typeface="Open Sans Light"/>
              <a:cs typeface="Open Sans Light"/>
            </a:endParaRPr>
          </a:p>
        </p:txBody>
      </p:sp>
      <p:pic>
        <p:nvPicPr>
          <p:cNvPr id="4" name="Picture 3" descr="A blue and purple letters on a black background&#10;&#10;Description automatically generated">
            <a:extLst>
              <a:ext uri="{FF2B5EF4-FFF2-40B4-BE49-F238E27FC236}">
                <a16:creationId xmlns:a16="http://schemas.microsoft.com/office/drawing/2014/main" id="{B2DB8CBA-B991-0DFB-AF10-A74CAF3A5E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63288" y="9656064"/>
            <a:ext cx="1984248" cy="64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58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957D2A67-81B5-E471-C8D0-603C56A36CF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271" y="0"/>
            <a:ext cx="20166379" cy="11308556"/>
          </a:xfrm>
          <a:prstGeom prst="rect">
            <a:avLst/>
          </a:prstGeom>
        </p:spPr>
      </p:pic>
      <p:pic>
        <p:nvPicPr>
          <p:cNvPr id="14" name="Picture 13" descr="A blue and black logo&#10;&#10;Description automatically generated">
            <a:extLst>
              <a:ext uri="{FF2B5EF4-FFF2-40B4-BE49-F238E27FC236}">
                <a16:creationId xmlns:a16="http://schemas.microsoft.com/office/drawing/2014/main" id="{42E2D0A6-D589-F7D8-0AE6-A1E932A070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576" y="9617075"/>
            <a:ext cx="2321817" cy="808490"/>
          </a:xfrm>
          <a:prstGeom prst="rect">
            <a:avLst/>
          </a:prstGeom>
        </p:spPr>
      </p:pic>
      <p:sp>
        <p:nvSpPr>
          <p:cNvPr id="15" name="object 14">
            <a:extLst>
              <a:ext uri="{FF2B5EF4-FFF2-40B4-BE49-F238E27FC236}">
                <a16:creationId xmlns:a16="http://schemas.microsoft.com/office/drawing/2014/main" id="{757D4F5D-7614-985A-35C7-3917F31D93F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8683" y="839997"/>
            <a:ext cx="17491568" cy="968378"/>
          </a:xfrm>
          <a:prstGeom prst="rect">
            <a:avLst/>
          </a:prstGeom>
        </p:spPr>
        <p:txBody>
          <a:bodyPr vert="horz" wrap="square" lIns="0" tIns="16510" rIns="0" bIns="0" rtlCol="0">
            <a:noAutofit/>
          </a:bodyPr>
          <a:lstStyle>
            <a:lvl1pPr>
              <a:defRPr>
                <a:solidFill>
                  <a:srgbClr val="041C9F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0" dirty="0"/>
              <a:t>Slide</a:t>
            </a:r>
            <a:r>
              <a:rPr sz="6000" spc="-10" dirty="0"/>
              <a:t> </a:t>
            </a:r>
            <a:r>
              <a:rPr sz="6000" dirty="0"/>
              <a:t>title</a:t>
            </a:r>
            <a:r>
              <a:rPr sz="6000" spc="-10" dirty="0"/>
              <a:t> </a:t>
            </a:r>
            <a:r>
              <a:rPr sz="6000" dirty="0"/>
              <a:t>goes </a:t>
            </a:r>
            <a:r>
              <a:rPr sz="6000" spc="-20" dirty="0"/>
              <a:t>here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C372B02-3AA0-70A8-6FFA-CDD188A568CA}"/>
              </a:ext>
            </a:extLst>
          </p:cNvPr>
          <p:cNvSpPr txBox="1"/>
          <p:nvPr userDrawn="1"/>
        </p:nvSpPr>
        <p:spPr>
          <a:xfrm rot="16200000">
            <a:off x="5591721" y="8575615"/>
            <a:ext cx="215444" cy="3181985"/>
          </a:xfrm>
          <a:prstGeom prst="rect">
            <a:avLst/>
          </a:prstGeom>
        </p:spPr>
        <p:txBody>
          <a:bodyPr vert="vert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400" b="0" dirty="0">
                <a:solidFill>
                  <a:srgbClr val="0431EF"/>
                </a:solidFill>
                <a:latin typeface="Open Sans Light"/>
                <a:cs typeface="Open Sans Light"/>
              </a:rPr>
              <a:t>Complete,</a:t>
            </a:r>
            <a:r>
              <a:rPr sz="1400" b="0" spc="-2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0431EF"/>
                </a:solidFill>
                <a:latin typeface="Open Sans Light"/>
                <a:cs typeface="Open Sans Light"/>
              </a:rPr>
              <a:t>Connected</a:t>
            </a:r>
            <a:r>
              <a:rPr sz="1400" b="0" spc="-20" dirty="0">
                <a:solidFill>
                  <a:srgbClr val="0431EF"/>
                </a:solidFill>
                <a:latin typeface="Open Sans Light"/>
                <a:cs typeface="Open Sans Light"/>
              </a:rPr>
              <a:t> Care</a:t>
            </a:r>
            <a:endParaRPr sz="1400" dirty="0">
              <a:latin typeface="Open Sans Light"/>
              <a:cs typeface="Open Sans Light"/>
            </a:endParaRPr>
          </a:p>
        </p:txBody>
      </p:sp>
      <p:pic>
        <p:nvPicPr>
          <p:cNvPr id="4" name="Picture 3" descr="A blue and purple letters on a black background&#10;&#10;Description automatically generated">
            <a:extLst>
              <a:ext uri="{FF2B5EF4-FFF2-40B4-BE49-F238E27FC236}">
                <a16:creationId xmlns:a16="http://schemas.microsoft.com/office/drawing/2014/main" id="{477EBA5E-BEEA-C971-5C5D-876D994813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63288" y="9656064"/>
            <a:ext cx="1984248" cy="64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75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black wavy lines&#10;&#10;Description automatically generated">
            <a:extLst>
              <a:ext uri="{FF2B5EF4-FFF2-40B4-BE49-F238E27FC236}">
                <a16:creationId xmlns:a16="http://schemas.microsoft.com/office/drawing/2014/main" id="{DAC0F595-A160-AAB5-4DEA-A6DB3BBDB4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3" y="0"/>
            <a:ext cx="20097374" cy="113093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E369458-5E73-2DCE-8FD2-FCAE7FB0B3C9}"/>
              </a:ext>
            </a:extLst>
          </p:cNvPr>
          <p:cNvSpPr/>
          <p:nvPr/>
        </p:nvSpPr>
        <p:spPr>
          <a:xfrm>
            <a:off x="1060450" y="2911475"/>
            <a:ext cx="22860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dist="152400" dir="2700000" algn="tl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F91965-3FBC-96B8-46B9-2F1B92726229}"/>
              </a:ext>
            </a:extLst>
          </p:cNvPr>
          <p:cNvSpPr/>
          <p:nvPr/>
        </p:nvSpPr>
        <p:spPr>
          <a:xfrm>
            <a:off x="13709650" y="2911475"/>
            <a:ext cx="22860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dist="152400" dir="2700000" algn="tl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55A57-EE67-C671-E612-E63364D05E0B}"/>
              </a:ext>
            </a:extLst>
          </p:cNvPr>
          <p:cNvSpPr/>
          <p:nvPr userDrawn="1"/>
        </p:nvSpPr>
        <p:spPr>
          <a:xfrm>
            <a:off x="7385050" y="2911475"/>
            <a:ext cx="22860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dist="152400" dir="2700000" algn="tl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664E0D-8513-8297-8C4B-CD15C99AA27B}"/>
              </a:ext>
            </a:extLst>
          </p:cNvPr>
          <p:cNvSpPr/>
          <p:nvPr userDrawn="1"/>
        </p:nvSpPr>
        <p:spPr>
          <a:xfrm>
            <a:off x="1060450" y="5730875"/>
            <a:ext cx="22860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dist="152400" dir="2700000" algn="tl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AB67DF-58CD-628F-FF6D-443A6CF89A6F}"/>
              </a:ext>
            </a:extLst>
          </p:cNvPr>
          <p:cNvSpPr/>
          <p:nvPr userDrawn="1"/>
        </p:nvSpPr>
        <p:spPr>
          <a:xfrm>
            <a:off x="13709650" y="5730875"/>
            <a:ext cx="22860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dist="152400" dir="2700000" algn="tl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FE568F-6278-2B10-AE97-2D076720A1E0}"/>
              </a:ext>
            </a:extLst>
          </p:cNvPr>
          <p:cNvSpPr/>
          <p:nvPr userDrawn="1"/>
        </p:nvSpPr>
        <p:spPr>
          <a:xfrm>
            <a:off x="7385050" y="5730875"/>
            <a:ext cx="22860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dist="152400" dir="2700000" algn="tl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blue and black logo&#10;&#10;Description automatically generated">
            <a:extLst>
              <a:ext uri="{FF2B5EF4-FFF2-40B4-BE49-F238E27FC236}">
                <a16:creationId xmlns:a16="http://schemas.microsoft.com/office/drawing/2014/main" id="{42A89E9C-6326-73AE-13BA-ECE7AC94A0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576" y="9617075"/>
            <a:ext cx="2321817" cy="808490"/>
          </a:xfrm>
          <a:prstGeom prst="rect">
            <a:avLst/>
          </a:prstGeom>
        </p:spPr>
      </p:pic>
      <p:sp>
        <p:nvSpPr>
          <p:cNvPr id="27" name="object 14">
            <a:extLst>
              <a:ext uri="{FF2B5EF4-FFF2-40B4-BE49-F238E27FC236}">
                <a16:creationId xmlns:a16="http://schemas.microsoft.com/office/drawing/2014/main" id="{8FEBE7BF-CBB6-7EA5-AFE7-415DABFDA2CC}"/>
              </a:ext>
            </a:extLst>
          </p:cNvPr>
          <p:cNvSpPr txBox="1">
            <a:spLocks noGrp="1"/>
          </p:cNvSpPr>
          <p:nvPr userDrawn="1">
            <p:ph type="title" hasCustomPrompt="1"/>
          </p:nvPr>
        </p:nvSpPr>
        <p:spPr>
          <a:xfrm>
            <a:off x="1018683" y="839997"/>
            <a:ext cx="17491568" cy="968378"/>
          </a:xfrm>
          <a:prstGeom prst="rect">
            <a:avLst/>
          </a:prstGeom>
        </p:spPr>
        <p:txBody>
          <a:bodyPr vert="horz" wrap="square" lIns="0" tIns="16510" rIns="0" bIns="0" rtlCol="0">
            <a:noAutofit/>
          </a:bodyPr>
          <a:lstStyle>
            <a:lvl1pPr>
              <a:defRPr>
                <a:solidFill>
                  <a:srgbClr val="041C9F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0" dirty="0"/>
              <a:t>Slide</a:t>
            </a:r>
            <a:r>
              <a:rPr sz="6000" spc="-10" dirty="0"/>
              <a:t> </a:t>
            </a:r>
            <a:r>
              <a:rPr sz="6000" dirty="0"/>
              <a:t>title</a:t>
            </a:r>
            <a:r>
              <a:rPr sz="6000" spc="-10" dirty="0"/>
              <a:t> </a:t>
            </a:r>
            <a:r>
              <a:rPr sz="6000" dirty="0"/>
              <a:t>goes </a:t>
            </a:r>
            <a:r>
              <a:rPr sz="6000" spc="-20" dirty="0"/>
              <a:t>here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69419981-26F5-3671-E8AB-E0A453378AC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803650" y="3368676"/>
            <a:ext cx="2133600" cy="685800"/>
          </a:xfrm>
        </p:spPr>
        <p:txBody>
          <a:bodyPr>
            <a:noAutofit/>
          </a:bodyPr>
          <a:lstStyle>
            <a:lvl1pPr algn="l">
              <a:defRPr sz="2000">
                <a:solidFill>
                  <a:srgbClr val="0033C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2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2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2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H4</a:t>
            </a:r>
            <a:r>
              <a:rPr lang="en-US" sz="2000" b="1" spc="-75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2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subhead</a:t>
            </a:r>
            <a:r>
              <a:rPr lang="en-US" sz="2000" b="1" spc="-70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2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goes</a:t>
            </a:r>
            <a:r>
              <a:rPr lang="en-US" sz="2000" b="1" spc="-70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2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right</a:t>
            </a:r>
            <a:r>
              <a:rPr lang="en-US" sz="2000" b="1" spc="-75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2000" b="1" spc="-20" dirty="0">
                <a:solidFill>
                  <a:srgbClr val="0431EF"/>
                </a:solidFill>
                <a:latin typeface="Open Sans Semibold"/>
                <a:cs typeface="Open Sans Semibold"/>
              </a:rPr>
              <a:t>here</a:t>
            </a:r>
            <a:endParaRPr lang="en-US" sz="2000" dirty="0">
              <a:latin typeface="Open Sans Semibold"/>
              <a:cs typeface="Open Sans Semibold"/>
            </a:endParaRP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05C0F0D8-C522-E066-37FC-49DD5BFDE443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803650" y="4206876"/>
            <a:ext cx="2133600" cy="738664"/>
          </a:xfrm>
        </p:spPr>
        <p:txBody>
          <a:bodyPr/>
          <a:lstStyle>
            <a:lvl1pPr algn="l">
              <a:defRPr sz="1600">
                <a:solidFill>
                  <a:srgbClr val="0C2E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6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6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6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6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C3E35BBD-4ACE-A3A7-C1D7-85D14252631E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128250" y="3368675"/>
            <a:ext cx="2133600" cy="685800"/>
          </a:xfrm>
        </p:spPr>
        <p:txBody>
          <a:bodyPr>
            <a:noAutofit/>
          </a:bodyPr>
          <a:lstStyle>
            <a:lvl1pPr algn="l">
              <a:defRPr sz="2000">
                <a:solidFill>
                  <a:srgbClr val="0033C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2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2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2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H4</a:t>
            </a:r>
            <a:r>
              <a:rPr lang="en-US" sz="2000" b="1" spc="-75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2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subhead</a:t>
            </a:r>
            <a:r>
              <a:rPr lang="en-US" sz="2000" b="1" spc="-70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2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goes</a:t>
            </a:r>
            <a:r>
              <a:rPr lang="en-US" sz="2000" b="1" spc="-70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2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right</a:t>
            </a:r>
            <a:r>
              <a:rPr lang="en-US" sz="2000" b="1" spc="-75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2000" b="1" spc="-20" dirty="0">
                <a:solidFill>
                  <a:srgbClr val="0431EF"/>
                </a:solidFill>
                <a:latin typeface="Open Sans Semibold"/>
                <a:cs typeface="Open Sans Semibold"/>
              </a:rPr>
              <a:t>here</a:t>
            </a:r>
            <a:endParaRPr lang="en-US" sz="2000" dirty="0">
              <a:latin typeface="Open Sans Semibold"/>
              <a:cs typeface="Open Sans Semibold"/>
            </a:endParaRP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F9F80EB4-6BE5-93A4-C223-B315D62425FE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128250" y="4206875"/>
            <a:ext cx="2133600" cy="738664"/>
          </a:xfrm>
        </p:spPr>
        <p:txBody>
          <a:bodyPr/>
          <a:lstStyle>
            <a:lvl1pPr algn="l">
              <a:defRPr sz="1600">
                <a:solidFill>
                  <a:srgbClr val="0C2E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6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6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6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6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0F396498-FB69-C800-58BF-067390FBF4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52850" y="3366015"/>
            <a:ext cx="2133600" cy="685800"/>
          </a:xfrm>
        </p:spPr>
        <p:txBody>
          <a:bodyPr>
            <a:noAutofit/>
          </a:bodyPr>
          <a:lstStyle>
            <a:lvl1pPr algn="l">
              <a:defRPr sz="2000">
                <a:solidFill>
                  <a:srgbClr val="0033C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2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2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2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H4</a:t>
            </a:r>
            <a:r>
              <a:rPr lang="en-US" sz="2000" b="1" spc="-75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2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subhead</a:t>
            </a:r>
            <a:r>
              <a:rPr lang="en-US" sz="2000" b="1" spc="-70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2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goes</a:t>
            </a:r>
            <a:r>
              <a:rPr lang="en-US" sz="2000" b="1" spc="-70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2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right</a:t>
            </a:r>
            <a:r>
              <a:rPr lang="en-US" sz="2000" b="1" spc="-75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2000" b="1" spc="-20" dirty="0">
                <a:solidFill>
                  <a:srgbClr val="0431EF"/>
                </a:solidFill>
                <a:latin typeface="Open Sans Semibold"/>
                <a:cs typeface="Open Sans Semibold"/>
              </a:rPr>
              <a:t>here</a:t>
            </a:r>
            <a:endParaRPr lang="en-US" sz="2000" dirty="0">
              <a:latin typeface="Open Sans Semibold"/>
              <a:cs typeface="Open Sans Semibold"/>
            </a:endParaRPr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E898EF45-17E0-2D03-BC06-4788DC8904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52850" y="4204215"/>
            <a:ext cx="2133600" cy="738664"/>
          </a:xfrm>
        </p:spPr>
        <p:txBody>
          <a:bodyPr/>
          <a:lstStyle>
            <a:lvl1pPr algn="l">
              <a:defRPr sz="1600">
                <a:solidFill>
                  <a:srgbClr val="0C2E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6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6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6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6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55D22B4A-0BD4-B3CD-4E61-C5DCA7B1DD4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3650" y="6264275"/>
            <a:ext cx="2133600" cy="685800"/>
          </a:xfrm>
        </p:spPr>
        <p:txBody>
          <a:bodyPr>
            <a:noAutofit/>
          </a:bodyPr>
          <a:lstStyle>
            <a:lvl1pPr algn="l">
              <a:defRPr sz="2000">
                <a:solidFill>
                  <a:srgbClr val="0033C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2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2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2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H4</a:t>
            </a:r>
            <a:r>
              <a:rPr lang="en-US" sz="2000" b="1" spc="-75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2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subhead</a:t>
            </a:r>
            <a:r>
              <a:rPr lang="en-US" sz="2000" b="1" spc="-70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2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goes</a:t>
            </a:r>
            <a:r>
              <a:rPr lang="en-US" sz="2000" b="1" spc="-70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2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right</a:t>
            </a:r>
            <a:r>
              <a:rPr lang="en-US" sz="2000" b="1" spc="-75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2000" b="1" spc="-20" dirty="0">
                <a:solidFill>
                  <a:srgbClr val="0431EF"/>
                </a:solidFill>
                <a:latin typeface="Open Sans Semibold"/>
                <a:cs typeface="Open Sans Semibold"/>
              </a:rPr>
              <a:t>here</a:t>
            </a:r>
            <a:endParaRPr lang="en-US" sz="2000" dirty="0">
              <a:latin typeface="Open Sans Semibold"/>
              <a:cs typeface="Open Sans Semibold"/>
            </a:endParaRPr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E646A767-07B8-DBE4-89DF-B29B339020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03650" y="7102475"/>
            <a:ext cx="2133600" cy="738664"/>
          </a:xfrm>
        </p:spPr>
        <p:txBody>
          <a:bodyPr/>
          <a:lstStyle>
            <a:lvl1pPr algn="l">
              <a:defRPr sz="1600">
                <a:solidFill>
                  <a:srgbClr val="0C2E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6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6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6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6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8" name="Text Placeholder 16">
            <a:extLst>
              <a:ext uri="{FF2B5EF4-FFF2-40B4-BE49-F238E27FC236}">
                <a16:creationId xmlns:a16="http://schemas.microsoft.com/office/drawing/2014/main" id="{EEA16EC7-7F85-ABAE-A33C-C70212F251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28250" y="6264275"/>
            <a:ext cx="2133600" cy="685800"/>
          </a:xfrm>
        </p:spPr>
        <p:txBody>
          <a:bodyPr>
            <a:noAutofit/>
          </a:bodyPr>
          <a:lstStyle>
            <a:lvl1pPr algn="l">
              <a:defRPr sz="2000">
                <a:solidFill>
                  <a:srgbClr val="0033C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2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2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2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H4</a:t>
            </a:r>
            <a:r>
              <a:rPr lang="en-US" sz="2000" b="1" spc="-75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2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subhead</a:t>
            </a:r>
            <a:r>
              <a:rPr lang="en-US" sz="2000" b="1" spc="-70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2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goes</a:t>
            </a:r>
            <a:r>
              <a:rPr lang="en-US" sz="2000" b="1" spc="-70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2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right</a:t>
            </a:r>
            <a:r>
              <a:rPr lang="en-US" sz="2000" b="1" spc="-75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2000" b="1" spc="-20" dirty="0">
                <a:solidFill>
                  <a:srgbClr val="0431EF"/>
                </a:solidFill>
                <a:latin typeface="Open Sans Semibold"/>
                <a:cs typeface="Open Sans Semibold"/>
              </a:rPr>
              <a:t>here</a:t>
            </a:r>
            <a:endParaRPr lang="en-US" sz="2000" dirty="0">
              <a:latin typeface="Open Sans Semibold"/>
              <a:cs typeface="Open Sans Semibold"/>
            </a:endParaRPr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1578C5FB-3FCB-368E-45A7-CB391A81E3B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28250" y="7102475"/>
            <a:ext cx="2133600" cy="738664"/>
          </a:xfrm>
        </p:spPr>
        <p:txBody>
          <a:bodyPr/>
          <a:lstStyle>
            <a:lvl1pPr algn="l">
              <a:defRPr sz="1600">
                <a:solidFill>
                  <a:srgbClr val="0C2E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6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6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6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6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40" name="Text Placeholder 16">
            <a:extLst>
              <a:ext uri="{FF2B5EF4-FFF2-40B4-BE49-F238E27FC236}">
                <a16:creationId xmlns:a16="http://schemas.microsoft.com/office/drawing/2014/main" id="{DC81E650-548D-15EB-D10B-8255DFF96D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452850" y="6264275"/>
            <a:ext cx="2133600" cy="685800"/>
          </a:xfrm>
        </p:spPr>
        <p:txBody>
          <a:bodyPr>
            <a:noAutofit/>
          </a:bodyPr>
          <a:lstStyle>
            <a:lvl1pPr algn="l">
              <a:defRPr sz="2000">
                <a:solidFill>
                  <a:srgbClr val="0033C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2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2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2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H4</a:t>
            </a:r>
            <a:r>
              <a:rPr lang="en-US" sz="2000" b="1" spc="-75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2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subhead</a:t>
            </a:r>
            <a:r>
              <a:rPr lang="en-US" sz="2000" b="1" spc="-70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2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goes</a:t>
            </a:r>
            <a:r>
              <a:rPr lang="en-US" sz="2000" b="1" spc="-70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2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right</a:t>
            </a:r>
            <a:r>
              <a:rPr lang="en-US" sz="2000" b="1" spc="-75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2000" b="1" spc="-20" dirty="0">
                <a:solidFill>
                  <a:srgbClr val="0431EF"/>
                </a:solidFill>
                <a:latin typeface="Open Sans Semibold"/>
                <a:cs typeface="Open Sans Semibold"/>
              </a:rPr>
              <a:t>here</a:t>
            </a:r>
            <a:endParaRPr lang="en-US" sz="2000" dirty="0">
              <a:latin typeface="Open Sans Semibold"/>
              <a:cs typeface="Open Sans Semibold"/>
            </a:endParaRPr>
          </a:p>
        </p:txBody>
      </p:sp>
      <p:sp>
        <p:nvSpPr>
          <p:cNvPr id="41" name="Text Placeholder 20">
            <a:extLst>
              <a:ext uri="{FF2B5EF4-FFF2-40B4-BE49-F238E27FC236}">
                <a16:creationId xmlns:a16="http://schemas.microsoft.com/office/drawing/2014/main" id="{A8FF276E-FD22-C027-1669-9C47CB3287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452850" y="7102475"/>
            <a:ext cx="2133600" cy="738664"/>
          </a:xfrm>
        </p:spPr>
        <p:txBody>
          <a:bodyPr/>
          <a:lstStyle>
            <a:lvl1pPr algn="l">
              <a:defRPr sz="1600">
                <a:solidFill>
                  <a:srgbClr val="0C2E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6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6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6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6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C160B1E-C7B6-7298-D14F-CFD3719D13B4}"/>
              </a:ext>
            </a:extLst>
          </p:cNvPr>
          <p:cNvSpPr txBox="1"/>
          <p:nvPr userDrawn="1"/>
        </p:nvSpPr>
        <p:spPr>
          <a:xfrm rot="16200000">
            <a:off x="5591721" y="8575615"/>
            <a:ext cx="215444" cy="3181985"/>
          </a:xfrm>
          <a:prstGeom prst="rect">
            <a:avLst/>
          </a:prstGeom>
        </p:spPr>
        <p:txBody>
          <a:bodyPr vert="vert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400" b="0" dirty="0">
                <a:solidFill>
                  <a:srgbClr val="0431EF"/>
                </a:solidFill>
                <a:latin typeface="Open Sans Light"/>
                <a:cs typeface="Open Sans Light"/>
              </a:rPr>
              <a:t>Complete,</a:t>
            </a:r>
            <a:r>
              <a:rPr sz="1400" b="0" spc="-2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0431EF"/>
                </a:solidFill>
                <a:latin typeface="Open Sans Light"/>
                <a:cs typeface="Open Sans Light"/>
              </a:rPr>
              <a:t>Connected</a:t>
            </a:r>
            <a:r>
              <a:rPr sz="1400" b="0" spc="-20" dirty="0">
                <a:solidFill>
                  <a:srgbClr val="0431EF"/>
                </a:solidFill>
                <a:latin typeface="Open Sans Light"/>
                <a:cs typeface="Open Sans Light"/>
              </a:rPr>
              <a:t> Care</a:t>
            </a:r>
            <a:endParaRPr sz="1400" dirty="0">
              <a:latin typeface="Open Sans Light"/>
              <a:cs typeface="Open Sans Light"/>
            </a:endParaRPr>
          </a:p>
        </p:txBody>
      </p:sp>
      <p:pic>
        <p:nvPicPr>
          <p:cNvPr id="6" name="Picture 5" descr="A blue and purple letters on a black background&#10;&#10;Description automatically generated">
            <a:extLst>
              <a:ext uri="{FF2B5EF4-FFF2-40B4-BE49-F238E27FC236}">
                <a16:creationId xmlns:a16="http://schemas.microsoft.com/office/drawing/2014/main" id="{951A8042-B13F-8B7C-AA14-111BC18B18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63288" y="9656064"/>
            <a:ext cx="1984248" cy="64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630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dots&#10;&#10;Description automatically generated">
            <a:extLst>
              <a:ext uri="{FF2B5EF4-FFF2-40B4-BE49-F238E27FC236}">
                <a16:creationId xmlns:a16="http://schemas.microsoft.com/office/drawing/2014/main" id="{C79225A2-41EB-2498-0001-0F367E61CC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812"/>
            <a:ext cx="20186650" cy="6059487"/>
          </a:xfrm>
          <a:prstGeom prst="rect">
            <a:avLst/>
          </a:prstGeom>
        </p:spPr>
      </p:pic>
      <p:pic>
        <p:nvPicPr>
          <p:cNvPr id="10" name="object 11">
            <a:extLst>
              <a:ext uri="{FF2B5EF4-FFF2-40B4-BE49-F238E27FC236}">
                <a16:creationId xmlns:a16="http://schemas.microsoft.com/office/drawing/2014/main" id="{260C58C1-6898-5F31-2146-1B7B7B8CA394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4299" y="1046418"/>
            <a:ext cx="10470" cy="7695587"/>
          </a:xfrm>
          <a:prstGeom prst="rect">
            <a:avLst/>
          </a:prstGeom>
        </p:spPr>
      </p:pic>
      <p:pic>
        <p:nvPicPr>
          <p:cNvPr id="11" name="Picture 10" descr="A blue and black logo&#10;&#10;Description automatically generated">
            <a:extLst>
              <a:ext uri="{FF2B5EF4-FFF2-40B4-BE49-F238E27FC236}">
                <a16:creationId xmlns:a16="http://schemas.microsoft.com/office/drawing/2014/main" id="{E51217AB-64B9-BB16-CDB9-D2A362D9EA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576" y="9617075"/>
            <a:ext cx="2321817" cy="808490"/>
          </a:xfrm>
          <a:prstGeom prst="rect">
            <a:avLst/>
          </a:prstGeom>
        </p:spPr>
      </p:pic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4B0F9B08-C4D5-556D-5BE4-F7622075F0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8050" y="6492875"/>
            <a:ext cx="17526000" cy="461665"/>
          </a:xfrm>
        </p:spPr>
        <p:txBody>
          <a:bodyPr lIns="91440" rIns="0"/>
          <a:lstStyle>
            <a:lvl1pPr>
              <a:defRPr sz="3000">
                <a:solidFill>
                  <a:srgbClr val="0033C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3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3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3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3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H3</a:t>
            </a:r>
            <a:r>
              <a:rPr lang="en-US" sz="3000" b="1" spc="-100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3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subhead</a:t>
            </a:r>
            <a:r>
              <a:rPr lang="en-US" sz="3000" b="1" spc="-95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3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goes</a:t>
            </a:r>
            <a:r>
              <a:rPr lang="en-US" sz="3000" b="1" spc="-95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3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right</a:t>
            </a:r>
            <a:r>
              <a:rPr lang="en-US" sz="3000" b="1" spc="-95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3000" b="1" spc="-20" dirty="0">
                <a:solidFill>
                  <a:srgbClr val="0431EF"/>
                </a:solidFill>
                <a:latin typeface="Open Sans Semibold"/>
                <a:cs typeface="Open Sans Semibold"/>
              </a:rPr>
              <a:t>here</a:t>
            </a:r>
            <a:endParaRPr lang="en-US" sz="3000" dirty="0">
              <a:latin typeface="Open Sans Semibold"/>
              <a:cs typeface="Open Sans Semibold"/>
            </a:endParaRP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4A3B81FA-6776-C246-3BF6-AA0A477A5C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8050" y="3902075"/>
            <a:ext cx="17526000" cy="1846659"/>
          </a:xfrm>
        </p:spPr>
        <p:txBody>
          <a:bodyPr anchor="t" anchorCtr="0"/>
          <a:lstStyle>
            <a:lvl1pPr>
              <a:defRPr sz="120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20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20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20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20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H1 Goes Here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F18CFB29-45E8-EC85-49C8-0E6761FACCD9}"/>
              </a:ext>
            </a:extLst>
          </p:cNvPr>
          <p:cNvSpPr txBox="1"/>
          <p:nvPr userDrawn="1"/>
        </p:nvSpPr>
        <p:spPr>
          <a:xfrm rot="16200000">
            <a:off x="5591721" y="8575615"/>
            <a:ext cx="215444" cy="3181985"/>
          </a:xfrm>
          <a:prstGeom prst="rect">
            <a:avLst/>
          </a:prstGeom>
        </p:spPr>
        <p:txBody>
          <a:bodyPr vert="vert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400" b="0" dirty="0">
                <a:solidFill>
                  <a:srgbClr val="0431EF"/>
                </a:solidFill>
                <a:latin typeface="Open Sans Light"/>
                <a:cs typeface="Open Sans Light"/>
              </a:rPr>
              <a:t>Complete,</a:t>
            </a:r>
            <a:r>
              <a:rPr sz="1400" b="0" spc="-2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0431EF"/>
                </a:solidFill>
                <a:latin typeface="Open Sans Light"/>
                <a:cs typeface="Open Sans Light"/>
              </a:rPr>
              <a:t>Connected</a:t>
            </a:r>
            <a:r>
              <a:rPr sz="1400" b="0" spc="-20" dirty="0">
                <a:solidFill>
                  <a:srgbClr val="0431EF"/>
                </a:solidFill>
                <a:latin typeface="Open Sans Light"/>
                <a:cs typeface="Open Sans Light"/>
              </a:rPr>
              <a:t> Care</a:t>
            </a:r>
            <a:endParaRPr sz="1400" dirty="0">
              <a:latin typeface="Open Sans Light"/>
              <a:cs typeface="Open Sans Light"/>
            </a:endParaRPr>
          </a:p>
        </p:txBody>
      </p:sp>
      <p:pic>
        <p:nvPicPr>
          <p:cNvPr id="3" name="Picture 2" descr="A blue and purple letters on a black background&#10;&#10;Description automatically generated">
            <a:extLst>
              <a:ext uri="{FF2B5EF4-FFF2-40B4-BE49-F238E27FC236}">
                <a16:creationId xmlns:a16="http://schemas.microsoft.com/office/drawing/2014/main" id="{AEBB9F5C-9A54-D942-D7EA-309799180A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63288" y="9656064"/>
            <a:ext cx="1984248" cy="64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07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erson wearing a mask&#10;&#10;Description automatically generated">
            <a:extLst>
              <a:ext uri="{FF2B5EF4-FFF2-40B4-BE49-F238E27FC236}">
                <a16:creationId xmlns:a16="http://schemas.microsoft.com/office/drawing/2014/main" id="{2B84CEA2-1161-A9BE-AFAD-E76CF2A714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275" y="-19211"/>
            <a:ext cx="20186650" cy="11347773"/>
          </a:xfrm>
          <a:prstGeom prst="rect">
            <a:avLst/>
          </a:prstGeom>
        </p:spPr>
      </p:pic>
      <p:sp>
        <p:nvSpPr>
          <p:cNvPr id="61" name="Text Placeholder 23">
            <a:extLst>
              <a:ext uri="{FF2B5EF4-FFF2-40B4-BE49-F238E27FC236}">
                <a16:creationId xmlns:a16="http://schemas.microsoft.com/office/drawing/2014/main" id="{67DE3EBF-9D8C-B57D-E15A-DADA654865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8050" y="6645275"/>
            <a:ext cx="6781800" cy="461665"/>
          </a:xfrm>
        </p:spPr>
        <p:txBody>
          <a:bodyPr lIns="91440" rIns="0"/>
          <a:lstStyle>
            <a:lvl1pPr>
              <a:defRPr sz="30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3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3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3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3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H3</a:t>
            </a:r>
            <a:r>
              <a:rPr lang="en-US" sz="3000" b="1" spc="-100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3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subhead</a:t>
            </a:r>
            <a:r>
              <a:rPr lang="en-US" sz="3000" b="1" spc="-95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3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goes</a:t>
            </a:r>
            <a:r>
              <a:rPr lang="en-US" sz="3000" b="1" spc="-95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3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right</a:t>
            </a:r>
            <a:r>
              <a:rPr lang="en-US" sz="3000" b="1" spc="-95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3000" b="1" spc="-20" dirty="0">
                <a:solidFill>
                  <a:srgbClr val="0431EF"/>
                </a:solidFill>
                <a:latin typeface="Open Sans Semibold"/>
                <a:cs typeface="Open Sans Semibold"/>
              </a:rPr>
              <a:t>here</a:t>
            </a:r>
            <a:endParaRPr lang="en-US" sz="3000" dirty="0">
              <a:latin typeface="Open Sans Semibold"/>
              <a:cs typeface="Open Sans Semibold"/>
            </a:endParaRPr>
          </a:p>
        </p:txBody>
      </p:sp>
      <p:sp>
        <p:nvSpPr>
          <p:cNvPr id="62" name="Text Placeholder 18">
            <a:extLst>
              <a:ext uri="{FF2B5EF4-FFF2-40B4-BE49-F238E27FC236}">
                <a16:creationId xmlns:a16="http://schemas.microsoft.com/office/drawing/2014/main" id="{8F85543C-E07A-3C9A-ED3D-9143DB6D1F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8050" y="2987675"/>
            <a:ext cx="7924800" cy="3657600"/>
          </a:xfrm>
        </p:spPr>
        <p:txBody>
          <a:bodyPr anchor="t" anchorCtr="0"/>
          <a:lstStyle>
            <a:lvl1pPr>
              <a:defRPr sz="120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20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20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20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20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Section H1 Goes Here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7F7FEB01-0DF9-39D1-8F93-923434BE69AD}"/>
              </a:ext>
            </a:extLst>
          </p:cNvPr>
          <p:cNvSpPr txBox="1"/>
          <p:nvPr userDrawn="1"/>
        </p:nvSpPr>
        <p:spPr>
          <a:xfrm rot="16200000">
            <a:off x="5591721" y="8575615"/>
            <a:ext cx="215444" cy="3181985"/>
          </a:xfrm>
          <a:prstGeom prst="rect">
            <a:avLst/>
          </a:prstGeom>
        </p:spPr>
        <p:txBody>
          <a:bodyPr vert="vert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400" b="0" dirty="0">
                <a:solidFill>
                  <a:schemeClr val="bg1"/>
                </a:solidFill>
                <a:latin typeface="Open Sans Light"/>
                <a:cs typeface="Open Sans Light"/>
              </a:rPr>
              <a:t>Complete,</a:t>
            </a:r>
            <a:r>
              <a:rPr sz="1400" b="0" spc="-20" dirty="0">
                <a:solidFill>
                  <a:schemeClr val="bg1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chemeClr val="bg1"/>
                </a:solidFill>
                <a:latin typeface="Open Sans Light"/>
                <a:cs typeface="Open Sans Light"/>
              </a:rPr>
              <a:t>Connected</a:t>
            </a:r>
            <a:r>
              <a:rPr sz="1400" b="0" spc="-20" dirty="0">
                <a:solidFill>
                  <a:schemeClr val="bg1"/>
                </a:solidFill>
                <a:latin typeface="Open Sans Light"/>
                <a:cs typeface="Open Sans Light"/>
              </a:rPr>
              <a:t> Care</a:t>
            </a:r>
            <a:endParaRPr sz="1400" dirty="0">
              <a:solidFill>
                <a:schemeClr val="bg1"/>
              </a:solidFill>
              <a:latin typeface="Open Sans Light"/>
              <a:cs typeface="Open Sans Light"/>
            </a:endParaRP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062306C1-7620-62E2-73A7-1B488104BC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450" y="9617075"/>
            <a:ext cx="2331587" cy="811892"/>
          </a:xfrm>
          <a:prstGeom prst="rect">
            <a:avLst/>
          </a:prstGeom>
        </p:spPr>
      </p:pic>
      <p:pic>
        <p:nvPicPr>
          <p:cNvPr id="3" name="Picture 2" descr="A blue and purple letters on a black background&#10;&#10;Description automatically generated">
            <a:extLst>
              <a:ext uri="{FF2B5EF4-FFF2-40B4-BE49-F238E27FC236}">
                <a16:creationId xmlns:a16="http://schemas.microsoft.com/office/drawing/2014/main" id="{3B1D38E1-8798-32F8-1378-CE30E1008E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63288" y="9656064"/>
            <a:ext cx="1984248" cy="646552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4245644-BC72-5963-E4C5-068D96E75996}"/>
              </a:ext>
            </a:extLst>
          </p:cNvPr>
          <p:cNvSpPr/>
          <p:nvPr userDrawn="1"/>
        </p:nvSpPr>
        <p:spPr>
          <a:xfrm>
            <a:off x="0" y="20637"/>
            <a:ext cx="7461250" cy="112887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dist="152400" dir="2700000" algn="tl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blue and black logo&#10;&#10;Description automatically generated">
            <a:extLst>
              <a:ext uri="{FF2B5EF4-FFF2-40B4-BE49-F238E27FC236}">
                <a16:creationId xmlns:a16="http://schemas.microsoft.com/office/drawing/2014/main" id="{99EA4395-3022-1223-FF56-B03529561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576" y="9617075"/>
            <a:ext cx="2321817" cy="808490"/>
          </a:xfrm>
          <a:prstGeom prst="rect">
            <a:avLst/>
          </a:prstGeom>
        </p:spPr>
      </p:pic>
      <p:sp>
        <p:nvSpPr>
          <p:cNvPr id="3" name="object 14">
            <a:extLst>
              <a:ext uri="{FF2B5EF4-FFF2-40B4-BE49-F238E27FC236}">
                <a16:creationId xmlns:a16="http://schemas.microsoft.com/office/drawing/2014/main" id="{C2AA8CC6-C7FF-1157-FB58-CA7D0F83715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107049" y="839997"/>
            <a:ext cx="9906000" cy="968378"/>
          </a:xfrm>
          <a:prstGeom prst="rect">
            <a:avLst/>
          </a:prstGeom>
        </p:spPr>
        <p:txBody>
          <a:bodyPr vert="horz" wrap="square" lIns="0" tIns="16510" rIns="0" bIns="0" rtlCol="0">
            <a:noAutofit/>
          </a:bodyPr>
          <a:lstStyle>
            <a:lvl1pPr algn="r">
              <a:defRPr>
                <a:solidFill>
                  <a:srgbClr val="041C9F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0" dirty="0"/>
              <a:t>Slide</a:t>
            </a:r>
            <a:r>
              <a:rPr sz="6000" spc="-10" dirty="0"/>
              <a:t> </a:t>
            </a:r>
            <a:r>
              <a:rPr sz="6000" dirty="0"/>
              <a:t>title</a:t>
            </a:r>
            <a:r>
              <a:rPr sz="6000" spc="-10" dirty="0"/>
              <a:t> </a:t>
            </a:r>
            <a:r>
              <a:rPr sz="6000" dirty="0"/>
              <a:t>goes </a:t>
            </a:r>
            <a:r>
              <a:rPr sz="6000" spc="-20" dirty="0"/>
              <a:t>here</a:t>
            </a:r>
          </a:p>
        </p:txBody>
      </p: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0E74515F-8E0F-DD0A-FA86-32BB0A3E1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28050" y="2835275"/>
            <a:ext cx="9067800" cy="461665"/>
          </a:xfrm>
        </p:spPr>
        <p:txBody>
          <a:bodyPr lIns="0" rIns="0"/>
          <a:lstStyle>
            <a:lvl1pPr>
              <a:defRPr sz="3000">
                <a:solidFill>
                  <a:srgbClr val="0033C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3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3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3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3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H3</a:t>
            </a:r>
            <a:r>
              <a:rPr lang="en-US" sz="3000" b="1" spc="-100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3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subhead</a:t>
            </a:r>
            <a:r>
              <a:rPr lang="en-US" sz="3000" b="1" spc="-95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3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goes</a:t>
            </a:r>
            <a:r>
              <a:rPr lang="en-US" sz="3000" b="1" spc="-95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3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right</a:t>
            </a:r>
            <a:r>
              <a:rPr lang="en-US" sz="3000" b="1" spc="-95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3000" b="1" spc="-20" dirty="0">
                <a:solidFill>
                  <a:srgbClr val="0431EF"/>
                </a:solidFill>
                <a:latin typeface="Open Sans Semibold"/>
                <a:cs typeface="Open Sans Semibold"/>
              </a:rPr>
              <a:t>here</a:t>
            </a:r>
            <a:endParaRPr lang="en-US" sz="3000" dirty="0">
              <a:latin typeface="Open Sans Semibold"/>
              <a:cs typeface="Open Sans Semibold"/>
            </a:endParaRPr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5040ED4D-232B-C097-B687-BD8B1010A0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28050" y="3521075"/>
            <a:ext cx="7467600" cy="5257800"/>
          </a:xfrm>
        </p:spPr>
        <p:txBody>
          <a:bodyPr>
            <a:noAutofit/>
          </a:bodyPr>
          <a:lstStyle>
            <a:lvl1pPr>
              <a:defRPr sz="2300">
                <a:solidFill>
                  <a:srgbClr val="0C2E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23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23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23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23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marL="12700" marR="5715" algn="l">
              <a:lnSpc>
                <a:spcPct val="101000"/>
              </a:lnSpc>
              <a:spcBef>
                <a:spcPts val="1789"/>
              </a:spcBef>
            </a:pP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Lorem</a:t>
            </a:r>
            <a:r>
              <a:rPr lang="en-US" sz="2300" b="0" spc="8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ipsum</a:t>
            </a:r>
            <a:r>
              <a:rPr lang="en-US" sz="2300" b="0" spc="9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dolor</a:t>
            </a:r>
            <a:r>
              <a:rPr lang="en-US" sz="2300" b="0" spc="9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sit</a:t>
            </a:r>
            <a:r>
              <a:rPr lang="en-US" sz="2300" b="0" spc="8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amet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,</a:t>
            </a:r>
            <a:r>
              <a:rPr lang="en-US" sz="2300" b="0" spc="8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consectetur</a:t>
            </a:r>
            <a:r>
              <a:rPr lang="en-US" sz="2300" b="0" spc="8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adipiscing</a:t>
            </a:r>
            <a:r>
              <a:rPr lang="en-US" sz="2300" b="0" spc="9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spc="-10" dirty="0" err="1">
                <a:solidFill>
                  <a:srgbClr val="0431EF"/>
                </a:solidFill>
                <a:latin typeface="Open Sans Light"/>
                <a:cs typeface="Open Sans Light"/>
              </a:rPr>
              <a:t>elit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.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Ut</a:t>
            </a:r>
            <a:r>
              <a:rPr lang="en-US" sz="2300" b="0" spc="-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porttitor</a:t>
            </a:r>
            <a:r>
              <a:rPr lang="en-US" sz="2300" b="0" spc="-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sem</a:t>
            </a:r>
            <a:r>
              <a:rPr lang="en-US" sz="2300" b="0" spc="-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in</a:t>
            </a:r>
            <a:r>
              <a:rPr lang="en-US" sz="2300" b="0" spc="-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nunc</a:t>
            </a:r>
            <a:r>
              <a:rPr lang="en-US" sz="2300" b="0" spc="-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ultrices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spc="-10" dirty="0" err="1">
                <a:solidFill>
                  <a:srgbClr val="0431EF"/>
                </a:solidFill>
                <a:latin typeface="Open Sans Light"/>
                <a:cs typeface="Open Sans Light"/>
              </a:rPr>
              <a:t>consequat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.</a:t>
            </a:r>
            <a:endParaRPr lang="en-US" sz="2300" dirty="0">
              <a:latin typeface="Open Sans Light"/>
              <a:cs typeface="Open Sans Light"/>
            </a:endParaRPr>
          </a:p>
          <a:p>
            <a:pPr marL="12700" marR="5080" algn="l">
              <a:lnSpc>
                <a:spcPct val="101000"/>
              </a:lnSpc>
              <a:spcBef>
                <a:spcPts val="2965"/>
              </a:spcBef>
            </a:pP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Mauris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orci</a:t>
            </a:r>
            <a:r>
              <a:rPr lang="en-US" sz="2300" b="0" spc="-5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nisl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,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iaculis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et</a:t>
            </a:r>
            <a:r>
              <a:rPr lang="en-US" sz="2300" b="0" spc="-5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nisi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et,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viverra</a:t>
            </a:r>
            <a:r>
              <a:rPr lang="en-US" sz="2300" b="0" spc="-5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feugiat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  nisi.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Fusce</a:t>
            </a:r>
            <a:r>
              <a:rPr lang="en-US" sz="2300" b="0" spc="-3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nec</a:t>
            </a:r>
            <a:r>
              <a:rPr lang="en-US" sz="2300" b="0" spc="-3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quam</a:t>
            </a:r>
            <a:r>
              <a:rPr lang="en-US" sz="2300" b="0" spc="-3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a</a:t>
            </a:r>
            <a:r>
              <a:rPr lang="en-US" sz="2300" b="0" spc="-2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diam</a:t>
            </a:r>
            <a:r>
              <a:rPr lang="en-US" sz="2300" b="0" spc="-2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accumsan</a:t>
            </a:r>
            <a:r>
              <a:rPr lang="en-US" sz="2300" b="0" spc="-3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viverra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.</a:t>
            </a:r>
            <a:r>
              <a:rPr lang="en-US" sz="2300" b="0" spc="-2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Duis</a:t>
            </a:r>
            <a:r>
              <a:rPr lang="en-US" sz="2300" b="0" spc="-3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eget</a:t>
            </a:r>
            <a:r>
              <a:rPr lang="en-US" sz="2300" b="0" spc="-3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spc="-20" dirty="0" err="1">
                <a:solidFill>
                  <a:srgbClr val="0431EF"/>
                </a:solidFill>
                <a:latin typeface="Open Sans Light"/>
                <a:cs typeface="Open Sans Light"/>
              </a:rPr>
              <a:t>nisl</a:t>
            </a:r>
            <a:r>
              <a:rPr lang="en-US" sz="2300" b="0" spc="-2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orci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.</a:t>
            </a:r>
            <a:r>
              <a:rPr lang="en-US" sz="2300" b="0" spc="55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Integer</a:t>
            </a:r>
            <a:r>
              <a:rPr lang="en-US" sz="2300" b="0" spc="50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faucibus</a:t>
            </a:r>
            <a:r>
              <a:rPr lang="en-US" sz="2300" b="0" spc="55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ultrices</a:t>
            </a:r>
            <a:r>
              <a:rPr lang="en-US" sz="2300" b="0" spc="50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nisl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,</a:t>
            </a:r>
            <a:r>
              <a:rPr lang="en-US" sz="2300" b="0" spc="55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accumsan</a:t>
            </a:r>
            <a:r>
              <a:rPr lang="en-US" sz="2300" b="0" spc="50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gravida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nibh</a:t>
            </a:r>
            <a:r>
              <a:rPr lang="en-US" sz="2300" b="0" spc="4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varius</a:t>
            </a:r>
            <a:r>
              <a:rPr lang="en-US" sz="2300" b="0" spc="3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spc="-10" dirty="0" err="1">
                <a:solidFill>
                  <a:srgbClr val="0431EF"/>
                </a:solidFill>
                <a:latin typeface="Open Sans Light"/>
                <a:cs typeface="Open Sans Light"/>
              </a:rPr>
              <a:t>feugiat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.</a:t>
            </a:r>
            <a:endParaRPr lang="en-US" sz="2300" dirty="0">
              <a:latin typeface="Open Sans Light"/>
              <a:cs typeface="Open Sans Light"/>
            </a:endParaRPr>
          </a:p>
          <a:p>
            <a:pPr>
              <a:lnSpc>
                <a:spcPct val="100000"/>
              </a:lnSpc>
              <a:spcBef>
                <a:spcPts val="819"/>
              </a:spcBef>
            </a:pPr>
            <a:endParaRPr lang="en-US" sz="2450" dirty="0">
              <a:latin typeface="Open Sans Light"/>
              <a:cs typeface="Open Sans Light"/>
            </a:endParaRPr>
          </a:p>
          <a:p>
            <a:pPr marL="200660" indent="-187960">
              <a:lnSpc>
                <a:spcPct val="100000"/>
              </a:lnSpc>
              <a:buChar char="•"/>
              <a:tabLst>
                <a:tab pos="200660" algn="l"/>
              </a:tabLst>
            </a:pP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Bullet</a:t>
            </a:r>
            <a:r>
              <a:rPr lang="en-US" sz="2300" b="0" spc="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spc="-50" dirty="0">
                <a:solidFill>
                  <a:srgbClr val="0431EF"/>
                </a:solidFill>
                <a:latin typeface="Open Sans Light"/>
                <a:cs typeface="Open Sans Light"/>
              </a:rPr>
              <a:t>1</a:t>
            </a:r>
            <a:endParaRPr lang="en-US" sz="2300" dirty="0">
              <a:latin typeface="Open Sans Light"/>
              <a:cs typeface="Open Sans Light"/>
            </a:endParaRPr>
          </a:p>
          <a:p>
            <a:pPr marL="200660" indent="-187960">
              <a:lnSpc>
                <a:spcPct val="100000"/>
              </a:lnSpc>
              <a:spcBef>
                <a:spcPts val="1760"/>
              </a:spcBef>
              <a:buChar char="•"/>
              <a:tabLst>
                <a:tab pos="200660" algn="l"/>
              </a:tabLst>
            </a:pP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Bullet</a:t>
            </a:r>
            <a:r>
              <a:rPr lang="en-US" sz="2300" b="0" spc="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spc="-50" dirty="0">
                <a:solidFill>
                  <a:srgbClr val="0431EF"/>
                </a:solidFill>
                <a:latin typeface="Open Sans Light"/>
                <a:cs typeface="Open Sans Light"/>
              </a:rPr>
              <a:t>2</a:t>
            </a:r>
            <a:endParaRPr lang="en-US" sz="2300" dirty="0">
              <a:latin typeface="Open Sans Light"/>
              <a:cs typeface="Open Sans Light"/>
            </a:endParaRPr>
          </a:p>
          <a:p>
            <a:pPr marL="200660" indent="-187960">
              <a:lnSpc>
                <a:spcPct val="100000"/>
              </a:lnSpc>
              <a:spcBef>
                <a:spcPts val="1760"/>
              </a:spcBef>
              <a:buChar char="•"/>
              <a:tabLst>
                <a:tab pos="200660" algn="l"/>
              </a:tabLst>
            </a:pP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Bullet</a:t>
            </a:r>
            <a:r>
              <a:rPr lang="en-US" sz="2300" b="0" spc="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spc="-50" dirty="0">
                <a:solidFill>
                  <a:srgbClr val="0431EF"/>
                </a:solidFill>
                <a:latin typeface="Open Sans Light"/>
                <a:cs typeface="Open Sans Light"/>
              </a:rPr>
              <a:t>3</a:t>
            </a:r>
            <a:endParaRPr lang="en-US" sz="2300" dirty="0">
              <a:latin typeface="Open Sans Light"/>
              <a:cs typeface="Open Sans Light"/>
            </a:endParaRPr>
          </a:p>
          <a:p>
            <a:pPr lvl="0"/>
            <a:endParaRPr lang="en-US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37BD908C-82EF-A70C-848A-AB3A26E59158}"/>
              </a:ext>
            </a:extLst>
          </p:cNvPr>
          <p:cNvSpPr txBox="1"/>
          <p:nvPr userDrawn="1"/>
        </p:nvSpPr>
        <p:spPr>
          <a:xfrm rot="16200000">
            <a:off x="5591721" y="8575615"/>
            <a:ext cx="215444" cy="3181985"/>
          </a:xfrm>
          <a:prstGeom prst="rect">
            <a:avLst/>
          </a:prstGeom>
        </p:spPr>
        <p:txBody>
          <a:bodyPr vert="vert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400" b="0" dirty="0">
                <a:solidFill>
                  <a:srgbClr val="0431EF"/>
                </a:solidFill>
                <a:latin typeface="Open Sans Light"/>
                <a:cs typeface="Open Sans Light"/>
              </a:rPr>
              <a:t>Complete,</a:t>
            </a:r>
            <a:r>
              <a:rPr sz="1400" b="0" spc="-2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0431EF"/>
                </a:solidFill>
                <a:latin typeface="Open Sans Light"/>
                <a:cs typeface="Open Sans Light"/>
              </a:rPr>
              <a:t>Connected</a:t>
            </a:r>
            <a:r>
              <a:rPr sz="1400" b="0" spc="-20" dirty="0">
                <a:solidFill>
                  <a:srgbClr val="0431EF"/>
                </a:solidFill>
                <a:latin typeface="Open Sans Light"/>
                <a:cs typeface="Open Sans Light"/>
              </a:rPr>
              <a:t> Care</a:t>
            </a:r>
            <a:endParaRPr sz="1400" dirty="0">
              <a:latin typeface="Open Sans Light"/>
              <a:cs typeface="Open Sans Light"/>
            </a:endParaRPr>
          </a:p>
        </p:txBody>
      </p:sp>
      <p:pic>
        <p:nvPicPr>
          <p:cNvPr id="7" name="Picture 6" descr="A blue and purple letters on a black background&#10;&#10;Description automatically generated">
            <a:extLst>
              <a:ext uri="{FF2B5EF4-FFF2-40B4-BE49-F238E27FC236}">
                <a16:creationId xmlns:a16="http://schemas.microsoft.com/office/drawing/2014/main" id="{E096748E-79C6-B4B6-19DD-BBE0DDE064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63288" y="9656064"/>
            <a:ext cx="1984248" cy="64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78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pink gradient with circles and lines&#10;&#10;Description automatically generated">
            <a:extLst>
              <a:ext uri="{FF2B5EF4-FFF2-40B4-BE49-F238E27FC236}">
                <a16:creationId xmlns:a16="http://schemas.microsoft.com/office/drawing/2014/main" id="{EBB80DFD-7D21-A733-7260-4A62E9531D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5203" y="0"/>
            <a:ext cx="7448897" cy="11309350"/>
          </a:xfrm>
          <a:prstGeom prst="rect">
            <a:avLst/>
          </a:prstGeom>
        </p:spPr>
      </p:pic>
      <p:pic>
        <p:nvPicPr>
          <p:cNvPr id="28" name="Picture 27" descr="A blue and black logo&#10;&#10;Description automatically generated">
            <a:extLst>
              <a:ext uri="{FF2B5EF4-FFF2-40B4-BE49-F238E27FC236}">
                <a16:creationId xmlns:a16="http://schemas.microsoft.com/office/drawing/2014/main" id="{C1CD38EB-BD55-10C5-9E38-495E56A55C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576" y="9617075"/>
            <a:ext cx="2321817" cy="808490"/>
          </a:xfrm>
          <a:prstGeom prst="rect">
            <a:avLst/>
          </a:prstGeom>
        </p:spPr>
      </p:pic>
      <p:sp>
        <p:nvSpPr>
          <p:cNvPr id="29" name="object 14">
            <a:extLst>
              <a:ext uri="{FF2B5EF4-FFF2-40B4-BE49-F238E27FC236}">
                <a16:creationId xmlns:a16="http://schemas.microsoft.com/office/drawing/2014/main" id="{1F9E5F05-F855-FB92-7CAA-610BE53EE66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8683" y="839997"/>
            <a:ext cx="17491568" cy="968378"/>
          </a:xfrm>
          <a:prstGeom prst="rect">
            <a:avLst/>
          </a:prstGeom>
        </p:spPr>
        <p:txBody>
          <a:bodyPr vert="horz" wrap="square" lIns="0" tIns="16510" rIns="0" bIns="0" rtlCol="0">
            <a:noAutofit/>
          </a:bodyPr>
          <a:lstStyle>
            <a:lvl1pPr>
              <a:defRPr>
                <a:solidFill>
                  <a:srgbClr val="041C9F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0" dirty="0"/>
              <a:t>Slide</a:t>
            </a:r>
            <a:r>
              <a:rPr sz="6000" spc="-10" dirty="0"/>
              <a:t> </a:t>
            </a:r>
            <a:r>
              <a:rPr sz="6000" dirty="0"/>
              <a:t>title</a:t>
            </a:r>
            <a:r>
              <a:rPr sz="6000" spc="-10" dirty="0"/>
              <a:t> </a:t>
            </a:r>
            <a:r>
              <a:rPr sz="6000" dirty="0"/>
              <a:t>goes </a:t>
            </a:r>
            <a:r>
              <a:rPr sz="6000" spc="-20" dirty="0"/>
              <a:t>here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21B91D36-A2D1-AA71-CF25-1310C8E5BF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4250" y="2835275"/>
            <a:ext cx="9067800" cy="461665"/>
          </a:xfrm>
        </p:spPr>
        <p:txBody>
          <a:bodyPr lIns="0" rIns="0"/>
          <a:lstStyle>
            <a:lvl1pPr>
              <a:defRPr sz="3000">
                <a:solidFill>
                  <a:srgbClr val="0033C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3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3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3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3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H3</a:t>
            </a:r>
            <a:r>
              <a:rPr lang="en-US" sz="3000" b="1" spc="-100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3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subhead</a:t>
            </a:r>
            <a:r>
              <a:rPr lang="en-US" sz="3000" b="1" spc="-95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3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goes</a:t>
            </a:r>
            <a:r>
              <a:rPr lang="en-US" sz="3000" b="1" spc="-95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3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right</a:t>
            </a:r>
            <a:r>
              <a:rPr lang="en-US" sz="3000" b="1" spc="-95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3000" b="1" spc="-20" dirty="0">
                <a:solidFill>
                  <a:srgbClr val="0431EF"/>
                </a:solidFill>
                <a:latin typeface="Open Sans Semibold"/>
                <a:cs typeface="Open Sans Semibold"/>
              </a:rPr>
              <a:t>here</a:t>
            </a:r>
            <a:endParaRPr lang="en-US" sz="3000" dirty="0">
              <a:latin typeface="Open Sans Semibold"/>
              <a:cs typeface="Open Sans Semibold"/>
            </a:endParaRP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D19A669F-2755-FF77-326D-13CC15F4E1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250" y="3521075"/>
            <a:ext cx="7467600" cy="5257800"/>
          </a:xfrm>
        </p:spPr>
        <p:txBody>
          <a:bodyPr>
            <a:noAutofit/>
          </a:bodyPr>
          <a:lstStyle>
            <a:lvl1pPr>
              <a:defRPr sz="2300">
                <a:solidFill>
                  <a:srgbClr val="0C2E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23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23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23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23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marL="12700" marR="5715" algn="l">
              <a:lnSpc>
                <a:spcPct val="101000"/>
              </a:lnSpc>
              <a:spcBef>
                <a:spcPts val="1789"/>
              </a:spcBef>
            </a:pP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Lorem</a:t>
            </a:r>
            <a:r>
              <a:rPr lang="en-US" sz="2300" b="0" spc="8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ipsum</a:t>
            </a:r>
            <a:r>
              <a:rPr lang="en-US" sz="2300" b="0" spc="9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dolor</a:t>
            </a:r>
            <a:r>
              <a:rPr lang="en-US" sz="2300" b="0" spc="9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sit</a:t>
            </a:r>
            <a:r>
              <a:rPr lang="en-US" sz="2300" b="0" spc="8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amet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,</a:t>
            </a:r>
            <a:r>
              <a:rPr lang="en-US" sz="2300" b="0" spc="8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consectetur</a:t>
            </a:r>
            <a:r>
              <a:rPr lang="en-US" sz="2300" b="0" spc="8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adipiscing</a:t>
            </a:r>
            <a:r>
              <a:rPr lang="en-US" sz="2300" b="0" spc="9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spc="-10" dirty="0" err="1">
                <a:solidFill>
                  <a:srgbClr val="0431EF"/>
                </a:solidFill>
                <a:latin typeface="Open Sans Light"/>
                <a:cs typeface="Open Sans Light"/>
              </a:rPr>
              <a:t>elit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.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Ut</a:t>
            </a:r>
            <a:r>
              <a:rPr lang="en-US" sz="2300" b="0" spc="-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porttitor</a:t>
            </a:r>
            <a:r>
              <a:rPr lang="en-US" sz="2300" b="0" spc="-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sem</a:t>
            </a:r>
            <a:r>
              <a:rPr lang="en-US" sz="2300" b="0" spc="-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in</a:t>
            </a:r>
            <a:r>
              <a:rPr lang="en-US" sz="2300" b="0" spc="-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nunc</a:t>
            </a:r>
            <a:r>
              <a:rPr lang="en-US" sz="2300" b="0" spc="-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ultrices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spc="-10" dirty="0" err="1">
                <a:solidFill>
                  <a:srgbClr val="0431EF"/>
                </a:solidFill>
                <a:latin typeface="Open Sans Light"/>
                <a:cs typeface="Open Sans Light"/>
              </a:rPr>
              <a:t>consequat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.</a:t>
            </a:r>
            <a:endParaRPr lang="en-US" sz="2300" dirty="0">
              <a:latin typeface="Open Sans Light"/>
              <a:cs typeface="Open Sans Light"/>
            </a:endParaRPr>
          </a:p>
          <a:p>
            <a:pPr marL="12700" marR="5080" algn="l">
              <a:lnSpc>
                <a:spcPct val="101000"/>
              </a:lnSpc>
              <a:spcBef>
                <a:spcPts val="2965"/>
              </a:spcBef>
            </a:pP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Mauris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orci</a:t>
            </a:r>
            <a:r>
              <a:rPr lang="en-US" sz="2300" b="0" spc="-5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nisl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,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iaculis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et</a:t>
            </a:r>
            <a:r>
              <a:rPr lang="en-US" sz="2300" b="0" spc="-5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nisi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et,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viverra</a:t>
            </a:r>
            <a:r>
              <a:rPr lang="en-US" sz="2300" b="0" spc="-5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feugiat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  nisi.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Fusce</a:t>
            </a:r>
            <a:r>
              <a:rPr lang="en-US" sz="2300" b="0" spc="-3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nec</a:t>
            </a:r>
            <a:r>
              <a:rPr lang="en-US" sz="2300" b="0" spc="-3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quam</a:t>
            </a:r>
            <a:r>
              <a:rPr lang="en-US" sz="2300" b="0" spc="-3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a</a:t>
            </a:r>
            <a:r>
              <a:rPr lang="en-US" sz="2300" b="0" spc="-2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diam</a:t>
            </a:r>
            <a:r>
              <a:rPr lang="en-US" sz="2300" b="0" spc="-2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accumsan</a:t>
            </a:r>
            <a:r>
              <a:rPr lang="en-US" sz="2300" b="0" spc="-3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viverra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.</a:t>
            </a:r>
            <a:r>
              <a:rPr lang="en-US" sz="2300" b="0" spc="-2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Duis</a:t>
            </a:r>
            <a:r>
              <a:rPr lang="en-US" sz="2300" b="0" spc="-3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eget</a:t>
            </a:r>
            <a:r>
              <a:rPr lang="en-US" sz="2300" b="0" spc="-3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spc="-20" dirty="0" err="1">
                <a:solidFill>
                  <a:srgbClr val="0431EF"/>
                </a:solidFill>
                <a:latin typeface="Open Sans Light"/>
                <a:cs typeface="Open Sans Light"/>
              </a:rPr>
              <a:t>nisl</a:t>
            </a:r>
            <a:r>
              <a:rPr lang="en-US" sz="2300" b="0" spc="-2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orci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.</a:t>
            </a:r>
            <a:r>
              <a:rPr lang="en-US" sz="2300" b="0" spc="55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Integer</a:t>
            </a:r>
            <a:r>
              <a:rPr lang="en-US" sz="2300" b="0" spc="50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faucibus</a:t>
            </a:r>
            <a:r>
              <a:rPr lang="en-US" sz="2300" b="0" spc="55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ultrices</a:t>
            </a:r>
            <a:r>
              <a:rPr lang="en-US" sz="2300" b="0" spc="50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nisl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,</a:t>
            </a:r>
            <a:r>
              <a:rPr lang="en-US" sz="2300" b="0" spc="55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accumsan</a:t>
            </a:r>
            <a:r>
              <a:rPr lang="en-US" sz="2300" b="0" spc="50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gravida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nibh</a:t>
            </a:r>
            <a:r>
              <a:rPr lang="en-US" sz="2300" b="0" spc="4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varius</a:t>
            </a:r>
            <a:r>
              <a:rPr lang="en-US" sz="2300" b="0" spc="3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spc="-10" dirty="0" err="1">
                <a:solidFill>
                  <a:srgbClr val="0431EF"/>
                </a:solidFill>
                <a:latin typeface="Open Sans Light"/>
                <a:cs typeface="Open Sans Light"/>
              </a:rPr>
              <a:t>feugiat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.</a:t>
            </a:r>
            <a:endParaRPr lang="en-US" sz="2300" dirty="0">
              <a:latin typeface="Open Sans Light"/>
              <a:cs typeface="Open Sans Light"/>
            </a:endParaRPr>
          </a:p>
          <a:p>
            <a:pPr>
              <a:lnSpc>
                <a:spcPct val="100000"/>
              </a:lnSpc>
              <a:spcBef>
                <a:spcPts val="819"/>
              </a:spcBef>
            </a:pPr>
            <a:endParaRPr lang="en-US" sz="2450" dirty="0">
              <a:latin typeface="Open Sans Light"/>
              <a:cs typeface="Open Sans Light"/>
            </a:endParaRPr>
          </a:p>
          <a:p>
            <a:pPr marL="200660" indent="-187960">
              <a:lnSpc>
                <a:spcPct val="100000"/>
              </a:lnSpc>
              <a:buChar char="•"/>
              <a:tabLst>
                <a:tab pos="200660" algn="l"/>
              </a:tabLst>
            </a:pP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Bullet</a:t>
            </a:r>
            <a:r>
              <a:rPr lang="en-US" sz="2300" b="0" spc="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spc="-50" dirty="0">
                <a:solidFill>
                  <a:srgbClr val="0431EF"/>
                </a:solidFill>
                <a:latin typeface="Open Sans Light"/>
                <a:cs typeface="Open Sans Light"/>
              </a:rPr>
              <a:t>1</a:t>
            </a:r>
            <a:endParaRPr lang="en-US" sz="2300" dirty="0">
              <a:latin typeface="Open Sans Light"/>
              <a:cs typeface="Open Sans Light"/>
            </a:endParaRPr>
          </a:p>
          <a:p>
            <a:pPr marL="200660" indent="-187960">
              <a:lnSpc>
                <a:spcPct val="100000"/>
              </a:lnSpc>
              <a:spcBef>
                <a:spcPts val="1760"/>
              </a:spcBef>
              <a:buChar char="•"/>
              <a:tabLst>
                <a:tab pos="200660" algn="l"/>
              </a:tabLst>
            </a:pP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Bullet</a:t>
            </a:r>
            <a:r>
              <a:rPr lang="en-US" sz="2300" b="0" spc="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spc="-50" dirty="0">
                <a:solidFill>
                  <a:srgbClr val="0431EF"/>
                </a:solidFill>
                <a:latin typeface="Open Sans Light"/>
                <a:cs typeface="Open Sans Light"/>
              </a:rPr>
              <a:t>2</a:t>
            </a:r>
            <a:endParaRPr lang="en-US" sz="2300" dirty="0">
              <a:latin typeface="Open Sans Light"/>
              <a:cs typeface="Open Sans Light"/>
            </a:endParaRPr>
          </a:p>
          <a:p>
            <a:pPr marL="200660" indent="-187960">
              <a:lnSpc>
                <a:spcPct val="100000"/>
              </a:lnSpc>
              <a:spcBef>
                <a:spcPts val="1760"/>
              </a:spcBef>
              <a:buChar char="•"/>
              <a:tabLst>
                <a:tab pos="200660" algn="l"/>
              </a:tabLst>
            </a:pP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Bullet</a:t>
            </a:r>
            <a:r>
              <a:rPr lang="en-US" sz="2300" b="0" spc="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spc="-50" dirty="0">
                <a:solidFill>
                  <a:srgbClr val="0431EF"/>
                </a:solidFill>
                <a:latin typeface="Open Sans Light"/>
                <a:cs typeface="Open Sans Light"/>
              </a:rPr>
              <a:t>3</a:t>
            </a:r>
            <a:endParaRPr lang="en-US" sz="2300" dirty="0">
              <a:latin typeface="Open Sans Light"/>
              <a:cs typeface="Open Sans Light"/>
            </a:endParaRPr>
          </a:p>
          <a:p>
            <a:pPr lvl="0"/>
            <a:endParaRPr lang="en-US" dirty="0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276B0A93-8DBB-B048-FCAA-E779F1BEBD0D}"/>
              </a:ext>
            </a:extLst>
          </p:cNvPr>
          <p:cNvSpPr txBox="1"/>
          <p:nvPr userDrawn="1"/>
        </p:nvSpPr>
        <p:spPr>
          <a:xfrm rot="16200000">
            <a:off x="5591721" y="8575615"/>
            <a:ext cx="215444" cy="3181985"/>
          </a:xfrm>
          <a:prstGeom prst="rect">
            <a:avLst/>
          </a:prstGeom>
        </p:spPr>
        <p:txBody>
          <a:bodyPr vert="vert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400" b="0" dirty="0">
                <a:solidFill>
                  <a:srgbClr val="0431EF"/>
                </a:solidFill>
                <a:latin typeface="Open Sans Light"/>
                <a:cs typeface="Open Sans Light"/>
              </a:rPr>
              <a:t>Complete,</a:t>
            </a:r>
            <a:r>
              <a:rPr sz="1400" b="0" spc="-2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0431EF"/>
                </a:solidFill>
                <a:latin typeface="Open Sans Light"/>
                <a:cs typeface="Open Sans Light"/>
              </a:rPr>
              <a:t>Connected</a:t>
            </a:r>
            <a:r>
              <a:rPr sz="1400" b="0" spc="-20" dirty="0">
                <a:solidFill>
                  <a:srgbClr val="0431EF"/>
                </a:solidFill>
                <a:latin typeface="Open Sans Light"/>
                <a:cs typeface="Open Sans Light"/>
              </a:rPr>
              <a:t> Care</a:t>
            </a:r>
            <a:endParaRPr sz="1400" dirty="0">
              <a:latin typeface="Open Sans Light"/>
              <a:cs typeface="Open Sans Light"/>
            </a:endParaRPr>
          </a:p>
        </p:txBody>
      </p:sp>
      <p:pic>
        <p:nvPicPr>
          <p:cNvPr id="3" name="Picture 2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38CF912F-65B8-B3A0-E091-5BF8E4CD9C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65889" y="9652240"/>
            <a:ext cx="1984248" cy="613582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ue background with circles and lines&#10;&#10;Description automatically generated">
            <a:extLst>
              <a:ext uri="{FF2B5EF4-FFF2-40B4-BE49-F238E27FC236}">
                <a16:creationId xmlns:a16="http://schemas.microsoft.com/office/drawing/2014/main" id="{32B20E26-7CB6-2678-1C4D-CF7D70177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3" y="0"/>
            <a:ext cx="20097374" cy="11309350"/>
          </a:xfrm>
          <a:prstGeom prst="rect">
            <a:avLst/>
          </a:prstGeom>
        </p:spPr>
      </p:pic>
      <p:pic>
        <p:nvPicPr>
          <p:cNvPr id="20" name="Picture 19" descr="A close-up of a logo&#10;&#10;Description automatically generated">
            <a:extLst>
              <a:ext uri="{FF2B5EF4-FFF2-40B4-BE49-F238E27FC236}">
                <a16:creationId xmlns:a16="http://schemas.microsoft.com/office/drawing/2014/main" id="{C7E08F8D-E581-10A3-5FBE-B94B71DEB9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450" y="9617075"/>
            <a:ext cx="2331587" cy="811892"/>
          </a:xfrm>
          <a:prstGeom prst="rect">
            <a:avLst/>
          </a:prstGeom>
        </p:spPr>
      </p:pic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E495AA3E-B897-596B-16CC-B08037AC29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8050" y="3063875"/>
            <a:ext cx="18288000" cy="1846659"/>
          </a:xfrm>
        </p:spPr>
        <p:txBody>
          <a:bodyPr anchor="t" anchorCtr="0"/>
          <a:lstStyle>
            <a:lvl1pPr>
              <a:defRPr sz="120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20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20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20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20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3" name="Picture 2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DE0B8889-689F-2664-6601-6734EA0554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65889" y="9652240"/>
            <a:ext cx="1984248" cy="61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79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pink background&#10;&#10;Description automatically generated">
            <a:extLst>
              <a:ext uri="{FF2B5EF4-FFF2-40B4-BE49-F238E27FC236}">
                <a16:creationId xmlns:a16="http://schemas.microsoft.com/office/drawing/2014/main" id="{6E80B0C3-D565-29B2-9D69-F9F41D58EB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40"/>
            <a:ext cx="20104100" cy="11302670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F8BB879-2D51-9A0B-2551-CCBCEA73B7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8050" y="3597275"/>
            <a:ext cx="18288000" cy="1846659"/>
          </a:xfrm>
        </p:spPr>
        <p:txBody>
          <a:bodyPr anchor="t" anchorCtr="0"/>
          <a:lstStyle>
            <a:lvl1pPr>
              <a:defRPr sz="120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20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20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20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20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H1 goes here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4DF713D-4B45-8F89-B78F-E7101E17CE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8050" y="5502275"/>
            <a:ext cx="18288000" cy="461665"/>
          </a:xfrm>
        </p:spPr>
        <p:txBody>
          <a:bodyPr lIns="91440" rIns="0"/>
          <a:lstStyle>
            <a:lvl1pPr>
              <a:defRPr sz="3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3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3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3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3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H3</a:t>
            </a:r>
            <a:r>
              <a:rPr lang="en-US" sz="3000" b="1" spc="-100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3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subhead</a:t>
            </a:r>
            <a:r>
              <a:rPr lang="en-US" sz="3000" b="1" spc="-95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3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goes</a:t>
            </a:r>
            <a:r>
              <a:rPr lang="en-US" sz="3000" b="1" spc="-95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3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right</a:t>
            </a:r>
            <a:r>
              <a:rPr lang="en-US" sz="3000" b="1" spc="-95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3000" b="1" spc="-20" dirty="0">
                <a:solidFill>
                  <a:srgbClr val="0431EF"/>
                </a:solidFill>
                <a:latin typeface="Open Sans Semibold"/>
                <a:cs typeface="Open Sans Semibold"/>
              </a:rPr>
              <a:t>here</a:t>
            </a:r>
            <a:endParaRPr lang="en-US" sz="3000" dirty="0">
              <a:latin typeface="Open Sans Semibold"/>
              <a:cs typeface="Open Sans Semibold"/>
            </a:endParaRP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8CFAF71-99FF-844B-904C-1386A46B7A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8050" y="6035675"/>
            <a:ext cx="18288000" cy="276999"/>
          </a:xfrm>
        </p:spPr>
        <p:txBody>
          <a:bodyPr lIns="91440"/>
          <a:lstStyle>
            <a:lvl1pPr>
              <a:defRPr sz="20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dirty="0">
                <a:solidFill>
                  <a:srgbClr val="0431EF"/>
                </a:solidFill>
                <a:latin typeface="Open Sans Light"/>
                <a:cs typeface="Open Sans Light"/>
              </a:rPr>
              <a:t>Author</a:t>
            </a:r>
            <a:r>
              <a:rPr lang="en-US" sz="1800" b="0" spc="-8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1800" b="0" dirty="0">
                <a:solidFill>
                  <a:srgbClr val="0431EF"/>
                </a:solidFill>
                <a:latin typeface="Open Sans Light"/>
                <a:cs typeface="Open Sans Light"/>
              </a:rPr>
              <a:t>|</a:t>
            </a:r>
            <a:r>
              <a:rPr lang="en-US" sz="1800" b="0" spc="-7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1800" b="0" spc="-20" dirty="0">
                <a:solidFill>
                  <a:srgbClr val="0431EF"/>
                </a:solidFill>
                <a:latin typeface="Open Sans Light"/>
                <a:cs typeface="Open Sans Light"/>
              </a:rPr>
              <a:t>Date</a:t>
            </a:r>
            <a:endParaRPr lang="en-US" sz="1800" dirty="0">
              <a:latin typeface="Open Sans Light"/>
              <a:cs typeface="Open Sans Light"/>
            </a:endParaRPr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CE99D057-54BB-6B76-AFFF-D2FDD69428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450" y="9617075"/>
            <a:ext cx="2331587" cy="811892"/>
          </a:xfrm>
          <a:prstGeom prst="rect">
            <a:avLst/>
          </a:prstGeom>
        </p:spPr>
      </p:pic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9E1459C0-CD8D-A21A-B0D3-EC98F1DB17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65889" y="9652240"/>
            <a:ext cx="1984248" cy="61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57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3">
            <a:extLst>
              <a:ext uri="{FF2B5EF4-FFF2-40B4-BE49-F238E27FC236}">
                <a16:creationId xmlns:a16="http://schemas.microsoft.com/office/drawing/2014/main" id="{76FFAA3A-B15C-7BBC-BAFA-4783E2144AF8}"/>
              </a:ext>
            </a:extLst>
          </p:cNvPr>
          <p:cNvSpPr txBox="1"/>
          <p:nvPr userDrawn="1"/>
        </p:nvSpPr>
        <p:spPr>
          <a:xfrm rot="16200000">
            <a:off x="5591721" y="8575615"/>
            <a:ext cx="215444" cy="3181985"/>
          </a:xfrm>
          <a:prstGeom prst="rect">
            <a:avLst/>
          </a:prstGeom>
        </p:spPr>
        <p:txBody>
          <a:bodyPr vert="vert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400" b="0" dirty="0">
                <a:solidFill>
                  <a:srgbClr val="0431EF"/>
                </a:solidFill>
                <a:latin typeface="Open Sans Light"/>
                <a:cs typeface="Open Sans Light"/>
              </a:rPr>
              <a:t>Complete,</a:t>
            </a:r>
            <a:r>
              <a:rPr sz="1400" b="0" spc="-2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0431EF"/>
                </a:solidFill>
                <a:latin typeface="Open Sans Light"/>
                <a:cs typeface="Open Sans Light"/>
              </a:rPr>
              <a:t>Connected</a:t>
            </a:r>
            <a:r>
              <a:rPr sz="1400" b="0" spc="-20" dirty="0">
                <a:solidFill>
                  <a:srgbClr val="0431EF"/>
                </a:solidFill>
                <a:latin typeface="Open Sans Light"/>
                <a:cs typeface="Open Sans Light"/>
              </a:rPr>
              <a:t> Care</a:t>
            </a:r>
            <a:endParaRPr sz="1400" dirty="0">
              <a:latin typeface="Open Sans Light"/>
              <a:cs typeface="Open Sans Light"/>
            </a:endParaRPr>
          </a:p>
        </p:txBody>
      </p:sp>
      <p:sp>
        <p:nvSpPr>
          <p:cNvPr id="23" name="object 14">
            <a:extLst>
              <a:ext uri="{FF2B5EF4-FFF2-40B4-BE49-F238E27FC236}">
                <a16:creationId xmlns:a16="http://schemas.microsoft.com/office/drawing/2014/main" id="{746F59BF-EB45-BAF6-08F8-264EF56EE6C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8683" y="839997"/>
            <a:ext cx="17491568" cy="968378"/>
          </a:xfrm>
          <a:prstGeom prst="rect">
            <a:avLst/>
          </a:prstGeom>
        </p:spPr>
        <p:txBody>
          <a:bodyPr vert="horz" wrap="square" lIns="0" tIns="16510" rIns="0" bIns="0" rtlCol="0">
            <a:noAutofit/>
          </a:bodyPr>
          <a:lstStyle>
            <a:lvl1pPr>
              <a:defRPr>
                <a:solidFill>
                  <a:srgbClr val="041C9F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0" dirty="0"/>
              <a:t>Slide</a:t>
            </a:r>
            <a:r>
              <a:rPr sz="6000" spc="-10" dirty="0"/>
              <a:t> </a:t>
            </a:r>
            <a:r>
              <a:rPr sz="6000" dirty="0"/>
              <a:t>title</a:t>
            </a:r>
            <a:r>
              <a:rPr sz="6000" spc="-10" dirty="0"/>
              <a:t> </a:t>
            </a:r>
            <a:r>
              <a:rPr sz="6000" dirty="0"/>
              <a:t>goes </a:t>
            </a:r>
            <a:r>
              <a:rPr sz="6000" spc="-20" dirty="0"/>
              <a:t>here</a:t>
            </a:r>
          </a:p>
        </p:txBody>
      </p:sp>
      <p:pic>
        <p:nvPicPr>
          <p:cNvPr id="24" name="Picture 23" descr="A blue and black logo&#10;&#10;Description automatically generated">
            <a:extLst>
              <a:ext uri="{FF2B5EF4-FFF2-40B4-BE49-F238E27FC236}">
                <a16:creationId xmlns:a16="http://schemas.microsoft.com/office/drawing/2014/main" id="{AE0F5996-B15E-5067-7586-8C555FE38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576" y="9617075"/>
            <a:ext cx="2321817" cy="808490"/>
          </a:xfrm>
          <a:prstGeom prst="rect">
            <a:avLst/>
          </a:prstGeom>
        </p:spPr>
      </p:pic>
      <p:pic>
        <p:nvPicPr>
          <p:cNvPr id="4" name="Picture 3" descr="A blue and purple letters on a black background&#10;&#10;Description automatically generated">
            <a:extLst>
              <a:ext uri="{FF2B5EF4-FFF2-40B4-BE49-F238E27FC236}">
                <a16:creationId xmlns:a16="http://schemas.microsoft.com/office/drawing/2014/main" id="{581457D9-013A-F3F3-119D-78E3DED42C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63288" y="9656064"/>
            <a:ext cx="1984248" cy="64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97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blue and black logo&#10;&#10;Description automatically generated">
            <a:extLst>
              <a:ext uri="{FF2B5EF4-FFF2-40B4-BE49-F238E27FC236}">
                <a16:creationId xmlns:a16="http://schemas.microsoft.com/office/drawing/2014/main" id="{4671BF8A-E70C-2FC7-7DBF-892D9081AC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576" y="9617075"/>
            <a:ext cx="2321817" cy="808490"/>
          </a:xfrm>
          <a:prstGeom prst="rect">
            <a:avLst/>
          </a:prstGeom>
        </p:spPr>
      </p:pic>
      <p:sp>
        <p:nvSpPr>
          <p:cNvPr id="17" name="object 14">
            <a:extLst>
              <a:ext uri="{FF2B5EF4-FFF2-40B4-BE49-F238E27FC236}">
                <a16:creationId xmlns:a16="http://schemas.microsoft.com/office/drawing/2014/main" id="{2E051BA9-89CC-24D3-9CB4-1FE42B6DD24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8683" y="839997"/>
            <a:ext cx="17491568" cy="968378"/>
          </a:xfrm>
          <a:prstGeom prst="rect">
            <a:avLst/>
          </a:prstGeom>
        </p:spPr>
        <p:txBody>
          <a:bodyPr vert="horz" wrap="square" lIns="0" tIns="16510" rIns="0" bIns="0" rtlCol="0">
            <a:noAutofit/>
          </a:bodyPr>
          <a:lstStyle>
            <a:lvl1pPr>
              <a:defRPr>
                <a:solidFill>
                  <a:srgbClr val="041C9F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0" dirty="0"/>
              <a:t>Slide</a:t>
            </a:r>
            <a:r>
              <a:rPr sz="6000" spc="-10" dirty="0"/>
              <a:t> </a:t>
            </a:r>
            <a:r>
              <a:rPr sz="6000" dirty="0"/>
              <a:t>title</a:t>
            </a:r>
            <a:r>
              <a:rPr sz="6000" spc="-10" dirty="0"/>
              <a:t> </a:t>
            </a:r>
            <a:r>
              <a:rPr sz="6000" dirty="0"/>
              <a:t>goes </a:t>
            </a:r>
            <a:r>
              <a:rPr sz="6000" spc="-20" dirty="0"/>
              <a:t>here</a:t>
            </a:r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10841E8B-014E-6435-77BD-4ECDFB2442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4250" y="2835275"/>
            <a:ext cx="9067800" cy="461665"/>
          </a:xfrm>
        </p:spPr>
        <p:txBody>
          <a:bodyPr lIns="0" rIns="0"/>
          <a:lstStyle>
            <a:lvl1pPr>
              <a:defRPr sz="3000" b="1" i="0">
                <a:solidFill>
                  <a:srgbClr val="00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3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3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3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3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H3</a:t>
            </a:r>
            <a:r>
              <a:rPr lang="en-US" sz="3000" b="1" spc="-100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3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subhead</a:t>
            </a:r>
            <a:r>
              <a:rPr lang="en-US" sz="3000" b="1" spc="-95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3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goes</a:t>
            </a:r>
            <a:r>
              <a:rPr lang="en-US" sz="3000" b="1" spc="-95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3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right</a:t>
            </a:r>
            <a:r>
              <a:rPr lang="en-US" sz="3000" b="1" spc="-95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3000" b="1" spc="-20" dirty="0">
                <a:solidFill>
                  <a:srgbClr val="0431EF"/>
                </a:solidFill>
                <a:latin typeface="Open Sans Semibold"/>
                <a:cs typeface="Open Sans Semibold"/>
              </a:rPr>
              <a:t>here</a:t>
            </a:r>
            <a:endParaRPr lang="en-US" sz="3000" dirty="0">
              <a:latin typeface="Open Sans Semibold"/>
              <a:cs typeface="Open Sans Semibold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8735676-71E9-F24E-A052-ADFD60A6CF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250" y="3521075"/>
            <a:ext cx="7467600" cy="5257800"/>
          </a:xfrm>
        </p:spPr>
        <p:txBody>
          <a:bodyPr>
            <a:noAutofit/>
          </a:bodyPr>
          <a:lstStyle>
            <a:lvl1pPr>
              <a:defRPr sz="2300">
                <a:solidFill>
                  <a:srgbClr val="0C2E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23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23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23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23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marL="12700" marR="5715" algn="l">
              <a:lnSpc>
                <a:spcPct val="101000"/>
              </a:lnSpc>
              <a:spcBef>
                <a:spcPts val="1789"/>
              </a:spcBef>
            </a:pP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Lorem</a:t>
            </a:r>
            <a:r>
              <a:rPr lang="en-US" sz="2300" b="0" spc="8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ipsum</a:t>
            </a:r>
            <a:r>
              <a:rPr lang="en-US" sz="2300" b="0" spc="9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dolor</a:t>
            </a:r>
            <a:r>
              <a:rPr lang="en-US" sz="2300" b="0" spc="9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sit</a:t>
            </a:r>
            <a:r>
              <a:rPr lang="en-US" sz="2300" b="0" spc="8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amet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,</a:t>
            </a:r>
            <a:r>
              <a:rPr lang="en-US" sz="2300" b="0" spc="8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consectetur</a:t>
            </a:r>
            <a:r>
              <a:rPr lang="en-US" sz="2300" b="0" spc="8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adipiscing</a:t>
            </a:r>
            <a:r>
              <a:rPr lang="en-US" sz="2300" b="0" spc="9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spc="-10" dirty="0" err="1">
                <a:solidFill>
                  <a:srgbClr val="0431EF"/>
                </a:solidFill>
                <a:latin typeface="Open Sans Light"/>
                <a:cs typeface="Open Sans Light"/>
              </a:rPr>
              <a:t>elit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.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Ut</a:t>
            </a:r>
            <a:r>
              <a:rPr lang="en-US" sz="2300" b="0" spc="-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porttitor</a:t>
            </a:r>
            <a:r>
              <a:rPr lang="en-US" sz="2300" b="0" spc="-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sem</a:t>
            </a:r>
            <a:r>
              <a:rPr lang="en-US" sz="2300" b="0" spc="-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in</a:t>
            </a:r>
            <a:r>
              <a:rPr lang="en-US" sz="2300" b="0" spc="-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nunc</a:t>
            </a:r>
            <a:r>
              <a:rPr lang="en-US" sz="2300" b="0" spc="-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ultrices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spc="-10" dirty="0" err="1">
                <a:solidFill>
                  <a:srgbClr val="0431EF"/>
                </a:solidFill>
                <a:latin typeface="Open Sans Light"/>
                <a:cs typeface="Open Sans Light"/>
              </a:rPr>
              <a:t>consequat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.</a:t>
            </a:r>
            <a:endParaRPr lang="en-US" sz="2300" dirty="0">
              <a:latin typeface="Open Sans Light"/>
              <a:cs typeface="Open Sans Light"/>
            </a:endParaRPr>
          </a:p>
          <a:p>
            <a:pPr marL="12700" marR="5080" algn="l">
              <a:lnSpc>
                <a:spcPct val="101000"/>
              </a:lnSpc>
              <a:spcBef>
                <a:spcPts val="2965"/>
              </a:spcBef>
            </a:pP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Mauris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orci</a:t>
            </a:r>
            <a:r>
              <a:rPr lang="en-US" sz="2300" b="0" spc="-5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nisl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,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iaculis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et</a:t>
            </a:r>
            <a:r>
              <a:rPr lang="en-US" sz="2300" b="0" spc="-5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nisi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et,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viverra</a:t>
            </a:r>
            <a:r>
              <a:rPr lang="en-US" sz="2300" b="0" spc="-5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feugiat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  nisi.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Fusce</a:t>
            </a:r>
            <a:r>
              <a:rPr lang="en-US" sz="2300" b="0" spc="-3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nec</a:t>
            </a:r>
            <a:r>
              <a:rPr lang="en-US" sz="2300" b="0" spc="-3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quam</a:t>
            </a:r>
            <a:r>
              <a:rPr lang="en-US" sz="2300" b="0" spc="-3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a</a:t>
            </a:r>
            <a:r>
              <a:rPr lang="en-US" sz="2300" b="0" spc="-2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diam</a:t>
            </a:r>
            <a:r>
              <a:rPr lang="en-US" sz="2300" b="0" spc="-2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accumsan</a:t>
            </a:r>
            <a:r>
              <a:rPr lang="en-US" sz="2300" b="0" spc="-3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viverra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.</a:t>
            </a:r>
            <a:r>
              <a:rPr lang="en-US" sz="2300" b="0" spc="-2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Duis</a:t>
            </a:r>
            <a:r>
              <a:rPr lang="en-US" sz="2300" b="0" spc="-3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eget</a:t>
            </a:r>
            <a:r>
              <a:rPr lang="en-US" sz="2300" b="0" spc="-3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spc="-20" dirty="0" err="1">
                <a:solidFill>
                  <a:srgbClr val="0431EF"/>
                </a:solidFill>
                <a:latin typeface="Open Sans Light"/>
                <a:cs typeface="Open Sans Light"/>
              </a:rPr>
              <a:t>nisl</a:t>
            </a:r>
            <a:r>
              <a:rPr lang="en-US" sz="2300" b="0" spc="-2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orci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.</a:t>
            </a:r>
            <a:r>
              <a:rPr lang="en-US" sz="2300" b="0" spc="55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Integer</a:t>
            </a:r>
            <a:r>
              <a:rPr lang="en-US" sz="2300" b="0" spc="50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faucibus</a:t>
            </a:r>
            <a:r>
              <a:rPr lang="en-US" sz="2300" b="0" spc="55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ultrices</a:t>
            </a:r>
            <a:r>
              <a:rPr lang="en-US" sz="2300" b="0" spc="50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nisl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,</a:t>
            </a:r>
            <a:r>
              <a:rPr lang="en-US" sz="2300" b="0" spc="55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accumsan</a:t>
            </a:r>
            <a:r>
              <a:rPr lang="en-US" sz="2300" b="0" spc="50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gravida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nibh</a:t>
            </a:r>
            <a:r>
              <a:rPr lang="en-US" sz="2300" b="0" spc="4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varius</a:t>
            </a:r>
            <a:r>
              <a:rPr lang="en-US" sz="2300" b="0" spc="3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spc="-10" dirty="0" err="1">
                <a:solidFill>
                  <a:srgbClr val="0431EF"/>
                </a:solidFill>
                <a:latin typeface="Open Sans Light"/>
                <a:cs typeface="Open Sans Light"/>
              </a:rPr>
              <a:t>feugiat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.</a:t>
            </a:r>
            <a:endParaRPr lang="en-US" sz="2300" dirty="0">
              <a:latin typeface="Open Sans Light"/>
              <a:cs typeface="Open Sans Light"/>
            </a:endParaRPr>
          </a:p>
          <a:p>
            <a:pPr>
              <a:lnSpc>
                <a:spcPct val="100000"/>
              </a:lnSpc>
              <a:spcBef>
                <a:spcPts val="819"/>
              </a:spcBef>
            </a:pPr>
            <a:endParaRPr lang="en-US" sz="2450" dirty="0">
              <a:latin typeface="Open Sans Light"/>
              <a:cs typeface="Open Sans Light"/>
            </a:endParaRPr>
          </a:p>
          <a:p>
            <a:pPr marL="200660" indent="-187960">
              <a:lnSpc>
                <a:spcPct val="100000"/>
              </a:lnSpc>
              <a:buChar char="•"/>
              <a:tabLst>
                <a:tab pos="200660" algn="l"/>
              </a:tabLst>
            </a:pP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Bullet</a:t>
            </a:r>
            <a:r>
              <a:rPr lang="en-US" sz="2300" b="0" spc="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spc="-50" dirty="0">
                <a:solidFill>
                  <a:srgbClr val="0431EF"/>
                </a:solidFill>
                <a:latin typeface="Open Sans Light"/>
                <a:cs typeface="Open Sans Light"/>
              </a:rPr>
              <a:t>1</a:t>
            </a:r>
            <a:endParaRPr lang="en-US" sz="2300" dirty="0">
              <a:latin typeface="Open Sans Light"/>
              <a:cs typeface="Open Sans Light"/>
            </a:endParaRPr>
          </a:p>
          <a:p>
            <a:pPr marL="200660" indent="-187960">
              <a:lnSpc>
                <a:spcPct val="100000"/>
              </a:lnSpc>
              <a:spcBef>
                <a:spcPts val="1760"/>
              </a:spcBef>
              <a:buChar char="•"/>
              <a:tabLst>
                <a:tab pos="200660" algn="l"/>
              </a:tabLst>
            </a:pP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Bullet</a:t>
            </a:r>
            <a:r>
              <a:rPr lang="en-US" sz="2300" b="0" spc="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spc="-50" dirty="0">
                <a:solidFill>
                  <a:srgbClr val="0431EF"/>
                </a:solidFill>
                <a:latin typeface="Open Sans Light"/>
                <a:cs typeface="Open Sans Light"/>
              </a:rPr>
              <a:t>2</a:t>
            </a:r>
            <a:endParaRPr lang="en-US" sz="2300" dirty="0">
              <a:latin typeface="Open Sans Light"/>
              <a:cs typeface="Open Sans Light"/>
            </a:endParaRPr>
          </a:p>
          <a:p>
            <a:pPr marL="200660" indent="-187960">
              <a:lnSpc>
                <a:spcPct val="100000"/>
              </a:lnSpc>
              <a:spcBef>
                <a:spcPts val="1760"/>
              </a:spcBef>
              <a:buChar char="•"/>
              <a:tabLst>
                <a:tab pos="200660" algn="l"/>
              </a:tabLst>
            </a:pP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Bullet</a:t>
            </a:r>
            <a:r>
              <a:rPr lang="en-US" sz="2300" b="0" spc="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spc="-50" dirty="0">
                <a:solidFill>
                  <a:srgbClr val="0431EF"/>
                </a:solidFill>
                <a:latin typeface="Open Sans Light"/>
                <a:cs typeface="Open Sans Light"/>
              </a:rPr>
              <a:t>3</a:t>
            </a:r>
            <a:endParaRPr lang="en-US" sz="2300" dirty="0">
              <a:latin typeface="Open Sans Light"/>
              <a:cs typeface="Open Sans Light"/>
            </a:endParaRPr>
          </a:p>
          <a:p>
            <a:pPr lvl="0"/>
            <a:endParaRPr lang="en-US" dirty="0"/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3F96F710-4AE7-B5F9-5C05-395646F79BDD}"/>
              </a:ext>
            </a:extLst>
          </p:cNvPr>
          <p:cNvSpPr txBox="1"/>
          <p:nvPr userDrawn="1"/>
        </p:nvSpPr>
        <p:spPr>
          <a:xfrm rot="16200000">
            <a:off x="5591721" y="8575615"/>
            <a:ext cx="215444" cy="3181985"/>
          </a:xfrm>
          <a:prstGeom prst="rect">
            <a:avLst/>
          </a:prstGeom>
        </p:spPr>
        <p:txBody>
          <a:bodyPr vert="vert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400" b="0" dirty="0">
                <a:solidFill>
                  <a:srgbClr val="0431EF"/>
                </a:solidFill>
                <a:latin typeface="Open Sans Light"/>
                <a:cs typeface="Open Sans Light"/>
              </a:rPr>
              <a:t>Complete,</a:t>
            </a:r>
            <a:r>
              <a:rPr sz="1400" b="0" spc="-2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0431EF"/>
                </a:solidFill>
                <a:latin typeface="Open Sans Light"/>
                <a:cs typeface="Open Sans Light"/>
              </a:rPr>
              <a:t>Connected</a:t>
            </a:r>
            <a:r>
              <a:rPr sz="1400" b="0" spc="-20" dirty="0">
                <a:solidFill>
                  <a:srgbClr val="0431EF"/>
                </a:solidFill>
                <a:latin typeface="Open Sans Light"/>
                <a:cs typeface="Open Sans Light"/>
              </a:rPr>
              <a:t> Care</a:t>
            </a:r>
            <a:endParaRPr sz="1400" dirty="0">
              <a:latin typeface="Open Sans Light"/>
              <a:cs typeface="Open Sans Light"/>
            </a:endParaRPr>
          </a:p>
        </p:txBody>
      </p:sp>
      <p:pic>
        <p:nvPicPr>
          <p:cNvPr id="2" name="Picture 1" descr="A blue and purple letters on a black background&#10;&#10;Description automatically generated">
            <a:extLst>
              <a:ext uri="{FF2B5EF4-FFF2-40B4-BE49-F238E27FC236}">
                <a16:creationId xmlns:a16="http://schemas.microsoft.com/office/drawing/2014/main" id="{E0080D89-A6CB-8F6F-1312-2C5D15C5A3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63288" y="9656064"/>
            <a:ext cx="1984248" cy="64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40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black logo&#10;&#10;Description automatically generated">
            <a:extLst>
              <a:ext uri="{FF2B5EF4-FFF2-40B4-BE49-F238E27FC236}">
                <a16:creationId xmlns:a16="http://schemas.microsoft.com/office/drawing/2014/main" id="{8F1165EA-B082-D4FC-D6B6-DE8ACDC5E7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576" y="9617075"/>
            <a:ext cx="2321817" cy="808490"/>
          </a:xfrm>
          <a:prstGeom prst="rect">
            <a:avLst/>
          </a:prstGeom>
        </p:spPr>
      </p:pic>
      <p:sp>
        <p:nvSpPr>
          <p:cNvPr id="12" name="object 14">
            <a:extLst>
              <a:ext uri="{FF2B5EF4-FFF2-40B4-BE49-F238E27FC236}">
                <a16:creationId xmlns:a16="http://schemas.microsoft.com/office/drawing/2014/main" id="{66D0383C-A8AA-670B-5B6A-8EA2AD0938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8683" y="839997"/>
            <a:ext cx="17491568" cy="968378"/>
          </a:xfrm>
          <a:prstGeom prst="rect">
            <a:avLst/>
          </a:prstGeom>
        </p:spPr>
        <p:txBody>
          <a:bodyPr vert="horz" wrap="square" lIns="0" tIns="16510" rIns="0" bIns="0" rtlCol="0">
            <a:noAutofit/>
          </a:bodyPr>
          <a:lstStyle>
            <a:lvl1pPr>
              <a:defRPr>
                <a:solidFill>
                  <a:srgbClr val="041C9F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0" dirty="0"/>
              <a:t>Slide</a:t>
            </a:r>
            <a:r>
              <a:rPr sz="6000" spc="-10" dirty="0"/>
              <a:t> </a:t>
            </a:r>
            <a:r>
              <a:rPr sz="6000" dirty="0"/>
              <a:t>title</a:t>
            </a:r>
            <a:r>
              <a:rPr sz="6000" spc="-10" dirty="0"/>
              <a:t> </a:t>
            </a:r>
            <a:r>
              <a:rPr sz="6000" dirty="0"/>
              <a:t>goes </a:t>
            </a:r>
            <a:r>
              <a:rPr sz="6000" spc="-20" dirty="0"/>
              <a:t>here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30027DC8-4547-9965-713D-2E2C8E8144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4250" y="2835275"/>
            <a:ext cx="9067800" cy="461665"/>
          </a:xfrm>
        </p:spPr>
        <p:txBody>
          <a:bodyPr lIns="0" rIns="0"/>
          <a:lstStyle>
            <a:lvl1pPr>
              <a:defRPr sz="3000" b="1" i="0">
                <a:solidFill>
                  <a:srgbClr val="00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3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3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3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3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H3</a:t>
            </a:r>
            <a:r>
              <a:rPr lang="en-US" sz="3000" b="1" spc="-100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3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subhead</a:t>
            </a:r>
            <a:r>
              <a:rPr lang="en-US" sz="3000" b="1" spc="-95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3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goes</a:t>
            </a:r>
            <a:r>
              <a:rPr lang="en-US" sz="3000" b="1" spc="-95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3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right</a:t>
            </a:r>
            <a:r>
              <a:rPr lang="en-US" sz="3000" b="1" spc="-95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3000" b="1" spc="-20" dirty="0">
                <a:solidFill>
                  <a:srgbClr val="0431EF"/>
                </a:solidFill>
                <a:latin typeface="Open Sans Semibold"/>
                <a:cs typeface="Open Sans Semibold"/>
              </a:rPr>
              <a:t>here</a:t>
            </a:r>
            <a:endParaRPr lang="en-US" sz="3000" dirty="0">
              <a:latin typeface="Open Sans Semibold"/>
              <a:cs typeface="Open Sans Semibold"/>
            </a:endParaRP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D7DDD07F-35BD-8C16-8A83-E764FDD013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250" y="3521075"/>
            <a:ext cx="7467600" cy="5257800"/>
          </a:xfrm>
        </p:spPr>
        <p:txBody>
          <a:bodyPr>
            <a:noAutofit/>
          </a:bodyPr>
          <a:lstStyle>
            <a:lvl1pPr>
              <a:defRPr sz="2300">
                <a:solidFill>
                  <a:srgbClr val="0C2E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23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23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23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23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marL="12700" marR="5715" algn="l">
              <a:lnSpc>
                <a:spcPct val="101000"/>
              </a:lnSpc>
              <a:spcBef>
                <a:spcPts val="1789"/>
              </a:spcBef>
            </a:pP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Lorem</a:t>
            </a:r>
            <a:r>
              <a:rPr lang="en-US" sz="2300" b="0" spc="8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ipsum</a:t>
            </a:r>
            <a:r>
              <a:rPr lang="en-US" sz="2300" b="0" spc="9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dolor</a:t>
            </a:r>
            <a:r>
              <a:rPr lang="en-US" sz="2300" b="0" spc="9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sit</a:t>
            </a:r>
            <a:r>
              <a:rPr lang="en-US" sz="2300" b="0" spc="8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amet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,</a:t>
            </a:r>
            <a:r>
              <a:rPr lang="en-US" sz="2300" b="0" spc="8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consectetur</a:t>
            </a:r>
            <a:r>
              <a:rPr lang="en-US" sz="2300" b="0" spc="8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adipiscing</a:t>
            </a:r>
            <a:r>
              <a:rPr lang="en-US" sz="2300" b="0" spc="9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spc="-10" dirty="0" err="1">
                <a:solidFill>
                  <a:srgbClr val="0431EF"/>
                </a:solidFill>
                <a:latin typeface="Open Sans Light"/>
                <a:cs typeface="Open Sans Light"/>
              </a:rPr>
              <a:t>elit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.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Ut</a:t>
            </a:r>
            <a:r>
              <a:rPr lang="en-US" sz="2300" b="0" spc="-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porttitor</a:t>
            </a:r>
            <a:r>
              <a:rPr lang="en-US" sz="2300" b="0" spc="-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sem</a:t>
            </a:r>
            <a:r>
              <a:rPr lang="en-US" sz="2300" b="0" spc="-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in</a:t>
            </a:r>
            <a:r>
              <a:rPr lang="en-US" sz="2300" b="0" spc="-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nunc</a:t>
            </a:r>
            <a:r>
              <a:rPr lang="en-US" sz="2300" b="0" spc="-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ultrices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spc="-10" dirty="0" err="1">
                <a:solidFill>
                  <a:srgbClr val="0431EF"/>
                </a:solidFill>
                <a:latin typeface="Open Sans Light"/>
                <a:cs typeface="Open Sans Light"/>
              </a:rPr>
              <a:t>consequat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.</a:t>
            </a:r>
            <a:endParaRPr lang="en-US" sz="2300" dirty="0">
              <a:latin typeface="Open Sans Light"/>
              <a:cs typeface="Open Sans Light"/>
            </a:endParaRPr>
          </a:p>
          <a:p>
            <a:pPr marL="12700" marR="5080" algn="l">
              <a:lnSpc>
                <a:spcPct val="101000"/>
              </a:lnSpc>
              <a:spcBef>
                <a:spcPts val="2965"/>
              </a:spcBef>
            </a:pP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Mauris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orci</a:t>
            </a:r>
            <a:r>
              <a:rPr lang="en-US" sz="2300" b="0" spc="-5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nisl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,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iaculis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et</a:t>
            </a:r>
            <a:r>
              <a:rPr lang="en-US" sz="2300" b="0" spc="-5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nisi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et,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viverra</a:t>
            </a:r>
            <a:r>
              <a:rPr lang="en-US" sz="2300" b="0" spc="-5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feugiat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  nisi.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Fusce</a:t>
            </a:r>
            <a:r>
              <a:rPr lang="en-US" sz="2300" b="0" spc="-3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nec</a:t>
            </a:r>
            <a:r>
              <a:rPr lang="en-US" sz="2300" b="0" spc="-3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quam</a:t>
            </a:r>
            <a:r>
              <a:rPr lang="en-US" sz="2300" b="0" spc="-3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a</a:t>
            </a:r>
            <a:r>
              <a:rPr lang="en-US" sz="2300" b="0" spc="-2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diam</a:t>
            </a:r>
            <a:r>
              <a:rPr lang="en-US" sz="2300" b="0" spc="-2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accumsan</a:t>
            </a:r>
            <a:r>
              <a:rPr lang="en-US" sz="2300" b="0" spc="-3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viverra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.</a:t>
            </a:r>
            <a:r>
              <a:rPr lang="en-US" sz="2300" b="0" spc="-2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Duis</a:t>
            </a:r>
            <a:r>
              <a:rPr lang="en-US" sz="2300" b="0" spc="-3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eget</a:t>
            </a:r>
            <a:r>
              <a:rPr lang="en-US" sz="2300" b="0" spc="-3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spc="-20" dirty="0" err="1">
                <a:solidFill>
                  <a:srgbClr val="0431EF"/>
                </a:solidFill>
                <a:latin typeface="Open Sans Light"/>
                <a:cs typeface="Open Sans Light"/>
              </a:rPr>
              <a:t>nisl</a:t>
            </a:r>
            <a:r>
              <a:rPr lang="en-US" sz="2300" b="0" spc="-2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orci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.</a:t>
            </a:r>
            <a:r>
              <a:rPr lang="en-US" sz="2300" b="0" spc="55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Integer</a:t>
            </a:r>
            <a:r>
              <a:rPr lang="en-US" sz="2300" b="0" spc="50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faucibus</a:t>
            </a:r>
            <a:r>
              <a:rPr lang="en-US" sz="2300" b="0" spc="55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ultrices</a:t>
            </a:r>
            <a:r>
              <a:rPr lang="en-US" sz="2300" b="0" spc="50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nisl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,</a:t>
            </a:r>
            <a:r>
              <a:rPr lang="en-US" sz="2300" b="0" spc="55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accumsan</a:t>
            </a:r>
            <a:r>
              <a:rPr lang="en-US" sz="2300" b="0" spc="50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gravida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nibh</a:t>
            </a:r>
            <a:r>
              <a:rPr lang="en-US" sz="2300" b="0" spc="4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varius</a:t>
            </a:r>
            <a:r>
              <a:rPr lang="en-US" sz="2300" b="0" spc="3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spc="-10" dirty="0" err="1">
                <a:solidFill>
                  <a:srgbClr val="0431EF"/>
                </a:solidFill>
                <a:latin typeface="Open Sans Light"/>
                <a:cs typeface="Open Sans Light"/>
              </a:rPr>
              <a:t>feugiat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.</a:t>
            </a:r>
            <a:endParaRPr lang="en-US" sz="2300" dirty="0">
              <a:latin typeface="Open Sans Light"/>
              <a:cs typeface="Open Sans Light"/>
            </a:endParaRPr>
          </a:p>
          <a:p>
            <a:pPr>
              <a:lnSpc>
                <a:spcPct val="100000"/>
              </a:lnSpc>
              <a:spcBef>
                <a:spcPts val="819"/>
              </a:spcBef>
            </a:pPr>
            <a:endParaRPr lang="en-US" sz="2450" dirty="0">
              <a:latin typeface="Open Sans Light"/>
              <a:cs typeface="Open Sans Light"/>
            </a:endParaRPr>
          </a:p>
          <a:p>
            <a:pPr marL="200660" indent="-187960">
              <a:lnSpc>
                <a:spcPct val="100000"/>
              </a:lnSpc>
              <a:buChar char="•"/>
              <a:tabLst>
                <a:tab pos="200660" algn="l"/>
              </a:tabLst>
            </a:pP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Bullet</a:t>
            </a:r>
            <a:r>
              <a:rPr lang="en-US" sz="2300" b="0" spc="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spc="-50" dirty="0">
                <a:solidFill>
                  <a:srgbClr val="0431EF"/>
                </a:solidFill>
                <a:latin typeface="Open Sans Light"/>
                <a:cs typeface="Open Sans Light"/>
              </a:rPr>
              <a:t>1</a:t>
            </a:r>
            <a:endParaRPr lang="en-US" sz="2300" dirty="0">
              <a:latin typeface="Open Sans Light"/>
              <a:cs typeface="Open Sans Light"/>
            </a:endParaRPr>
          </a:p>
          <a:p>
            <a:pPr marL="200660" indent="-187960">
              <a:lnSpc>
                <a:spcPct val="100000"/>
              </a:lnSpc>
              <a:spcBef>
                <a:spcPts val="1760"/>
              </a:spcBef>
              <a:buChar char="•"/>
              <a:tabLst>
                <a:tab pos="200660" algn="l"/>
              </a:tabLst>
            </a:pP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Bullet</a:t>
            </a:r>
            <a:r>
              <a:rPr lang="en-US" sz="2300" b="0" spc="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spc="-50" dirty="0">
                <a:solidFill>
                  <a:srgbClr val="0431EF"/>
                </a:solidFill>
                <a:latin typeface="Open Sans Light"/>
                <a:cs typeface="Open Sans Light"/>
              </a:rPr>
              <a:t>2</a:t>
            </a:r>
            <a:endParaRPr lang="en-US" sz="2300" dirty="0">
              <a:latin typeface="Open Sans Light"/>
              <a:cs typeface="Open Sans Light"/>
            </a:endParaRPr>
          </a:p>
          <a:p>
            <a:pPr marL="200660" indent="-187960">
              <a:lnSpc>
                <a:spcPct val="100000"/>
              </a:lnSpc>
              <a:spcBef>
                <a:spcPts val="1760"/>
              </a:spcBef>
              <a:buChar char="•"/>
              <a:tabLst>
                <a:tab pos="200660" algn="l"/>
              </a:tabLst>
            </a:pP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Bullet</a:t>
            </a:r>
            <a:r>
              <a:rPr lang="en-US" sz="2300" b="0" spc="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spc="-50" dirty="0">
                <a:solidFill>
                  <a:srgbClr val="0431EF"/>
                </a:solidFill>
                <a:latin typeface="Open Sans Light"/>
                <a:cs typeface="Open Sans Light"/>
              </a:rPr>
              <a:t>3</a:t>
            </a:r>
            <a:endParaRPr lang="en-US" sz="2300" dirty="0">
              <a:latin typeface="Open Sans Light"/>
              <a:cs typeface="Open Sans Light"/>
            </a:endParaRPr>
          </a:p>
          <a:p>
            <a:pPr lvl="0"/>
            <a:endParaRPr lang="en-US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4B191F22-FC01-7546-B0C6-F6E1FEFC369F}"/>
              </a:ext>
            </a:extLst>
          </p:cNvPr>
          <p:cNvSpPr txBox="1"/>
          <p:nvPr userDrawn="1"/>
        </p:nvSpPr>
        <p:spPr>
          <a:xfrm rot="16200000">
            <a:off x="5591721" y="8575615"/>
            <a:ext cx="215444" cy="3181985"/>
          </a:xfrm>
          <a:prstGeom prst="rect">
            <a:avLst/>
          </a:prstGeom>
        </p:spPr>
        <p:txBody>
          <a:bodyPr vert="vert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400" b="0" dirty="0">
                <a:solidFill>
                  <a:srgbClr val="0431EF"/>
                </a:solidFill>
                <a:latin typeface="Open Sans Light"/>
                <a:cs typeface="Open Sans Light"/>
              </a:rPr>
              <a:t>Complete,</a:t>
            </a:r>
            <a:r>
              <a:rPr sz="1400" b="0" spc="-2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0431EF"/>
                </a:solidFill>
                <a:latin typeface="Open Sans Light"/>
                <a:cs typeface="Open Sans Light"/>
              </a:rPr>
              <a:t>Connected</a:t>
            </a:r>
            <a:r>
              <a:rPr sz="1400" b="0" spc="-20" dirty="0">
                <a:solidFill>
                  <a:srgbClr val="0431EF"/>
                </a:solidFill>
                <a:latin typeface="Open Sans Light"/>
                <a:cs typeface="Open Sans Light"/>
              </a:rPr>
              <a:t> Care</a:t>
            </a:r>
            <a:endParaRPr sz="1400" dirty="0">
              <a:latin typeface="Open Sans Light"/>
              <a:cs typeface="Open Sans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6CA5A8-0D67-9ECF-DE4C-F5B4AD15B841}"/>
              </a:ext>
            </a:extLst>
          </p:cNvPr>
          <p:cNvSpPr/>
          <p:nvPr userDrawn="1"/>
        </p:nvSpPr>
        <p:spPr>
          <a:xfrm>
            <a:off x="10814050" y="2987675"/>
            <a:ext cx="7391400" cy="5715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dist="152400" dir="2700000" algn="tl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blue and purple letters on a black background&#10;&#10;Description automatically generated">
            <a:extLst>
              <a:ext uri="{FF2B5EF4-FFF2-40B4-BE49-F238E27FC236}">
                <a16:creationId xmlns:a16="http://schemas.microsoft.com/office/drawing/2014/main" id="{AECA237E-03BD-D17E-533A-D5CEE99A03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63288" y="9656064"/>
            <a:ext cx="1984248" cy="64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70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blue and pink gradient&#10;&#10;Description automatically generated">
            <a:extLst>
              <a:ext uri="{FF2B5EF4-FFF2-40B4-BE49-F238E27FC236}">
                <a16:creationId xmlns:a16="http://schemas.microsoft.com/office/drawing/2014/main" id="{9D204FBF-6408-AC76-8932-600CA34E45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40"/>
            <a:ext cx="20186650" cy="11302670"/>
          </a:xfrm>
          <a:prstGeom prst="rect">
            <a:avLst/>
          </a:prstGeom>
        </p:spPr>
      </p:pic>
      <p:pic>
        <p:nvPicPr>
          <p:cNvPr id="11" name="Picture 10" descr="A blue and black logo&#10;&#10;Description automatically generated">
            <a:extLst>
              <a:ext uri="{FF2B5EF4-FFF2-40B4-BE49-F238E27FC236}">
                <a16:creationId xmlns:a16="http://schemas.microsoft.com/office/drawing/2014/main" id="{1E5926BF-6B94-5729-34DC-C7F64098C1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576" y="9617075"/>
            <a:ext cx="2321817" cy="808490"/>
          </a:xfrm>
          <a:prstGeom prst="rect">
            <a:avLst/>
          </a:prstGeom>
        </p:spPr>
      </p:pic>
      <p:sp>
        <p:nvSpPr>
          <p:cNvPr id="12" name="object 14">
            <a:extLst>
              <a:ext uri="{FF2B5EF4-FFF2-40B4-BE49-F238E27FC236}">
                <a16:creationId xmlns:a16="http://schemas.microsoft.com/office/drawing/2014/main" id="{93342CF7-CACC-091C-9343-A0C0EEE3582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8683" y="839997"/>
            <a:ext cx="17491568" cy="968378"/>
          </a:xfrm>
          <a:prstGeom prst="rect">
            <a:avLst/>
          </a:prstGeom>
        </p:spPr>
        <p:txBody>
          <a:bodyPr vert="horz" wrap="square" lIns="0" tIns="16510" rIns="0" bIns="0" rtlCol="0">
            <a:noAutofit/>
          </a:bodyPr>
          <a:lstStyle>
            <a:lvl1pPr>
              <a:defRPr>
                <a:solidFill>
                  <a:srgbClr val="041C9F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0" dirty="0"/>
              <a:t>Slide</a:t>
            </a:r>
            <a:r>
              <a:rPr sz="6000" spc="-10" dirty="0"/>
              <a:t> </a:t>
            </a:r>
            <a:r>
              <a:rPr sz="6000" dirty="0"/>
              <a:t>title</a:t>
            </a:r>
            <a:r>
              <a:rPr sz="6000" spc="-10" dirty="0"/>
              <a:t> </a:t>
            </a:r>
            <a:r>
              <a:rPr sz="6000" dirty="0"/>
              <a:t>goes </a:t>
            </a:r>
            <a:r>
              <a:rPr sz="6000" spc="-20" dirty="0"/>
              <a:t>here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7567D778-8836-ABC9-1BC7-E067042A17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4250" y="2835275"/>
            <a:ext cx="9067800" cy="461665"/>
          </a:xfrm>
        </p:spPr>
        <p:txBody>
          <a:bodyPr lIns="0" rIns="0"/>
          <a:lstStyle>
            <a:lvl1pPr>
              <a:defRPr sz="3000">
                <a:solidFill>
                  <a:srgbClr val="0033C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3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3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3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3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H3</a:t>
            </a:r>
            <a:r>
              <a:rPr lang="en-US" sz="3000" b="1" spc="-100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3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subhead</a:t>
            </a:r>
            <a:r>
              <a:rPr lang="en-US" sz="3000" b="1" spc="-95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3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goes</a:t>
            </a:r>
            <a:r>
              <a:rPr lang="en-US" sz="3000" b="1" spc="-95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3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right</a:t>
            </a:r>
            <a:r>
              <a:rPr lang="en-US" sz="3000" b="1" spc="-95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3000" b="1" spc="-20" dirty="0">
                <a:solidFill>
                  <a:srgbClr val="0431EF"/>
                </a:solidFill>
                <a:latin typeface="Open Sans Semibold"/>
                <a:cs typeface="Open Sans Semibold"/>
              </a:rPr>
              <a:t>here</a:t>
            </a:r>
            <a:endParaRPr lang="en-US" sz="3000" dirty="0">
              <a:latin typeface="Open Sans Semibold"/>
              <a:cs typeface="Open Sans Semibold"/>
            </a:endParaRP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8B6BB4AC-A84E-A7C3-BC79-0CF96AFFA8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250" y="3521075"/>
            <a:ext cx="7467600" cy="5257800"/>
          </a:xfrm>
        </p:spPr>
        <p:txBody>
          <a:bodyPr>
            <a:noAutofit/>
          </a:bodyPr>
          <a:lstStyle>
            <a:lvl1pPr>
              <a:defRPr sz="2300">
                <a:solidFill>
                  <a:srgbClr val="0C2E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23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23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23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23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marL="12700" marR="5715" algn="l">
              <a:lnSpc>
                <a:spcPct val="101000"/>
              </a:lnSpc>
              <a:spcBef>
                <a:spcPts val="1789"/>
              </a:spcBef>
            </a:pP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Lorem</a:t>
            </a:r>
            <a:r>
              <a:rPr lang="en-US" sz="2300" b="0" spc="8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ipsum</a:t>
            </a:r>
            <a:r>
              <a:rPr lang="en-US" sz="2300" b="0" spc="9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dolor</a:t>
            </a:r>
            <a:r>
              <a:rPr lang="en-US" sz="2300" b="0" spc="9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sit</a:t>
            </a:r>
            <a:r>
              <a:rPr lang="en-US" sz="2300" b="0" spc="8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amet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,</a:t>
            </a:r>
            <a:r>
              <a:rPr lang="en-US" sz="2300" b="0" spc="8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consectetur</a:t>
            </a:r>
            <a:r>
              <a:rPr lang="en-US" sz="2300" b="0" spc="8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adipiscing</a:t>
            </a:r>
            <a:r>
              <a:rPr lang="en-US" sz="2300" b="0" spc="9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spc="-10" dirty="0" err="1">
                <a:solidFill>
                  <a:srgbClr val="0431EF"/>
                </a:solidFill>
                <a:latin typeface="Open Sans Light"/>
                <a:cs typeface="Open Sans Light"/>
              </a:rPr>
              <a:t>elit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.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Ut</a:t>
            </a:r>
            <a:r>
              <a:rPr lang="en-US" sz="2300" b="0" spc="-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porttitor</a:t>
            </a:r>
            <a:r>
              <a:rPr lang="en-US" sz="2300" b="0" spc="-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sem</a:t>
            </a:r>
            <a:r>
              <a:rPr lang="en-US" sz="2300" b="0" spc="-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in</a:t>
            </a:r>
            <a:r>
              <a:rPr lang="en-US" sz="2300" b="0" spc="-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nunc</a:t>
            </a:r>
            <a:r>
              <a:rPr lang="en-US" sz="2300" b="0" spc="-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ultrices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spc="-10" dirty="0" err="1">
                <a:solidFill>
                  <a:srgbClr val="0431EF"/>
                </a:solidFill>
                <a:latin typeface="Open Sans Light"/>
                <a:cs typeface="Open Sans Light"/>
              </a:rPr>
              <a:t>consequat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.</a:t>
            </a:r>
            <a:endParaRPr lang="en-US" sz="2300" dirty="0">
              <a:latin typeface="Open Sans Light"/>
              <a:cs typeface="Open Sans Light"/>
            </a:endParaRPr>
          </a:p>
          <a:p>
            <a:pPr marL="12700" marR="5080" algn="l">
              <a:lnSpc>
                <a:spcPct val="101000"/>
              </a:lnSpc>
              <a:spcBef>
                <a:spcPts val="2965"/>
              </a:spcBef>
            </a:pP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Mauris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orci</a:t>
            </a:r>
            <a:r>
              <a:rPr lang="en-US" sz="2300" b="0" spc="-5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nisl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,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iaculis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et</a:t>
            </a:r>
            <a:r>
              <a:rPr lang="en-US" sz="2300" b="0" spc="-5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nisi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et,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viverra</a:t>
            </a:r>
            <a:r>
              <a:rPr lang="en-US" sz="2300" b="0" spc="-5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feugiat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  nisi.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Fusce</a:t>
            </a:r>
            <a:r>
              <a:rPr lang="en-US" sz="2300" b="0" spc="-3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nec</a:t>
            </a:r>
            <a:r>
              <a:rPr lang="en-US" sz="2300" b="0" spc="-3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quam</a:t>
            </a:r>
            <a:r>
              <a:rPr lang="en-US" sz="2300" b="0" spc="-3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a</a:t>
            </a:r>
            <a:r>
              <a:rPr lang="en-US" sz="2300" b="0" spc="-2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diam</a:t>
            </a:r>
            <a:r>
              <a:rPr lang="en-US" sz="2300" b="0" spc="-2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accumsan</a:t>
            </a:r>
            <a:r>
              <a:rPr lang="en-US" sz="2300" b="0" spc="-3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viverra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.</a:t>
            </a:r>
            <a:r>
              <a:rPr lang="en-US" sz="2300" b="0" spc="-2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Duis</a:t>
            </a:r>
            <a:r>
              <a:rPr lang="en-US" sz="2300" b="0" spc="-3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eget</a:t>
            </a:r>
            <a:r>
              <a:rPr lang="en-US" sz="2300" b="0" spc="-3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spc="-20" dirty="0" err="1">
                <a:solidFill>
                  <a:srgbClr val="0431EF"/>
                </a:solidFill>
                <a:latin typeface="Open Sans Light"/>
                <a:cs typeface="Open Sans Light"/>
              </a:rPr>
              <a:t>nisl</a:t>
            </a:r>
            <a:r>
              <a:rPr lang="en-US" sz="2300" b="0" spc="-2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orci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.</a:t>
            </a:r>
            <a:r>
              <a:rPr lang="en-US" sz="2300" b="0" spc="55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Integer</a:t>
            </a:r>
            <a:r>
              <a:rPr lang="en-US" sz="2300" b="0" spc="50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faucibus</a:t>
            </a:r>
            <a:r>
              <a:rPr lang="en-US" sz="2300" b="0" spc="55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ultrices</a:t>
            </a:r>
            <a:r>
              <a:rPr lang="en-US" sz="2300" b="0" spc="50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nisl</a:t>
            </a: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,</a:t>
            </a:r>
            <a:r>
              <a:rPr lang="en-US" sz="2300" b="0" spc="55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accumsan</a:t>
            </a:r>
            <a:r>
              <a:rPr lang="en-US" sz="2300" b="0" spc="50" dirty="0">
                <a:solidFill>
                  <a:srgbClr val="0431EF"/>
                </a:solidFill>
                <a:latin typeface="Open Sans Light"/>
                <a:cs typeface="Open Sans Light"/>
              </a:rPr>
              <a:t>  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gravida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nibh</a:t>
            </a:r>
            <a:r>
              <a:rPr lang="en-US" sz="2300" b="0" spc="4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dirty="0" err="1">
                <a:solidFill>
                  <a:srgbClr val="0431EF"/>
                </a:solidFill>
                <a:latin typeface="Open Sans Light"/>
                <a:cs typeface="Open Sans Light"/>
              </a:rPr>
              <a:t>varius</a:t>
            </a:r>
            <a:r>
              <a:rPr lang="en-US" sz="2300" b="0" spc="3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spc="-10" dirty="0" err="1">
                <a:solidFill>
                  <a:srgbClr val="0431EF"/>
                </a:solidFill>
                <a:latin typeface="Open Sans Light"/>
                <a:cs typeface="Open Sans Light"/>
              </a:rPr>
              <a:t>feugiat</a:t>
            </a:r>
            <a:r>
              <a:rPr lang="en-US" sz="2300" b="0" spc="-10" dirty="0">
                <a:solidFill>
                  <a:srgbClr val="0431EF"/>
                </a:solidFill>
                <a:latin typeface="Open Sans Light"/>
                <a:cs typeface="Open Sans Light"/>
              </a:rPr>
              <a:t>.</a:t>
            </a:r>
            <a:endParaRPr lang="en-US" sz="2300" dirty="0">
              <a:latin typeface="Open Sans Light"/>
              <a:cs typeface="Open Sans Light"/>
            </a:endParaRPr>
          </a:p>
          <a:p>
            <a:pPr>
              <a:lnSpc>
                <a:spcPct val="100000"/>
              </a:lnSpc>
              <a:spcBef>
                <a:spcPts val="819"/>
              </a:spcBef>
            </a:pPr>
            <a:endParaRPr lang="en-US" sz="2450" dirty="0">
              <a:latin typeface="Open Sans Light"/>
              <a:cs typeface="Open Sans Light"/>
            </a:endParaRPr>
          </a:p>
          <a:p>
            <a:pPr marL="200660" indent="-187960">
              <a:lnSpc>
                <a:spcPct val="100000"/>
              </a:lnSpc>
              <a:buChar char="•"/>
              <a:tabLst>
                <a:tab pos="200660" algn="l"/>
              </a:tabLst>
            </a:pP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Bullet</a:t>
            </a:r>
            <a:r>
              <a:rPr lang="en-US" sz="2300" b="0" spc="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spc="-50" dirty="0">
                <a:solidFill>
                  <a:srgbClr val="0431EF"/>
                </a:solidFill>
                <a:latin typeface="Open Sans Light"/>
                <a:cs typeface="Open Sans Light"/>
              </a:rPr>
              <a:t>1</a:t>
            </a:r>
            <a:endParaRPr lang="en-US" sz="2300" dirty="0">
              <a:latin typeface="Open Sans Light"/>
              <a:cs typeface="Open Sans Light"/>
            </a:endParaRPr>
          </a:p>
          <a:p>
            <a:pPr marL="200660" indent="-187960">
              <a:lnSpc>
                <a:spcPct val="100000"/>
              </a:lnSpc>
              <a:spcBef>
                <a:spcPts val="1760"/>
              </a:spcBef>
              <a:buChar char="•"/>
              <a:tabLst>
                <a:tab pos="200660" algn="l"/>
              </a:tabLst>
            </a:pP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Bullet</a:t>
            </a:r>
            <a:r>
              <a:rPr lang="en-US" sz="2300" b="0" spc="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spc="-50" dirty="0">
                <a:solidFill>
                  <a:srgbClr val="0431EF"/>
                </a:solidFill>
                <a:latin typeface="Open Sans Light"/>
                <a:cs typeface="Open Sans Light"/>
              </a:rPr>
              <a:t>2</a:t>
            </a:r>
            <a:endParaRPr lang="en-US" sz="2300" dirty="0">
              <a:latin typeface="Open Sans Light"/>
              <a:cs typeface="Open Sans Light"/>
            </a:endParaRPr>
          </a:p>
          <a:p>
            <a:pPr marL="200660" indent="-187960">
              <a:lnSpc>
                <a:spcPct val="100000"/>
              </a:lnSpc>
              <a:spcBef>
                <a:spcPts val="1760"/>
              </a:spcBef>
              <a:buChar char="•"/>
              <a:tabLst>
                <a:tab pos="200660" algn="l"/>
              </a:tabLst>
            </a:pPr>
            <a:r>
              <a:rPr lang="en-US" sz="2300" b="0" dirty="0">
                <a:solidFill>
                  <a:srgbClr val="0431EF"/>
                </a:solidFill>
                <a:latin typeface="Open Sans Light"/>
                <a:cs typeface="Open Sans Light"/>
              </a:rPr>
              <a:t>Bullet</a:t>
            </a:r>
            <a:r>
              <a:rPr lang="en-US" sz="2300" b="0" spc="5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lang="en-US" sz="2300" b="0" spc="-50" dirty="0">
                <a:solidFill>
                  <a:srgbClr val="0431EF"/>
                </a:solidFill>
                <a:latin typeface="Open Sans Light"/>
                <a:cs typeface="Open Sans Light"/>
              </a:rPr>
              <a:t>3</a:t>
            </a:r>
            <a:endParaRPr lang="en-US" sz="2300" dirty="0">
              <a:latin typeface="Open Sans Light"/>
              <a:cs typeface="Open Sans Light"/>
            </a:endParaRPr>
          </a:p>
          <a:p>
            <a:pPr lvl="0"/>
            <a:endParaRPr lang="en-US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9E9AE681-D7E0-81BB-3347-432C2D3F5DD7}"/>
              </a:ext>
            </a:extLst>
          </p:cNvPr>
          <p:cNvSpPr txBox="1"/>
          <p:nvPr userDrawn="1"/>
        </p:nvSpPr>
        <p:spPr>
          <a:xfrm rot="16200000">
            <a:off x="5591721" y="8575615"/>
            <a:ext cx="215444" cy="3181985"/>
          </a:xfrm>
          <a:prstGeom prst="rect">
            <a:avLst/>
          </a:prstGeom>
        </p:spPr>
        <p:txBody>
          <a:bodyPr vert="vert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400" b="0" dirty="0">
                <a:solidFill>
                  <a:srgbClr val="0431EF"/>
                </a:solidFill>
                <a:latin typeface="Open Sans Light"/>
                <a:cs typeface="Open Sans Light"/>
              </a:rPr>
              <a:t>Complete,</a:t>
            </a:r>
            <a:r>
              <a:rPr sz="1400" b="0" spc="-2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0431EF"/>
                </a:solidFill>
                <a:latin typeface="Open Sans Light"/>
                <a:cs typeface="Open Sans Light"/>
              </a:rPr>
              <a:t>Connected</a:t>
            </a:r>
            <a:r>
              <a:rPr sz="1400" b="0" spc="-20" dirty="0">
                <a:solidFill>
                  <a:srgbClr val="0431EF"/>
                </a:solidFill>
                <a:latin typeface="Open Sans Light"/>
                <a:cs typeface="Open Sans Light"/>
              </a:rPr>
              <a:t> Care</a:t>
            </a:r>
            <a:endParaRPr sz="1400" dirty="0">
              <a:latin typeface="Open Sans Light"/>
              <a:cs typeface="Open Sans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08464A-7ACE-F14D-7B33-CC0BA749D1EF}"/>
              </a:ext>
            </a:extLst>
          </p:cNvPr>
          <p:cNvSpPr/>
          <p:nvPr userDrawn="1"/>
        </p:nvSpPr>
        <p:spPr>
          <a:xfrm>
            <a:off x="10814050" y="2987675"/>
            <a:ext cx="7391400" cy="5715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dist="152400" dir="2700000" algn="tl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blue and purple letters on a black background&#10;&#10;Description automatically generated">
            <a:extLst>
              <a:ext uri="{FF2B5EF4-FFF2-40B4-BE49-F238E27FC236}">
                <a16:creationId xmlns:a16="http://schemas.microsoft.com/office/drawing/2014/main" id="{3F3AA373-88A2-34D0-4056-2F53F7FDD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63288" y="9656064"/>
            <a:ext cx="1984248" cy="64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67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gradient&#10;&#10;Description automatically generated">
            <a:extLst>
              <a:ext uri="{FF2B5EF4-FFF2-40B4-BE49-F238E27FC236}">
                <a16:creationId xmlns:a16="http://schemas.microsoft.com/office/drawing/2014/main" id="{8A0679C3-8B63-7FD2-1BF9-A9BEB05D7F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3" y="0"/>
            <a:ext cx="20097374" cy="1130935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ECCF448-AD36-1A4A-A76D-0E955F93481A}"/>
              </a:ext>
            </a:extLst>
          </p:cNvPr>
          <p:cNvSpPr/>
          <p:nvPr userDrawn="1"/>
        </p:nvSpPr>
        <p:spPr>
          <a:xfrm>
            <a:off x="1136650" y="2987675"/>
            <a:ext cx="17068800" cy="5715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dist="152400" dir="2700000" algn="tl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A blue and black logo&#10;&#10;Description automatically generated">
            <a:extLst>
              <a:ext uri="{FF2B5EF4-FFF2-40B4-BE49-F238E27FC236}">
                <a16:creationId xmlns:a16="http://schemas.microsoft.com/office/drawing/2014/main" id="{7A62F177-C99A-F6CB-8653-28FF8242DE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576" y="9617075"/>
            <a:ext cx="2321817" cy="808490"/>
          </a:xfrm>
          <a:prstGeom prst="rect">
            <a:avLst/>
          </a:prstGeom>
        </p:spPr>
      </p:pic>
      <p:sp>
        <p:nvSpPr>
          <p:cNvPr id="30" name="object 14">
            <a:extLst>
              <a:ext uri="{FF2B5EF4-FFF2-40B4-BE49-F238E27FC236}">
                <a16:creationId xmlns:a16="http://schemas.microsoft.com/office/drawing/2014/main" id="{FE21BDFD-917A-C3EA-27C3-3C4ABBC3160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8683" y="839997"/>
            <a:ext cx="17491568" cy="968378"/>
          </a:xfrm>
          <a:prstGeom prst="rect">
            <a:avLst/>
          </a:prstGeom>
        </p:spPr>
        <p:txBody>
          <a:bodyPr vert="horz" wrap="square" lIns="0" tIns="16510" rIns="0" bIns="0" rtlCol="0">
            <a:noAutofit/>
          </a:bodyPr>
          <a:lstStyle>
            <a:lvl1pPr>
              <a:defRPr>
                <a:solidFill>
                  <a:srgbClr val="041C9F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0" dirty="0"/>
              <a:t>Slide</a:t>
            </a:r>
            <a:r>
              <a:rPr sz="6000" spc="-10" dirty="0"/>
              <a:t> </a:t>
            </a:r>
            <a:r>
              <a:rPr sz="6000" dirty="0"/>
              <a:t>title</a:t>
            </a:r>
            <a:r>
              <a:rPr sz="6000" spc="-10" dirty="0"/>
              <a:t> </a:t>
            </a:r>
            <a:r>
              <a:rPr sz="6000" dirty="0"/>
              <a:t>goes </a:t>
            </a:r>
            <a:r>
              <a:rPr sz="6000" spc="-20" dirty="0"/>
              <a:t>here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59B609DA-A93A-3094-45A5-968E4FE46352}"/>
              </a:ext>
            </a:extLst>
          </p:cNvPr>
          <p:cNvSpPr txBox="1"/>
          <p:nvPr userDrawn="1"/>
        </p:nvSpPr>
        <p:spPr>
          <a:xfrm rot="16200000">
            <a:off x="5591721" y="8575615"/>
            <a:ext cx="215444" cy="3181985"/>
          </a:xfrm>
          <a:prstGeom prst="rect">
            <a:avLst/>
          </a:prstGeom>
        </p:spPr>
        <p:txBody>
          <a:bodyPr vert="vert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400" b="0" dirty="0">
                <a:solidFill>
                  <a:srgbClr val="0431EF"/>
                </a:solidFill>
                <a:latin typeface="Open Sans Light"/>
                <a:cs typeface="Open Sans Light"/>
              </a:rPr>
              <a:t>Complete,</a:t>
            </a:r>
            <a:r>
              <a:rPr sz="1400" b="0" spc="-2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0431EF"/>
                </a:solidFill>
                <a:latin typeface="Open Sans Light"/>
                <a:cs typeface="Open Sans Light"/>
              </a:rPr>
              <a:t>Connected</a:t>
            </a:r>
            <a:r>
              <a:rPr sz="1400" b="0" spc="-20" dirty="0">
                <a:solidFill>
                  <a:srgbClr val="0431EF"/>
                </a:solidFill>
                <a:latin typeface="Open Sans Light"/>
                <a:cs typeface="Open Sans Light"/>
              </a:rPr>
              <a:t> Care</a:t>
            </a:r>
            <a:endParaRPr sz="1400" dirty="0">
              <a:latin typeface="Open Sans Light"/>
              <a:cs typeface="Open Sans Light"/>
            </a:endParaRPr>
          </a:p>
        </p:txBody>
      </p:sp>
      <p:pic>
        <p:nvPicPr>
          <p:cNvPr id="3" name="Picture 2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B728C096-ED1B-1401-856D-5D91E4BBA0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65889" y="9652240"/>
            <a:ext cx="1984248" cy="613582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black wavy lines&#10;&#10;Description automatically generated">
            <a:extLst>
              <a:ext uri="{FF2B5EF4-FFF2-40B4-BE49-F238E27FC236}">
                <a16:creationId xmlns:a16="http://schemas.microsoft.com/office/drawing/2014/main" id="{DCAA819B-16A9-FE68-1F0C-3B3A05EB98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3" y="0"/>
            <a:ext cx="20097374" cy="11309350"/>
          </a:xfrm>
          <a:prstGeom prst="rect">
            <a:avLst/>
          </a:prstGeom>
        </p:spPr>
      </p:pic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4EBA3887-821D-09E2-6FBC-BB2E6EF020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576" y="9617075"/>
            <a:ext cx="2321817" cy="8084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CA5DB23-4407-7807-E183-75C47559D6BC}"/>
              </a:ext>
            </a:extLst>
          </p:cNvPr>
          <p:cNvSpPr/>
          <p:nvPr userDrawn="1"/>
        </p:nvSpPr>
        <p:spPr>
          <a:xfrm>
            <a:off x="1060450" y="2797175"/>
            <a:ext cx="7391400" cy="4229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dist="152400" dir="2700000" algn="tl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68CE08-4C11-CCA5-3669-73CE21AB0389}"/>
              </a:ext>
            </a:extLst>
          </p:cNvPr>
          <p:cNvSpPr/>
          <p:nvPr userDrawn="1"/>
        </p:nvSpPr>
        <p:spPr>
          <a:xfrm>
            <a:off x="10356850" y="2797175"/>
            <a:ext cx="7391400" cy="4229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152400" dir="2700000" algn="tl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64565425-1774-4715-5D0A-32E7D87CB93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8683" y="839997"/>
            <a:ext cx="17491568" cy="968378"/>
          </a:xfrm>
          <a:prstGeom prst="rect">
            <a:avLst/>
          </a:prstGeom>
        </p:spPr>
        <p:txBody>
          <a:bodyPr vert="horz" wrap="square" lIns="0" tIns="16510" rIns="0" bIns="0" rtlCol="0">
            <a:noAutofit/>
          </a:bodyPr>
          <a:lstStyle>
            <a:lvl1pPr>
              <a:defRPr>
                <a:solidFill>
                  <a:srgbClr val="041C9F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0" dirty="0"/>
              <a:t>Slide</a:t>
            </a:r>
            <a:r>
              <a:rPr sz="6000" spc="-10" dirty="0"/>
              <a:t> </a:t>
            </a:r>
            <a:r>
              <a:rPr sz="6000" dirty="0"/>
              <a:t>title</a:t>
            </a:r>
            <a:r>
              <a:rPr sz="6000" spc="-10" dirty="0"/>
              <a:t> </a:t>
            </a:r>
            <a:r>
              <a:rPr sz="6000" dirty="0"/>
              <a:t>goes </a:t>
            </a:r>
            <a:r>
              <a:rPr sz="6000" spc="-20" dirty="0"/>
              <a:t>here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2F4C83B0-3577-2327-4D69-201209791E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0450" y="7404298"/>
            <a:ext cx="4953000" cy="307777"/>
          </a:xfrm>
        </p:spPr>
        <p:txBody>
          <a:bodyPr/>
          <a:lstStyle>
            <a:lvl1pPr>
              <a:defRPr sz="2000">
                <a:solidFill>
                  <a:srgbClr val="0033C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2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2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2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H4</a:t>
            </a:r>
            <a:r>
              <a:rPr lang="en-US" sz="2000" b="1" spc="-75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2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subhead</a:t>
            </a:r>
            <a:r>
              <a:rPr lang="en-US" sz="2000" b="1" spc="-70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2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goes</a:t>
            </a:r>
            <a:r>
              <a:rPr lang="en-US" sz="2000" b="1" spc="-70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2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right</a:t>
            </a:r>
            <a:r>
              <a:rPr lang="en-US" sz="2000" b="1" spc="-75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2000" b="1" spc="-20" dirty="0">
                <a:solidFill>
                  <a:srgbClr val="0431EF"/>
                </a:solidFill>
                <a:latin typeface="Open Sans Semibold"/>
                <a:cs typeface="Open Sans Semibold"/>
              </a:rPr>
              <a:t>here</a:t>
            </a:r>
            <a:endParaRPr lang="en-US" sz="2000" dirty="0">
              <a:latin typeface="Open Sans Semibold"/>
              <a:cs typeface="Open Sans Semibold"/>
            </a:endParaRP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BD910E94-EED4-F781-7FEC-CC634ECF3C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56850" y="7404298"/>
            <a:ext cx="4953000" cy="307777"/>
          </a:xfrm>
        </p:spPr>
        <p:txBody>
          <a:bodyPr/>
          <a:lstStyle>
            <a:lvl1pPr>
              <a:defRPr sz="2000">
                <a:solidFill>
                  <a:srgbClr val="0033C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2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2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2000">
                <a:solidFill>
                  <a:srgbClr val="0432F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H4</a:t>
            </a:r>
            <a:r>
              <a:rPr lang="en-US" sz="2000" b="1" spc="-75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2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subhead</a:t>
            </a:r>
            <a:r>
              <a:rPr lang="en-US" sz="2000" b="1" spc="-70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2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goes</a:t>
            </a:r>
            <a:r>
              <a:rPr lang="en-US" sz="2000" b="1" spc="-70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2000" b="1" dirty="0">
                <a:solidFill>
                  <a:srgbClr val="0431EF"/>
                </a:solidFill>
                <a:latin typeface="Open Sans Semibold"/>
                <a:cs typeface="Open Sans Semibold"/>
              </a:rPr>
              <a:t>right</a:t>
            </a:r>
            <a:r>
              <a:rPr lang="en-US" sz="2000" b="1" spc="-75" dirty="0">
                <a:solidFill>
                  <a:srgbClr val="0431EF"/>
                </a:solidFill>
                <a:latin typeface="Open Sans Semibold"/>
                <a:cs typeface="Open Sans Semibold"/>
              </a:rPr>
              <a:t> </a:t>
            </a:r>
            <a:r>
              <a:rPr lang="en-US" sz="2000" b="1" spc="-20" dirty="0">
                <a:solidFill>
                  <a:srgbClr val="0431EF"/>
                </a:solidFill>
                <a:latin typeface="Open Sans Semibold"/>
                <a:cs typeface="Open Sans Semibold"/>
              </a:rPr>
              <a:t>here</a:t>
            </a:r>
            <a:endParaRPr lang="en-US" sz="2000" dirty="0">
              <a:latin typeface="Open Sans Semibold"/>
              <a:cs typeface="Open Sans Semibold"/>
            </a:endParaRP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7E7F0F44-94D9-23AE-0BE6-274BB59CA9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0450" y="8016876"/>
            <a:ext cx="7391400" cy="984885"/>
          </a:xfrm>
        </p:spPr>
        <p:txBody>
          <a:bodyPr/>
          <a:lstStyle>
            <a:lvl1pPr algn="l">
              <a:defRPr sz="1600">
                <a:solidFill>
                  <a:srgbClr val="0C2E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6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6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6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6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sed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 Ut sed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. Duis non nisi </a:t>
            </a:r>
            <a:r>
              <a:rPr lang="en-US" dirty="0" err="1"/>
              <a:t>nunc</a:t>
            </a:r>
            <a:r>
              <a:rPr lang="en-US" dirty="0"/>
              <a:t>. Sed non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a </a:t>
            </a:r>
            <a:r>
              <a:rPr lang="en-US" dirty="0" err="1"/>
              <a:t>viverra</a:t>
            </a:r>
            <a:r>
              <a:rPr lang="en-US" dirty="0"/>
              <a:t>. Nunc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, </a:t>
            </a:r>
            <a:r>
              <a:rPr lang="en-US" dirty="0" err="1"/>
              <a:t>sodales</a:t>
            </a:r>
            <a:r>
              <a:rPr lang="en-US" dirty="0"/>
              <a:t> tempus lorem </a:t>
            </a:r>
            <a:r>
              <a:rPr lang="en-US" dirty="0" err="1"/>
              <a:t>eget</a:t>
            </a:r>
            <a:r>
              <a:rPr lang="en-US" dirty="0"/>
              <a:t>, maximus </a:t>
            </a:r>
            <a:r>
              <a:rPr lang="en-US" dirty="0" err="1"/>
              <a:t>vehicula</a:t>
            </a:r>
            <a:r>
              <a:rPr lang="en-US" dirty="0"/>
              <a:t> dui. Morbi </a:t>
            </a:r>
            <a:r>
              <a:rPr lang="en-US" dirty="0" err="1"/>
              <a:t>condimentum</a:t>
            </a:r>
            <a:r>
              <a:rPr lang="en-US" dirty="0"/>
              <a:t> a </a:t>
            </a:r>
            <a:r>
              <a:rPr lang="en-US" dirty="0" err="1"/>
              <a:t>urna</a:t>
            </a:r>
            <a:r>
              <a:rPr lang="en-US" dirty="0"/>
              <a:t> vitae </a:t>
            </a:r>
            <a:r>
              <a:rPr lang="en-US" dirty="0" err="1"/>
              <a:t>vulputate</a:t>
            </a:r>
            <a:r>
              <a:rPr lang="en-US" dirty="0"/>
              <a:t>. 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D9937D94-850B-C566-19B3-2BA7A2D879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56850" y="8016875"/>
            <a:ext cx="7391400" cy="984885"/>
          </a:xfrm>
        </p:spPr>
        <p:txBody>
          <a:bodyPr/>
          <a:lstStyle>
            <a:lvl1pPr algn="l">
              <a:defRPr sz="1600">
                <a:solidFill>
                  <a:srgbClr val="0C2E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6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6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6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600">
                <a:solidFill>
                  <a:srgbClr val="0432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sed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 Ut sed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. Duis non nisi </a:t>
            </a:r>
            <a:r>
              <a:rPr lang="en-US" dirty="0" err="1"/>
              <a:t>nunc</a:t>
            </a:r>
            <a:r>
              <a:rPr lang="en-US" dirty="0"/>
              <a:t>. Sed non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a </a:t>
            </a:r>
            <a:r>
              <a:rPr lang="en-US" dirty="0" err="1"/>
              <a:t>viverra</a:t>
            </a:r>
            <a:r>
              <a:rPr lang="en-US" dirty="0"/>
              <a:t>. Nunc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, </a:t>
            </a:r>
            <a:r>
              <a:rPr lang="en-US" dirty="0" err="1"/>
              <a:t>sodales</a:t>
            </a:r>
            <a:r>
              <a:rPr lang="en-US" dirty="0"/>
              <a:t> tempus lorem </a:t>
            </a:r>
            <a:r>
              <a:rPr lang="en-US" dirty="0" err="1"/>
              <a:t>eget</a:t>
            </a:r>
            <a:r>
              <a:rPr lang="en-US" dirty="0"/>
              <a:t>, maximus </a:t>
            </a:r>
            <a:r>
              <a:rPr lang="en-US" dirty="0" err="1"/>
              <a:t>vehicula</a:t>
            </a:r>
            <a:r>
              <a:rPr lang="en-US" dirty="0"/>
              <a:t> dui. Morbi </a:t>
            </a:r>
            <a:r>
              <a:rPr lang="en-US" dirty="0" err="1"/>
              <a:t>condimentum</a:t>
            </a:r>
            <a:r>
              <a:rPr lang="en-US" dirty="0"/>
              <a:t> a </a:t>
            </a:r>
            <a:r>
              <a:rPr lang="en-US" dirty="0" err="1"/>
              <a:t>urna</a:t>
            </a:r>
            <a:r>
              <a:rPr lang="en-US" dirty="0"/>
              <a:t> vitae </a:t>
            </a:r>
            <a:r>
              <a:rPr lang="en-US" dirty="0" err="1"/>
              <a:t>vulputate</a:t>
            </a:r>
            <a:r>
              <a:rPr lang="en-US" dirty="0"/>
              <a:t>. 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25E61E1-984C-D6E0-0091-2BBCF1CE9119}"/>
              </a:ext>
            </a:extLst>
          </p:cNvPr>
          <p:cNvSpPr txBox="1"/>
          <p:nvPr userDrawn="1"/>
        </p:nvSpPr>
        <p:spPr>
          <a:xfrm rot="16200000">
            <a:off x="5591721" y="8575615"/>
            <a:ext cx="215444" cy="3181985"/>
          </a:xfrm>
          <a:prstGeom prst="rect">
            <a:avLst/>
          </a:prstGeom>
        </p:spPr>
        <p:txBody>
          <a:bodyPr vert="vert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400" b="0" dirty="0">
                <a:solidFill>
                  <a:srgbClr val="0431EF"/>
                </a:solidFill>
                <a:latin typeface="Open Sans Light"/>
                <a:cs typeface="Open Sans Light"/>
              </a:rPr>
              <a:t>Complete,</a:t>
            </a:r>
            <a:r>
              <a:rPr sz="1400" b="0" spc="-2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0431EF"/>
                </a:solidFill>
                <a:latin typeface="Open Sans Light"/>
                <a:cs typeface="Open Sans Light"/>
              </a:rPr>
              <a:t>Connected</a:t>
            </a:r>
            <a:r>
              <a:rPr sz="1400" b="0" spc="-20" dirty="0">
                <a:solidFill>
                  <a:srgbClr val="0431EF"/>
                </a:solidFill>
                <a:latin typeface="Open Sans Light"/>
                <a:cs typeface="Open Sans Light"/>
              </a:rPr>
              <a:t> Care</a:t>
            </a:r>
            <a:endParaRPr sz="1400" dirty="0">
              <a:latin typeface="Open Sans Light"/>
              <a:cs typeface="Open Sans Light"/>
            </a:endParaRPr>
          </a:p>
        </p:txBody>
      </p:sp>
      <p:pic>
        <p:nvPicPr>
          <p:cNvPr id="6" name="Picture 5" descr="A blue and purple letters on a black background&#10;&#10;Description automatically generated">
            <a:extLst>
              <a:ext uri="{FF2B5EF4-FFF2-40B4-BE49-F238E27FC236}">
                <a16:creationId xmlns:a16="http://schemas.microsoft.com/office/drawing/2014/main" id="{014C70DF-999A-E39B-0DBC-8C1540D28C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63288" y="9656064"/>
            <a:ext cx="1984248" cy="64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31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black wavy lines&#10;&#10;Description automatically generated">
            <a:extLst>
              <a:ext uri="{FF2B5EF4-FFF2-40B4-BE49-F238E27FC236}">
                <a16:creationId xmlns:a16="http://schemas.microsoft.com/office/drawing/2014/main" id="{DCAA819B-16A9-FE68-1F0C-3B3A05EB98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3" y="0"/>
            <a:ext cx="20097374" cy="11309350"/>
          </a:xfrm>
          <a:prstGeom prst="rect">
            <a:avLst/>
          </a:prstGeom>
        </p:spPr>
      </p:pic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4EBA3887-821D-09E2-6FBC-BB2E6EF020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576" y="9617075"/>
            <a:ext cx="2321817" cy="808490"/>
          </a:xfrm>
          <a:prstGeom prst="rect">
            <a:avLst/>
          </a:prstGeom>
        </p:spPr>
      </p:pic>
      <p:sp>
        <p:nvSpPr>
          <p:cNvPr id="13" name="object 14">
            <a:extLst>
              <a:ext uri="{FF2B5EF4-FFF2-40B4-BE49-F238E27FC236}">
                <a16:creationId xmlns:a16="http://schemas.microsoft.com/office/drawing/2014/main" id="{64565425-1774-4715-5D0A-32E7D87CB93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8683" y="839997"/>
            <a:ext cx="17491568" cy="968378"/>
          </a:xfrm>
          <a:prstGeom prst="rect">
            <a:avLst/>
          </a:prstGeom>
        </p:spPr>
        <p:txBody>
          <a:bodyPr vert="horz" wrap="square" lIns="0" tIns="16510" rIns="0" bIns="0" rtlCol="0">
            <a:noAutofit/>
          </a:bodyPr>
          <a:lstStyle>
            <a:lvl1pPr>
              <a:defRPr>
                <a:solidFill>
                  <a:srgbClr val="041C9F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0" dirty="0"/>
              <a:t>Slide</a:t>
            </a:r>
            <a:r>
              <a:rPr sz="6000" spc="-10" dirty="0"/>
              <a:t> </a:t>
            </a:r>
            <a:r>
              <a:rPr sz="6000" dirty="0"/>
              <a:t>title</a:t>
            </a:r>
            <a:r>
              <a:rPr sz="6000" spc="-10" dirty="0"/>
              <a:t> </a:t>
            </a:r>
            <a:r>
              <a:rPr sz="6000" dirty="0"/>
              <a:t>goes </a:t>
            </a:r>
            <a:r>
              <a:rPr sz="6000" spc="-20" dirty="0"/>
              <a:t>here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25E61E1-984C-D6E0-0091-2BBCF1CE9119}"/>
              </a:ext>
            </a:extLst>
          </p:cNvPr>
          <p:cNvSpPr txBox="1"/>
          <p:nvPr userDrawn="1"/>
        </p:nvSpPr>
        <p:spPr>
          <a:xfrm rot="16200000">
            <a:off x="5591721" y="8575615"/>
            <a:ext cx="215444" cy="3181985"/>
          </a:xfrm>
          <a:prstGeom prst="rect">
            <a:avLst/>
          </a:prstGeom>
        </p:spPr>
        <p:txBody>
          <a:bodyPr vert="vert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400" b="0" dirty="0">
                <a:solidFill>
                  <a:srgbClr val="0431EF"/>
                </a:solidFill>
                <a:latin typeface="Open Sans Light"/>
                <a:cs typeface="Open Sans Light"/>
              </a:rPr>
              <a:t>Complete,</a:t>
            </a:r>
            <a:r>
              <a:rPr sz="1400" b="0" spc="-20" dirty="0">
                <a:solidFill>
                  <a:srgbClr val="0431EF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0431EF"/>
                </a:solidFill>
                <a:latin typeface="Open Sans Light"/>
                <a:cs typeface="Open Sans Light"/>
              </a:rPr>
              <a:t>Connected</a:t>
            </a:r>
            <a:r>
              <a:rPr sz="1400" b="0" spc="-20" dirty="0">
                <a:solidFill>
                  <a:srgbClr val="0431EF"/>
                </a:solidFill>
                <a:latin typeface="Open Sans Light"/>
                <a:cs typeface="Open Sans Light"/>
              </a:rPr>
              <a:t> Care</a:t>
            </a:r>
            <a:endParaRPr sz="1400" dirty="0">
              <a:latin typeface="Open Sans Light"/>
              <a:cs typeface="Open Sans Light"/>
            </a:endParaRPr>
          </a:p>
        </p:txBody>
      </p:sp>
      <p:pic>
        <p:nvPicPr>
          <p:cNvPr id="5" name="Picture 4" descr="A blue and purple letters on a black background&#10;&#10;Description automatically generated">
            <a:extLst>
              <a:ext uri="{FF2B5EF4-FFF2-40B4-BE49-F238E27FC236}">
                <a16:creationId xmlns:a16="http://schemas.microsoft.com/office/drawing/2014/main" id="{0E5978D1-9234-C5B6-EF7C-2BC67B3A60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63288" y="9656064"/>
            <a:ext cx="1984248" cy="64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74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8682" y="839997"/>
            <a:ext cx="18066735" cy="9683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50" b="1" i="0">
                <a:solidFill>
                  <a:srgbClr val="0431EF"/>
                </a:solidFill>
                <a:latin typeface="Open Sans Semibold"/>
                <a:cs typeface="Open Sans Semi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73" r:id="rId3"/>
    <p:sldLayoutId id="2147483674" r:id="rId4"/>
    <p:sldLayoutId id="2147483675" r:id="rId5"/>
    <p:sldLayoutId id="2147483669" r:id="rId6"/>
    <p:sldLayoutId id="2147483662" r:id="rId7"/>
    <p:sldLayoutId id="2147483671" r:id="rId8"/>
    <p:sldLayoutId id="2147483676" r:id="rId9"/>
    <p:sldLayoutId id="2147483670" r:id="rId10"/>
    <p:sldLayoutId id="2147483677" r:id="rId11"/>
    <p:sldLayoutId id="2147483672" r:id="rId12"/>
    <p:sldLayoutId id="2147483668" r:id="rId13"/>
    <p:sldLayoutId id="2147483663" r:id="rId14"/>
    <p:sldLayoutId id="2147483666" r:id="rId15"/>
    <p:sldLayoutId id="2147483664" r:id="rId16"/>
    <p:sldLayoutId id="2147483665" r:id="rId17"/>
  </p:sldLayoutIdLst>
  <p:txStyles>
    <p:titleStyle>
      <a:lvl1pPr>
        <a:defRPr>
          <a:solidFill>
            <a:srgbClr val="0B38BF"/>
          </a:solidFill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8A46B6-DE1D-F3A7-B2E9-6FD978040D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Adi Pronunciation Guide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010531-2893-29B3-EE25-0466C7B7AE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How to correctly introduce Alcon’s digital innovation brand </a:t>
            </a:r>
          </a:p>
        </p:txBody>
      </p:sp>
    </p:spTree>
    <p:extLst>
      <p:ext uri="{BB962C8B-B14F-4D97-AF65-F5344CB8AC3E}">
        <p14:creationId xmlns:p14="http://schemas.microsoft.com/office/powerpoint/2010/main" val="3247719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65BF6-AE33-1066-3157-2238A4D05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7E358F-89E8-1512-2BC8-ECBA763F6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this guide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B6C3302-CF30-8857-B826-33B9F3638B29}"/>
              </a:ext>
            </a:extLst>
          </p:cNvPr>
          <p:cNvSpPr/>
          <p:nvPr/>
        </p:nvSpPr>
        <p:spPr>
          <a:xfrm>
            <a:off x="1060450" y="2682875"/>
            <a:ext cx="8610600" cy="29718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810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0" rIns="457200" rtlCol="0" anchor="ctr"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332F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Correct pronunciation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3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Specific guidance on how to say the name </a:t>
            </a:r>
            <a:br>
              <a:rPr lang="en-US" sz="23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23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 our new digital innovation brand.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DCF315E-6522-D9B0-A130-A519BA32340E}"/>
              </a:ext>
            </a:extLst>
          </p:cNvPr>
          <p:cNvSpPr/>
          <p:nvPr/>
        </p:nvSpPr>
        <p:spPr>
          <a:xfrm>
            <a:off x="1593850" y="3482975"/>
            <a:ext cx="1371600" cy="1371600"/>
          </a:xfrm>
          <a:prstGeom prst="ellipse">
            <a:avLst/>
          </a:prstGeom>
          <a:solidFill>
            <a:srgbClr val="0332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&gt;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01536F0-1463-A6CB-A9B2-A7D7EF3F1273}"/>
              </a:ext>
            </a:extLst>
          </p:cNvPr>
          <p:cNvSpPr/>
          <p:nvPr/>
        </p:nvSpPr>
        <p:spPr>
          <a:xfrm>
            <a:off x="1060450" y="6061075"/>
            <a:ext cx="8610600" cy="29718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810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0" rIns="457200" rtlCol="0" anchor="ctr"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332F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Phonetic guidance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3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Technical instructions on how to stress and articulate the different syllables that make up the Adi brand name.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6FDAC0-C248-69E3-3AF0-F086F646D7AB}"/>
              </a:ext>
            </a:extLst>
          </p:cNvPr>
          <p:cNvSpPr/>
          <p:nvPr/>
        </p:nvSpPr>
        <p:spPr>
          <a:xfrm>
            <a:off x="1593850" y="6861175"/>
            <a:ext cx="1371600" cy="1371600"/>
          </a:xfrm>
          <a:prstGeom prst="ellipse">
            <a:avLst/>
          </a:prstGeom>
          <a:solidFill>
            <a:srgbClr val="0332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&gt;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5802EC8-2C1C-EEEB-5EE3-BE406F1230F8}"/>
              </a:ext>
            </a:extLst>
          </p:cNvPr>
          <p:cNvSpPr/>
          <p:nvPr/>
        </p:nvSpPr>
        <p:spPr>
          <a:xfrm>
            <a:off x="10433050" y="2682875"/>
            <a:ext cx="8610600" cy="29718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810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0" rIns="457200" rtlCol="0" anchor="ctr"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332F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Do’s and don’ts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3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Officially approved and incorrect ways to pronounce the name “Adi.”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7314FB8-8630-F2F5-CB00-5549A199F089}"/>
              </a:ext>
            </a:extLst>
          </p:cNvPr>
          <p:cNvSpPr/>
          <p:nvPr/>
        </p:nvSpPr>
        <p:spPr>
          <a:xfrm>
            <a:off x="10966450" y="3482975"/>
            <a:ext cx="1371600" cy="1371600"/>
          </a:xfrm>
          <a:prstGeom prst="ellipse">
            <a:avLst/>
          </a:prstGeom>
          <a:solidFill>
            <a:srgbClr val="0332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&gt;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50813B1-D8A8-5228-A1AD-847E3B70F96B}"/>
              </a:ext>
            </a:extLst>
          </p:cNvPr>
          <p:cNvSpPr/>
          <p:nvPr/>
        </p:nvSpPr>
        <p:spPr>
          <a:xfrm>
            <a:off x="10433050" y="6061075"/>
            <a:ext cx="8610600" cy="29718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FF00FF"/>
            </a:solidFill>
          </a:ln>
          <a:effectLst>
            <a:outerShdw blurRad="3810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0" rIns="457200" rtlCol="0" anchor="ctr"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332F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 note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3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All guidance is based on </a:t>
            </a:r>
            <a:r>
              <a:rPr lang="en-US" sz="2300" b="1" dirty="0">
                <a:solidFill>
                  <a:srgbClr val="0332F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American Standard English</a:t>
            </a:r>
            <a:r>
              <a:rPr lang="en-US" sz="23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Regional variation in pronunciation is expected and allowed. 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4259EF3-7445-5556-506E-BD267AFD5297}"/>
              </a:ext>
            </a:extLst>
          </p:cNvPr>
          <p:cNvSpPr/>
          <p:nvPr/>
        </p:nvSpPr>
        <p:spPr>
          <a:xfrm>
            <a:off x="10966450" y="6861175"/>
            <a:ext cx="1371600" cy="137160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78770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EAA1F-B3EB-BCB7-15B2-FFFB49216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EDEB060-4A29-6711-4B68-9225C0916FC6}"/>
              </a:ext>
            </a:extLst>
          </p:cNvPr>
          <p:cNvSpPr/>
          <p:nvPr/>
        </p:nvSpPr>
        <p:spPr>
          <a:xfrm>
            <a:off x="13176250" y="6637866"/>
            <a:ext cx="4038600" cy="1219200"/>
          </a:xfrm>
          <a:prstGeom prst="roundRect">
            <a:avLst>
              <a:gd name="adj" fmla="val 50000"/>
            </a:avLst>
          </a:prstGeom>
          <a:solidFill>
            <a:srgbClr val="0332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1E20DC-4700-96FD-4A48-BB2EB9AC2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332F1"/>
                </a:solidFill>
              </a:rPr>
              <a:t>Official </a:t>
            </a:r>
            <a:r>
              <a:rPr lang="en-US" dirty="0"/>
              <a:t>pronunciation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0F1209-77FB-7E55-FA1F-4DCA44468910}"/>
              </a:ext>
            </a:extLst>
          </p:cNvPr>
          <p:cNvSpPr txBox="1"/>
          <p:nvPr/>
        </p:nvSpPr>
        <p:spPr>
          <a:xfrm>
            <a:off x="1075871" y="3589866"/>
            <a:ext cx="7362190" cy="6783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b="1" dirty="0">
                <a:solidFill>
                  <a:srgbClr val="041C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 should be pronounced: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F6B7CB-18DB-9A8A-6A41-1D8EDE507D88}"/>
              </a:ext>
            </a:extLst>
          </p:cNvPr>
          <p:cNvSpPr txBox="1"/>
          <p:nvPr/>
        </p:nvSpPr>
        <p:spPr>
          <a:xfrm>
            <a:off x="1121591" y="3894666"/>
            <a:ext cx="9831070" cy="37552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20000" b="1" i="1" dirty="0">
                <a:solidFill>
                  <a:srgbClr val="0332F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AH</a:t>
            </a:r>
            <a:r>
              <a:rPr lang="en-US" sz="20000" dirty="0">
                <a:solidFill>
                  <a:srgbClr val="0332F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-dee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B38FA7-B352-F21F-8CCB-CBF94C62E2FE}"/>
              </a:ext>
            </a:extLst>
          </p:cNvPr>
          <p:cNvSpPr txBox="1"/>
          <p:nvPr/>
        </p:nvSpPr>
        <p:spPr>
          <a:xfrm>
            <a:off x="13328650" y="3677035"/>
            <a:ext cx="6172200" cy="17416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algn="l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41C9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Initial “A” like </a:t>
            </a:r>
            <a:r>
              <a:rPr lang="en-US" sz="2300" b="1" dirty="0">
                <a:solidFill>
                  <a:srgbClr val="041C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“Aha!”</a:t>
            </a:r>
          </a:p>
          <a:p>
            <a:pPr marL="342900" indent="-342900" algn="l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041C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</a:t>
            </a:r>
            <a:r>
              <a:rPr lang="en-US" sz="2300" dirty="0">
                <a:solidFill>
                  <a:srgbClr val="041C9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syllables</a:t>
            </a:r>
          </a:p>
          <a:p>
            <a:pPr marL="342900" indent="-342900" algn="l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41C9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Stress on the </a:t>
            </a:r>
            <a:r>
              <a:rPr lang="en-US" sz="2300" b="1" dirty="0">
                <a:solidFill>
                  <a:srgbClr val="041C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</a:t>
            </a:r>
            <a:r>
              <a:rPr lang="en-US" sz="2300" dirty="0">
                <a:solidFill>
                  <a:srgbClr val="041C9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syllable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FBFDD2-006C-5DF3-FDC8-48B09C06D974}"/>
              </a:ext>
            </a:extLst>
          </p:cNvPr>
          <p:cNvSpPr txBox="1"/>
          <p:nvPr/>
        </p:nvSpPr>
        <p:spPr>
          <a:xfrm>
            <a:off x="2218871" y="7331075"/>
            <a:ext cx="7362190" cy="6783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30000"/>
              </a:lnSpc>
              <a:spcAft>
                <a:spcPts val="1200"/>
              </a:spcAft>
            </a:pPr>
            <a:r>
              <a:rPr lang="en-US" sz="3200" dirty="0">
                <a:solidFill>
                  <a:srgbClr val="041C9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IPA: /‘</a:t>
            </a:r>
            <a:r>
              <a:rPr lang="en-US" sz="3200" dirty="0" err="1">
                <a:solidFill>
                  <a:srgbClr val="041C9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a.di</a:t>
            </a:r>
            <a:r>
              <a:rPr lang="en-US" sz="3200" dirty="0">
                <a:solidFill>
                  <a:srgbClr val="041C9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3FE89E-4479-7193-36B9-21EAF893C5E8}"/>
              </a:ext>
            </a:extLst>
          </p:cNvPr>
          <p:cNvSpPr txBox="1"/>
          <p:nvPr/>
        </p:nvSpPr>
        <p:spPr>
          <a:xfrm>
            <a:off x="13633450" y="6942666"/>
            <a:ext cx="2057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HEAR IT:</a:t>
            </a:r>
          </a:p>
        </p:txBody>
      </p:sp>
      <p:pic>
        <p:nvPicPr>
          <p:cNvPr id="8" name="Adi First Pronounciation - Final.wav">
            <a:hlinkClick r:id="" action="ppaction://media"/>
            <a:extLst>
              <a:ext uri="{FF2B5EF4-FFF2-40B4-BE49-F238E27FC236}">
                <a16:creationId xmlns:a16="http://schemas.microsoft.com/office/drawing/2014/main" id="{3DA04F5D-FA8D-56CE-63FF-C55B0F9069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82439" y="681224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5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EAA1F-B3EB-BCB7-15B2-FFFB49216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AE35887-0BFB-0F83-A0AE-3E4B634179B0}"/>
              </a:ext>
            </a:extLst>
          </p:cNvPr>
          <p:cNvSpPr/>
          <p:nvPr/>
        </p:nvSpPr>
        <p:spPr>
          <a:xfrm>
            <a:off x="10063797" y="2606675"/>
            <a:ext cx="9067800" cy="6400800"/>
          </a:xfrm>
          <a:prstGeom prst="rect">
            <a:avLst/>
          </a:prstGeom>
          <a:solidFill>
            <a:srgbClr val="B0E4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13FD226-0CFB-FF10-84A3-D8F04F09AC4A}"/>
              </a:ext>
            </a:extLst>
          </p:cNvPr>
          <p:cNvSpPr txBox="1"/>
          <p:nvPr/>
        </p:nvSpPr>
        <p:spPr>
          <a:xfrm>
            <a:off x="10890250" y="3749675"/>
            <a:ext cx="1244251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b="1" dirty="0">
                <a:solidFill>
                  <a:schemeClr val="bg1">
                    <a:alpha val="58956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x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BB23EF8-176C-4432-E87C-BF4A372E2F1C}"/>
              </a:ext>
            </a:extLst>
          </p:cNvPr>
          <p:cNvSpPr txBox="1"/>
          <p:nvPr/>
        </p:nvSpPr>
        <p:spPr>
          <a:xfrm>
            <a:off x="13975572" y="3749675"/>
            <a:ext cx="1244251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b="1" dirty="0">
                <a:solidFill>
                  <a:schemeClr val="bg1">
                    <a:alpha val="58956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x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FC427F6-7B37-BB26-D1E1-423058948F49}"/>
              </a:ext>
            </a:extLst>
          </p:cNvPr>
          <p:cNvSpPr txBox="1"/>
          <p:nvPr/>
        </p:nvSpPr>
        <p:spPr>
          <a:xfrm>
            <a:off x="16681450" y="3749675"/>
            <a:ext cx="1244251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b="1" dirty="0">
                <a:solidFill>
                  <a:schemeClr val="bg1">
                    <a:alpha val="58956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x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036678B-F297-7E5E-1100-5A766449783E}"/>
              </a:ext>
            </a:extLst>
          </p:cNvPr>
          <p:cNvSpPr txBox="1"/>
          <p:nvPr/>
        </p:nvSpPr>
        <p:spPr>
          <a:xfrm>
            <a:off x="13975572" y="6759218"/>
            <a:ext cx="1244251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b="1" dirty="0">
                <a:solidFill>
                  <a:schemeClr val="bg1">
                    <a:alpha val="58956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x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08DFC15-7131-6F3C-34DA-614BC5DF34BD}"/>
              </a:ext>
            </a:extLst>
          </p:cNvPr>
          <p:cNvSpPr txBox="1"/>
          <p:nvPr/>
        </p:nvSpPr>
        <p:spPr>
          <a:xfrm>
            <a:off x="10890250" y="6759218"/>
            <a:ext cx="1244251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b="1" dirty="0">
                <a:solidFill>
                  <a:schemeClr val="bg1">
                    <a:alpha val="58956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7522828-D593-EB90-E2F9-6AAE2C17821D}"/>
              </a:ext>
            </a:extLst>
          </p:cNvPr>
          <p:cNvSpPr txBox="1"/>
          <p:nvPr/>
        </p:nvSpPr>
        <p:spPr>
          <a:xfrm>
            <a:off x="16681450" y="6759218"/>
            <a:ext cx="1244251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b="1" dirty="0">
                <a:solidFill>
                  <a:schemeClr val="bg1">
                    <a:alpha val="58956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x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1E20DC-4700-96FD-4A48-BB2EB9AC2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332F1"/>
                </a:solidFill>
              </a:rPr>
              <a:t>Additional </a:t>
            </a:r>
            <a:r>
              <a:rPr lang="en-US" dirty="0"/>
              <a:t>pronunciation guidelines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7FB2BB-5DA8-87A0-7826-4765D13A66D3}"/>
              </a:ext>
            </a:extLst>
          </p:cNvPr>
          <p:cNvSpPr txBox="1"/>
          <p:nvPr/>
        </p:nvSpPr>
        <p:spPr>
          <a:xfrm>
            <a:off x="1032329" y="2842684"/>
            <a:ext cx="8486321" cy="6783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b="1" dirty="0">
                <a:solidFill>
                  <a:srgbClr val="041C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Acceptable regional variant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3495EC-C547-AA01-6D65-A7E8013DC924}"/>
              </a:ext>
            </a:extLst>
          </p:cNvPr>
          <p:cNvSpPr txBox="1"/>
          <p:nvPr/>
        </p:nvSpPr>
        <p:spPr>
          <a:xfrm>
            <a:off x="10433050" y="2842684"/>
            <a:ext cx="8486321" cy="6783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b="1" u="sng" dirty="0">
                <a:solidFill>
                  <a:srgbClr val="041C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Incorrect</a:t>
            </a:r>
            <a:r>
              <a:rPr lang="en-US" sz="3200" b="1" dirty="0">
                <a:solidFill>
                  <a:srgbClr val="041C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pronunciations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C2A650-6206-10A9-7482-670D8207C508}"/>
              </a:ext>
            </a:extLst>
          </p:cNvPr>
          <p:cNvSpPr txBox="1"/>
          <p:nvPr/>
        </p:nvSpPr>
        <p:spPr>
          <a:xfrm>
            <a:off x="1097642" y="3730879"/>
            <a:ext cx="6058808" cy="19237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10000" b="1" i="1" dirty="0" err="1">
                <a:solidFill>
                  <a:srgbClr val="0332F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Æ</a:t>
            </a:r>
            <a:r>
              <a:rPr lang="en-US" sz="10000" dirty="0">
                <a:solidFill>
                  <a:srgbClr val="0332F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-dee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889371-8AE9-C135-7359-C1CD2C629A76}"/>
              </a:ext>
            </a:extLst>
          </p:cNvPr>
          <p:cNvSpPr txBox="1"/>
          <p:nvPr/>
        </p:nvSpPr>
        <p:spPr>
          <a:xfrm>
            <a:off x="5861050" y="4754837"/>
            <a:ext cx="2819400" cy="6783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130000"/>
              </a:lnSpc>
              <a:spcAft>
                <a:spcPts val="1200"/>
              </a:spcAft>
            </a:pPr>
            <a:r>
              <a:rPr lang="en-US" sz="3200" dirty="0">
                <a:solidFill>
                  <a:srgbClr val="041C9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IPA: /‘</a:t>
            </a:r>
            <a:r>
              <a:rPr lang="en-US" sz="3200" dirty="0" err="1">
                <a:solidFill>
                  <a:srgbClr val="041C9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æ.di</a:t>
            </a:r>
            <a:r>
              <a:rPr lang="en-US" sz="3200" dirty="0">
                <a:solidFill>
                  <a:srgbClr val="041C9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9DF8AA-0065-B22A-F510-0FE99933461E}"/>
              </a:ext>
            </a:extLst>
          </p:cNvPr>
          <p:cNvSpPr txBox="1"/>
          <p:nvPr/>
        </p:nvSpPr>
        <p:spPr>
          <a:xfrm>
            <a:off x="1060450" y="5959475"/>
            <a:ext cx="7010400" cy="25079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algn="l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41C9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 some English-speaking regions, “a” as in “apple” may be the most natural pronunciation.</a:t>
            </a:r>
          </a:p>
          <a:p>
            <a:pPr marL="342900" indent="-342900" algn="l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41C9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If that’s the case for your region, this way of saying “Adi” may also be used for local materials and localized versions of global marketing assets.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FF478E-C7DC-C4EF-095B-5B8D80B6A58E}"/>
              </a:ext>
            </a:extLst>
          </p:cNvPr>
          <p:cNvSpPr txBox="1"/>
          <p:nvPr/>
        </p:nvSpPr>
        <p:spPr>
          <a:xfrm>
            <a:off x="10433050" y="4640501"/>
            <a:ext cx="3704590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5000" dirty="0">
                <a:solidFill>
                  <a:srgbClr val="0332F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ah-</a:t>
            </a:r>
            <a:r>
              <a:rPr lang="en-US" sz="5000" b="1" dirty="0">
                <a:solidFill>
                  <a:srgbClr val="0332F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82082A-2D04-54E8-F609-97487BC70AB8}"/>
              </a:ext>
            </a:extLst>
          </p:cNvPr>
          <p:cNvSpPr txBox="1"/>
          <p:nvPr/>
        </p:nvSpPr>
        <p:spPr>
          <a:xfrm>
            <a:off x="13341826" y="4640501"/>
            <a:ext cx="2511742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000" dirty="0" err="1">
                <a:solidFill>
                  <a:srgbClr val="0332F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æ</a:t>
            </a:r>
            <a:r>
              <a:rPr lang="en-US" sz="5000" dirty="0">
                <a:solidFill>
                  <a:srgbClr val="0332F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</a:t>
            </a:r>
            <a:r>
              <a:rPr lang="en-US" sz="5000" b="1" dirty="0">
                <a:solidFill>
                  <a:srgbClr val="0332F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463E4A-767C-97D3-55D8-B5C2C387DB54}"/>
              </a:ext>
            </a:extLst>
          </p:cNvPr>
          <p:cNvSpPr txBox="1"/>
          <p:nvPr/>
        </p:nvSpPr>
        <p:spPr>
          <a:xfrm>
            <a:off x="16148050" y="4640501"/>
            <a:ext cx="3704590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5000" dirty="0">
                <a:solidFill>
                  <a:srgbClr val="0332F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eh-</a:t>
            </a:r>
            <a:r>
              <a:rPr lang="en-US" sz="5000" b="1" dirty="0">
                <a:solidFill>
                  <a:srgbClr val="0332F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6280E3-864E-882B-F964-D82A7020294D}"/>
              </a:ext>
            </a:extLst>
          </p:cNvPr>
          <p:cNvSpPr txBox="1"/>
          <p:nvPr/>
        </p:nvSpPr>
        <p:spPr>
          <a:xfrm>
            <a:off x="10356850" y="6340475"/>
            <a:ext cx="2529205" cy="9737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130000"/>
              </a:lnSpc>
              <a:spcAft>
                <a:spcPts val="1200"/>
              </a:spcAft>
            </a:pPr>
            <a:r>
              <a:rPr lang="en-US" sz="2300" dirty="0">
                <a:solidFill>
                  <a:srgbClr val="041C9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With stress on </a:t>
            </a:r>
            <a:r>
              <a:rPr lang="en-US" sz="2300" b="1" dirty="0">
                <a:solidFill>
                  <a:srgbClr val="041C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both</a:t>
            </a:r>
            <a:r>
              <a:rPr lang="en-US" sz="2300" dirty="0">
                <a:solidFill>
                  <a:srgbClr val="041C9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syllables: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45CA954-5822-0D82-0FE5-C05F22532E85}"/>
              </a:ext>
            </a:extLst>
          </p:cNvPr>
          <p:cNvSpPr txBox="1"/>
          <p:nvPr/>
        </p:nvSpPr>
        <p:spPr>
          <a:xfrm>
            <a:off x="10418445" y="7688501"/>
            <a:ext cx="2605405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5000" b="1" dirty="0">
                <a:solidFill>
                  <a:srgbClr val="0332F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</a:t>
            </a:r>
            <a:r>
              <a:rPr lang="en-US" sz="5000" dirty="0">
                <a:solidFill>
                  <a:srgbClr val="0332F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</a:t>
            </a:r>
            <a:r>
              <a:rPr lang="en-US" sz="5000" b="1" dirty="0">
                <a:solidFill>
                  <a:srgbClr val="0332F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3D8214A-02D4-D461-6481-DB897F4E6B0F}"/>
              </a:ext>
            </a:extLst>
          </p:cNvPr>
          <p:cNvSpPr txBox="1"/>
          <p:nvPr/>
        </p:nvSpPr>
        <p:spPr>
          <a:xfrm>
            <a:off x="13328650" y="6817536"/>
            <a:ext cx="5334000" cy="5135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130000"/>
              </a:lnSpc>
              <a:spcAft>
                <a:spcPts val="1200"/>
              </a:spcAft>
            </a:pPr>
            <a:r>
              <a:rPr lang="en-US" sz="2300" dirty="0">
                <a:solidFill>
                  <a:srgbClr val="041C9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With </a:t>
            </a:r>
            <a:r>
              <a:rPr lang="en-US" sz="2300" b="1" dirty="0">
                <a:solidFill>
                  <a:srgbClr val="041C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incorrect vowel sounds</a:t>
            </a:r>
            <a:r>
              <a:rPr lang="en-US" sz="2300" dirty="0">
                <a:solidFill>
                  <a:srgbClr val="041C9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65D813-BABB-45C0-3C12-4B80BD8BAFF4}"/>
              </a:ext>
            </a:extLst>
          </p:cNvPr>
          <p:cNvSpPr txBox="1"/>
          <p:nvPr/>
        </p:nvSpPr>
        <p:spPr>
          <a:xfrm>
            <a:off x="13228596" y="7688501"/>
            <a:ext cx="2738203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000" b="1" dirty="0">
                <a:solidFill>
                  <a:srgbClr val="0332F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ODD</a:t>
            </a:r>
            <a:r>
              <a:rPr lang="en-US" sz="5000" dirty="0">
                <a:solidFill>
                  <a:srgbClr val="0332F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</a:t>
            </a:r>
            <a:r>
              <a:rPr lang="en-US" sz="5000" dirty="0" err="1">
                <a:solidFill>
                  <a:srgbClr val="0332F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ee</a:t>
            </a:r>
            <a:endParaRPr lang="en-US" sz="5000" dirty="0">
              <a:solidFill>
                <a:srgbClr val="0332F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171B742-D168-3152-7D13-427B60105682}"/>
              </a:ext>
            </a:extLst>
          </p:cNvPr>
          <p:cNvSpPr txBox="1"/>
          <p:nvPr/>
        </p:nvSpPr>
        <p:spPr>
          <a:xfrm>
            <a:off x="16148050" y="7688501"/>
            <a:ext cx="2438400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5000" b="1" dirty="0">
                <a:solidFill>
                  <a:srgbClr val="0332F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en-US" sz="5000" dirty="0">
                <a:solidFill>
                  <a:srgbClr val="0332F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-dee</a:t>
            </a:r>
            <a:endParaRPr lang="en-US" sz="5000" b="1" dirty="0">
              <a:solidFill>
                <a:srgbClr val="0332F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17F39F-CDAC-1D9B-CF6E-DD54A8EB7342}"/>
              </a:ext>
            </a:extLst>
          </p:cNvPr>
          <p:cNvSpPr txBox="1"/>
          <p:nvPr/>
        </p:nvSpPr>
        <p:spPr>
          <a:xfrm>
            <a:off x="10433050" y="3825875"/>
            <a:ext cx="5334000" cy="5135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130000"/>
              </a:lnSpc>
              <a:spcAft>
                <a:spcPts val="1200"/>
              </a:spcAft>
            </a:pPr>
            <a:r>
              <a:rPr lang="en-US" sz="2300" dirty="0">
                <a:solidFill>
                  <a:srgbClr val="041C9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With stress on the </a:t>
            </a:r>
            <a:r>
              <a:rPr lang="en-US" sz="2300" b="1" dirty="0">
                <a:solidFill>
                  <a:srgbClr val="041C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second</a:t>
            </a:r>
            <a:r>
              <a:rPr lang="en-US" sz="2300" dirty="0">
                <a:solidFill>
                  <a:srgbClr val="041C9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syllable:</a:t>
            </a:r>
          </a:p>
        </p:txBody>
      </p:sp>
    </p:spTree>
    <p:extLst>
      <p:ext uri="{BB962C8B-B14F-4D97-AF65-F5344CB8AC3E}">
        <p14:creationId xmlns:p14="http://schemas.microsoft.com/office/powerpoint/2010/main" val="3676461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EAA1F-B3EB-BCB7-15B2-FFFB49216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E24AAB-9D4F-0BA7-EA35-9EE49BD75177}"/>
              </a:ext>
            </a:extLst>
          </p:cNvPr>
          <p:cNvSpPr txBox="1"/>
          <p:nvPr/>
        </p:nvSpPr>
        <p:spPr>
          <a:xfrm>
            <a:off x="2279650" y="854075"/>
            <a:ext cx="2590800" cy="62478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0" dirty="0">
                <a:solidFill>
                  <a:srgbClr val="FF00FF">
                    <a:alpha val="21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40347E-82AC-DE50-4FDD-F81D4881594D}"/>
              </a:ext>
            </a:extLst>
          </p:cNvPr>
          <p:cNvSpPr txBox="1"/>
          <p:nvPr/>
        </p:nvSpPr>
        <p:spPr>
          <a:xfrm>
            <a:off x="3227467" y="3831736"/>
            <a:ext cx="2590800" cy="62478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0" dirty="0">
                <a:solidFill>
                  <a:srgbClr val="FF00FF">
                    <a:alpha val="21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4B44E7-68A3-0CF7-5EEB-EE919FBAC498}"/>
              </a:ext>
            </a:extLst>
          </p:cNvPr>
          <p:cNvSpPr txBox="1"/>
          <p:nvPr/>
        </p:nvSpPr>
        <p:spPr>
          <a:xfrm>
            <a:off x="1060450" y="2682745"/>
            <a:ext cx="5120459" cy="3170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20000" b="1" dirty="0">
                <a:solidFill>
                  <a:srgbClr val="0332F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ADI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1E20DC-4700-96FD-4A48-BB2EB9AC2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Important: </a:t>
            </a:r>
            <a:r>
              <a:rPr lang="en-US" dirty="0">
                <a:solidFill>
                  <a:srgbClr val="0332F1"/>
                </a:solidFill>
              </a:rPr>
              <a:t>Adi is </a:t>
            </a:r>
            <a:r>
              <a:rPr lang="en-US" u="sng" dirty="0">
                <a:solidFill>
                  <a:srgbClr val="0332F1"/>
                </a:solidFill>
              </a:rPr>
              <a:t>NOT</a:t>
            </a:r>
            <a:r>
              <a:rPr lang="en-US" dirty="0">
                <a:solidFill>
                  <a:srgbClr val="0332F1"/>
                </a:solidFill>
              </a:rPr>
              <a:t> an acronym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2232D1-CDE0-0016-BA93-EDFF07364749}"/>
              </a:ext>
            </a:extLst>
          </p:cNvPr>
          <p:cNvSpPr txBox="1"/>
          <p:nvPr/>
        </p:nvSpPr>
        <p:spPr>
          <a:xfrm>
            <a:off x="1048238" y="5692417"/>
            <a:ext cx="6949259" cy="3170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20000" b="1" dirty="0">
                <a:solidFill>
                  <a:srgbClr val="0332F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A.D.I.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9CF7EE-E42F-E34E-F470-EDD5AB4CE555}"/>
              </a:ext>
            </a:extLst>
          </p:cNvPr>
          <p:cNvSpPr txBox="1"/>
          <p:nvPr/>
        </p:nvSpPr>
        <p:spPr>
          <a:xfrm>
            <a:off x="10005060" y="2987675"/>
            <a:ext cx="8124190" cy="19587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b="1" dirty="0">
                <a:solidFill>
                  <a:srgbClr val="0332F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 is a unique and iconic brand name. </a:t>
            </a:r>
            <a:r>
              <a:rPr lang="en-US" sz="3200" b="1" dirty="0">
                <a:solidFill>
                  <a:srgbClr val="041C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 </a:t>
            </a:r>
            <a:r>
              <a:rPr lang="en-US" sz="3200" b="1" u="sng" dirty="0">
                <a:solidFill>
                  <a:srgbClr val="041C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r>
              <a:rPr lang="en-US" sz="3200" b="1" dirty="0">
                <a:solidFill>
                  <a:srgbClr val="041C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circumstances should it be represented as a sequence of initials.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65B15A-6676-55E4-476D-C59E7A8032DD}"/>
              </a:ext>
            </a:extLst>
          </p:cNvPr>
          <p:cNvSpPr txBox="1"/>
          <p:nvPr/>
        </p:nvSpPr>
        <p:spPr>
          <a:xfrm>
            <a:off x="10022254" y="5959475"/>
            <a:ext cx="7573596" cy="31220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41C9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It is </a:t>
            </a:r>
            <a:r>
              <a:rPr lang="en-US" sz="2300" b="1" dirty="0">
                <a:solidFill>
                  <a:srgbClr val="041C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</a:t>
            </a:r>
            <a:r>
              <a:rPr lang="en-US" sz="2300" dirty="0">
                <a:solidFill>
                  <a:srgbClr val="041C9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shorthand representation of any other Alcon brand or entity.</a:t>
            </a:r>
          </a:p>
          <a:p>
            <a:pPr marL="342900" indent="-342900" algn="l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41C9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Unless absolutely necessary for legal or trademark purposes, ”Adi” should not be presented in all-caps treatments that can be mistaken for an acronym.</a:t>
            </a:r>
          </a:p>
          <a:p>
            <a:pPr marL="342900" indent="-342900" algn="l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300" dirty="0">
              <a:solidFill>
                <a:srgbClr val="041C9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300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E7F08-0EB3-F6A0-F135-EC7B0F5E7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E3D6A9-08FF-8CFA-AD6D-75A22D27E2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8050" y="2987675"/>
            <a:ext cx="7924800" cy="1846659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943982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3785</TotalTime>
  <Words>305</Words>
  <Application>Microsoft Macintosh PowerPoint</Application>
  <PresentationFormat>Custom</PresentationFormat>
  <Paragraphs>55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Open Sans</vt:lpstr>
      <vt:lpstr>Open Sans Light</vt:lpstr>
      <vt:lpstr>Open Sans Semibold</vt:lpstr>
      <vt:lpstr>Office Theme</vt:lpstr>
      <vt:lpstr>PowerPoint Presentation</vt:lpstr>
      <vt:lpstr>What’s in this guide</vt:lpstr>
      <vt:lpstr>Official pronunciation</vt:lpstr>
      <vt:lpstr>Additional pronunciation guidelines</vt:lpstr>
      <vt:lpstr>Important: Adi is NOT an acronym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Adi Launch Event_PPT</dc:title>
  <cp:lastModifiedBy>James Hamilton</cp:lastModifiedBy>
  <cp:revision>114</cp:revision>
  <dcterms:created xsi:type="dcterms:W3CDTF">2024-02-03T20:53:27Z</dcterms:created>
  <dcterms:modified xsi:type="dcterms:W3CDTF">2024-05-27T20:40:07Z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2024-02-03T00:00:00Z</vt:filetime>
  </property>
  <property fmtid="{D5CDD505-2E9C-101B-9397-08002B2CF9AE}" pid="3" name="Creator">
    <vt:lpwstr>Adobe Illustrator 28.1 (Windows)</vt:lpwstr>
  </property>
  <property fmtid="{D5CDD505-2E9C-101B-9397-08002B2CF9AE}" pid="4" name="LastSaved">
    <vt:filetime>2024-02-03T00:00:00Z</vt:filetime>
  </property>
  <property fmtid="{D5CDD505-2E9C-101B-9397-08002B2CF9AE}" pid="5" name="Producer">
    <vt:lpwstr>Adobe PDF library 17.00</vt:lpwstr>
  </property>
</Properties>
</file>