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4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3C13"/>
    <a:srgbClr val="F2F2F2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C9EA-F97E-483B-A4E7-3EB45A85A93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44257-D4DB-4FC0-97EC-8B469D40E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page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4257-D4DB-4FC0-97EC-8B469D40E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1C1C1C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1C1C1C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1C1C1C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6203" y="3138155"/>
            <a:ext cx="5636895" cy="635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808080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0104100" cy="11291570"/>
          </a:xfrm>
          <a:custGeom>
            <a:avLst/>
            <a:gdLst/>
            <a:ahLst/>
            <a:cxnLst/>
            <a:rect l="l" t="t" r="r" b="b"/>
            <a:pathLst>
              <a:path w="20104100" h="11291570">
                <a:moveTo>
                  <a:pt x="20104099" y="0"/>
                </a:moveTo>
                <a:lnTo>
                  <a:pt x="0" y="0"/>
                </a:lnTo>
                <a:lnTo>
                  <a:pt x="0" y="11291557"/>
                </a:lnTo>
                <a:lnTo>
                  <a:pt x="20104099" y="11291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1C1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8923" y="0"/>
            <a:ext cx="12263500" cy="1130855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687114" y="671658"/>
            <a:ext cx="2388235" cy="522605"/>
          </a:xfrm>
          <a:custGeom>
            <a:avLst/>
            <a:gdLst/>
            <a:ahLst/>
            <a:cxnLst/>
            <a:rect l="l" t="t" r="r" b="b"/>
            <a:pathLst>
              <a:path w="2388234" h="522605">
                <a:moveTo>
                  <a:pt x="545579" y="135331"/>
                </a:moveTo>
                <a:lnTo>
                  <a:pt x="541718" y="130149"/>
                </a:lnTo>
                <a:lnTo>
                  <a:pt x="462622" y="130149"/>
                </a:lnTo>
                <a:lnTo>
                  <a:pt x="459435" y="132575"/>
                </a:lnTo>
                <a:lnTo>
                  <a:pt x="390169" y="383311"/>
                </a:lnTo>
                <a:lnTo>
                  <a:pt x="379006" y="383324"/>
                </a:lnTo>
                <a:lnTo>
                  <a:pt x="309054" y="132562"/>
                </a:lnTo>
                <a:lnTo>
                  <a:pt x="305879" y="130149"/>
                </a:lnTo>
                <a:lnTo>
                  <a:pt x="240436" y="130149"/>
                </a:lnTo>
                <a:lnTo>
                  <a:pt x="237248" y="132575"/>
                </a:lnTo>
                <a:lnTo>
                  <a:pt x="167944" y="386029"/>
                </a:lnTo>
                <a:lnTo>
                  <a:pt x="156781" y="386054"/>
                </a:lnTo>
                <a:lnTo>
                  <a:pt x="86144" y="132562"/>
                </a:lnTo>
                <a:lnTo>
                  <a:pt x="82969" y="130149"/>
                </a:lnTo>
                <a:lnTo>
                  <a:pt x="3860" y="130149"/>
                </a:lnTo>
                <a:lnTo>
                  <a:pt x="0" y="135331"/>
                </a:lnTo>
                <a:lnTo>
                  <a:pt x="109651" y="505498"/>
                </a:lnTo>
                <a:lnTo>
                  <a:pt x="110667" y="508927"/>
                </a:lnTo>
                <a:lnTo>
                  <a:pt x="113804" y="511276"/>
                </a:lnTo>
                <a:lnTo>
                  <a:pt x="198018" y="511276"/>
                </a:lnTo>
                <a:lnTo>
                  <a:pt x="201193" y="508863"/>
                </a:lnTo>
                <a:lnTo>
                  <a:pt x="267627" y="270789"/>
                </a:lnTo>
                <a:lnTo>
                  <a:pt x="278726" y="270776"/>
                </a:lnTo>
                <a:lnTo>
                  <a:pt x="345821" y="508876"/>
                </a:lnTo>
                <a:lnTo>
                  <a:pt x="348996" y="511276"/>
                </a:lnTo>
                <a:lnTo>
                  <a:pt x="431774" y="511276"/>
                </a:lnTo>
                <a:lnTo>
                  <a:pt x="434911" y="508927"/>
                </a:lnTo>
                <a:lnTo>
                  <a:pt x="545579" y="135331"/>
                </a:lnTo>
                <a:close/>
              </a:path>
              <a:path w="2388234" h="522605">
                <a:moveTo>
                  <a:pt x="937425" y="317830"/>
                </a:moveTo>
                <a:lnTo>
                  <a:pt x="933386" y="278282"/>
                </a:lnTo>
                <a:lnTo>
                  <a:pt x="932370" y="268300"/>
                </a:lnTo>
                <a:lnTo>
                  <a:pt x="932281" y="267728"/>
                </a:lnTo>
                <a:lnTo>
                  <a:pt x="919276" y="224256"/>
                </a:lnTo>
                <a:lnTo>
                  <a:pt x="900557" y="190563"/>
                </a:lnTo>
                <a:lnTo>
                  <a:pt x="898867" y="187515"/>
                </a:lnTo>
                <a:lnTo>
                  <a:pt x="871702" y="158102"/>
                </a:lnTo>
                <a:lnTo>
                  <a:pt x="848728" y="143230"/>
                </a:lnTo>
                <a:lnTo>
                  <a:pt x="848728" y="273367"/>
                </a:lnTo>
                <a:lnTo>
                  <a:pt x="844804" y="278282"/>
                </a:lnTo>
                <a:lnTo>
                  <a:pt x="659892" y="278282"/>
                </a:lnTo>
                <a:lnTo>
                  <a:pt x="656069" y="272948"/>
                </a:lnTo>
                <a:lnTo>
                  <a:pt x="672719" y="235280"/>
                </a:lnTo>
                <a:lnTo>
                  <a:pt x="722490" y="195821"/>
                </a:lnTo>
                <a:lnTo>
                  <a:pt x="755484" y="190563"/>
                </a:lnTo>
                <a:lnTo>
                  <a:pt x="787679" y="195859"/>
                </a:lnTo>
                <a:lnTo>
                  <a:pt x="814095" y="211175"/>
                </a:lnTo>
                <a:lnTo>
                  <a:pt x="834186" y="235623"/>
                </a:lnTo>
                <a:lnTo>
                  <a:pt x="847394" y="268300"/>
                </a:lnTo>
                <a:lnTo>
                  <a:pt x="848728" y="273367"/>
                </a:lnTo>
                <a:lnTo>
                  <a:pt x="848728" y="143230"/>
                </a:lnTo>
                <a:lnTo>
                  <a:pt x="838352" y="136499"/>
                </a:lnTo>
                <a:lnTo>
                  <a:pt x="799414" y="123190"/>
                </a:lnTo>
                <a:lnTo>
                  <a:pt x="755484" y="118643"/>
                </a:lnTo>
                <a:lnTo>
                  <a:pt x="707097" y="124333"/>
                </a:lnTo>
                <a:lnTo>
                  <a:pt x="663651" y="140931"/>
                </a:lnTo>
                <a:lnTo>
                  <a:pt x="626541" y="167741"/>
                </a:lnTo>
                <a:lnTo>
                  <a:pt x="597141" y="204089"/>
                </a:lnTo>
                <a:lnTo>
                  <a:pt x="576846" y="249250"/>
                </a:lnTo>
                <a:lnTo>
                  <a:pt x="567055" y="302539"/>
                </a:lnTo>
                <a:lnTo>
                  <a:pt x="569087" y="350164"/>
                </a:lnTo>
                <a:lnTo>
                  <a:pt x="581317" y="394423"/>
                </a:lnTo>
                <a:lnTo>
                  <a:pt x="602526" y="434060"/>
                </a:lnTo>
                <a:lnTo>
                  <a:pt x="631444" y="467829"/>
                </a:lnTo>
                <a:lnTo>
                  <a:pt x="666851" y="494461"/>
                </a:lnTo>
                <a:lnTo>
                  <a:pt x="707491" y="512724"/>
                </a:lnTo>
                <a:lnTo>
                  <a:pt x="752119" y="521335"/>
                </a:lnTo>
                <a:lnTo>
                  <a:pt x="799503" y="519074"/>
                </a:lnTo>
                <a:lnTo>
                  <a:pt x="845985" y="504913"/>
                </a:lnTo>
                <a:lnTo>
                  <a:pt x="884402" y="479882"/>
                </a:lnTo>
                <a:lnTo>
                  <a:pt x="909370" y="450138"/>
                </a:lnTo>
                <a:lnTo>
                  <a:pt x="933259" y="400723"/>
                </a:lnTo>
                <a:lnTo>
                  <a:pt x="934770" y="395592"/>
                </a:lnTo>
                <a:lnTo>
                  <a:pt x="930846" y="390461"/>
                </a:lnTo>
                <a:lnTo>
                  <a:pt x="855611" y="390461"/>
                </a:lnTo>
                <a:lnTo>
                  <a:pt x="852652" y="392417"/>
                </a:lnTo>
                <a:lnTo>
                  <a:pt x="851446" y="395439"/>
                </a:lnTo>
                <a:lnTo>
                  <a:pt x="837641" y="418757"/>
                </a:lnTo>
                <a:lnTo>
                  <a:pt x="817867" y="435914"/>
                </a:lnTo>
                <a:lnTo>
                  <a:pt x="792861" y="446519"/>
                </a:lnTo>
                <a:lnTo>
                  <a:pt x="763397" y="450138"/>
                </a:lnTo>
                <a:lnTo>
                  <a:pt x="721194" y="442734"/>
                </a:lnTo>
                <a:lnTo>
                  <a:pt x="687908" y="421817"/>
                </a:lnTo>
                <a:lnTo>
                  <a:pt x="664578" y="389293"/>
                </a:lnTo>
                <a:lnTo>
                  <a:pt x="652246" y="347103"/>
                </a:lnTo>
                <a:lnTo>
                  <a:pt x="651573" y="342277"/>
                </a:lnTo>
                <a:lnTo>
                  <a:pt x="655370" y="337972"/>
                </a:lnTo>
                <a:lnTo>
                  <a:pt x="933805" y="337972"/>
                </a:lnTo>
                <a:lnTo>
                  <a:pt x="937425" y="334365"/>
                </a:lnTo>
                <a:lnTo>
                  <a:pt x="937425" y="317830"/>
                </a:lnTo>
                <a:close/>
              </a:path>
              <a:path w="2388234" h="522605">
                <a:moveTo>
                  <a:pt x="1276477" y="408444"/>
                </a:moveTo>
                <a:lnTo>
                  <a:pt x="1268209" y="364959"/>
                </a:lnTo>
                <a:lnTo>
                  <a:pt x="1244384" y="334010"/>
                </a:lnTo>
                <a:lnTo>
                  <a:pt x="1206385" y="311162"/>
                </a:lnTo>
                <a:lnTo>
                  <a:pt x="1155661" y="291947"/>
                </a:lnTo>
                <a:lnTo>
                  <a:pt x="1109637" y="276847"/>
                </a:lnTo>
                <a:lnTo>
                  <a:pt x="1088669" y="269748"/>
                </a:lnTo>
                <a:lnTo>
                  <a:pt x="1069187" y="261023"/>
                </a:lnTo>
                <a:lnTo>
                  <a:pt x="1054823" y="248526"/>
                </a:lnTo>
                <a:lnTo>
                  <a:pt x="1049235" y="230098"/>
                </a:lnTo>
                <a:lnTo>
                  <a:pt x="1053185" y="212661"/>
                </a:lnTo>
                <a:lnTo>
                  <a:pt x="1064691" y="199542"/>
                </a:lnTo>
                <a:lnTo>
                  <a:pt x="1083221" y="191274"/>
                </a:lnTo>
                <a:lnTo>
                  <a:pt x="1108202" y="188391"/>
                </a:lnTo>
                <a:lnTo>
                  <a:pt x="1136980" y="191820"/>
                </a:lnTo>
                <a:lnTo>
                  <a:pt x="1160322" y="202222"/>
                </a:lnTo>
                <a:lnTo>
                  <a:pt x="1177150" y="219849"/>
                </a:lnTo>
                <a:lnTo>
                  <a:pt x="1186383" y="244919"/>
                </a:lnTo>
                <a:lnTo>
                  <a:pt x="1187056" y="248805"/>
                </a:lnTo>
                <a:lnTo>
                  <a:pt x="1190371" y="251675"/>
                </a:lnTo>
                <a:lnTo>
                  <a:pt x="1263510" y="251675"/>
                </a:lnTo>
                <a:lnTo>
                  <a:pt x="1267333" y="247243"/>
                </a:lnTo>
                <a:lnTo>
                  <a:pt x="1266532" y="242366"/>
                </a:lnTo>
                <a:lnTo>
                  <a:pt x="1253248" y="198653"/>
                </a:lnTo>
                <a:lnTo>
                  <a:pt x="1229880" y="164109"/>
                </a:lnTo>
                <a:lnTo>
                  <a:pt x="1197406" y="139065"/>
                </a:lnTo>
                <a:lnTo>
                  <a:pt x="1156766" y="123799"/>
                </a:lnTo>
                <a:lnTo>
                  <a:pt x="1108913" y="118656"/>
                </a:lnTo>
                <a:lnTo>
                  <a:pt x="1048029" y="126669"/>
                </a:lnTo>
                <a:lnTo>
                  <a:pt x="1003122" y="149390"/>
                </a:lnTo>
                <a:lnTo>
                  <a:pt x="975334" y="184785"/>
                </a:lnTo>
                <a:lnTo>
                  <a:pt x="965822" y="230822"/>
                </a:lnTo>
                <a:lnTo>
                  <a:pt x="975347" y="275259"/>
                </a:lnTo>
                <a:lnTo>
                  <a:pt x="1001052" y="305879"/>
                </a:lnTo>
                <a:lnTo>
                  <a:pt x="1038631" y="327190"/>
                </a:lnTo>
                <a:lnTo>
                  <a:pt x="1083754" y="343725"/>
                </a:lnTo>
                <a:lnTo>
                  <a:pt x="1157033" y="367855"/>
                </a:lnTo>
                <a:lnTo>
                  <a:pt x="1175258" y="376262"/>
                </a:lnTo>
                <a:lnTo>
                  <a:pt x="1187284" y="388175"/>
                </a:lnTo>
                <a:lnTo>
                  <a:pt x="1191615" y="406285"/>
                </a:lnTo>
                <a:lnTo>
                  <a:pt x="1187348" y="425907"/>
                </a:lnTo>
                <a:lnTo>
                  <a:pt x="1174711" y="440347"/>
                </a:lnTo>
                <a:lnTo>
                  <a:pt x="1153998" y="449262"/>
                </a:lnTo>
                <a:lnTo>
                  <a:pt x="1125461" y="452310"/>
                </a:lnTo>
                <a:lnTo>
                  <a:pt x="1094600" y="448741"/>
                </a:lnTo>
                <a:lnTo>
                  <a:pt x="1069225" y="438150"/>
                </a:lnTo>
                <a:lnTo>
                  <a:pt x="1050950" y="420725"/>
                </a:lnTo>
                <a:lnTo>
                  <a:pt x="1041425" y="396608"/>
                </a:lnTo>
                <a:lnTo>
                  <a:pt x="1040765" y="392684"/>
                </a:lnTo>
                <a:lnTo>
                  <a:pt x="1037450" y="389737"/>
                </a:lnTo>
                <a:lnTo>
                  <a:pt x="967422" y="389737"/>
                </a:lnTo>
                <a:lnTo>
                  <a:pt x="962634" y="389737"/>
                </a:lnTo>
                <a:lnTo>
                  <a:pt x="958862" y="393903"/>
                </a:lnTo>
                <a:lnTo>
                  <a:pt x="970851" y="441426"/>
                </a:lnTo>
                <a:lnTo>
                  <a:pt x="994232" y="475780"/>
                </a:lnTo>
                <a:lnTo>
                  <a:pt x="1028915" y="501078"/>
                </a:lnTo>
                <a:lnTo>
                  <a:pt x="1074305" y="516699"/>
                </a:lnTo>
                <a:lnTo>
                  <a:pt x="1129779" y="522058"/>
                </a:lnTo>
                <a:lnTo>
                  <a:pt x="1180934" y="517004"/>
                </a:lnTo>
                <a:lnTo>
                  <a:pt x="1221803" y="502361"/>
                </a:lnTo>
                <a:lnTo>
                  <a:pt x="1251762" y="478878"/>
                </a:lnTo>
                <a:lnTo>
                  <a:pt x="1270190" y="447319"/>
                </a:lnTo>
                <a:lnTo>
                  <a:pt x="1276477" y="408444"/>
                </a:lnTo>
                <a:close/>
              </a:path>
              <a:path w="2388234" h="522605">
                <a:moveTo>
                  <a:pt x="1549361" y="133756"/>
                </a:moveTo>
                <a:lnTo>
                  <a:pt x="1545755" y="130149"/>
                </a:lnTo>
                <a:lnTo>
                  <a:pt x="1454442" y="130149"/>
                </a:lnTo>
                <a:lnTo>
                  <a:pt x="1450848" y="126542"/>
                </a:lnTo>
                <a:lnTo>
                  <a:pt x="1450848" y="3606"/>
                </a:lnTo>
                <a:lnTo>
                  <a:pt x="1447241" y="0"/>
                </a:lnTo>
                <a:lnTo>
                  <a:pt x="1369593" y="0"/>
                </a:lnTo>
                <a:lnTo>
                  <a:pt x="1365999" y="3606"/>
                </a:lnTo>
                <a:lnTo>
                  <a:pt x="1365999" y="126542"/>
                </a:lnTo>
                <a:lnTo>
                  <a:pt x="1362379" y="130149"/>
                </a:lnTo>
                <a:lnTo>
                  <a:pt x="1302715" y="130149"/>
                </a:lnTo>
                <a:lnTo>
                  <a:pt x="1299121" y="133756"/>
                </a:lnTo>
                <a:lnTo>
                  <a:pt x="1299121" y="198462"/>
                </a:lnTo>
                <a:lnTo>
                  <a:pt x="1302715" y="202057"/>
                </a:lnTo>
                <a:lnTo>
                  <a:pt x="1362379" y="202057"/>
                </a:lnTo>
                <a:lnTo>
                  <a:pt x="1365999" y="205663"/>
                </a:lnTo>
                <a:lnTo>
                  <a:pt x="1365999" y="394779"/>
                </a:lnTo>
                <a:lnTo>
                  <a:pt x="1374254" y="444830"/>
                </a:lnTo>
                <a:lnTo>
                  <a:pt x="1398625" y="481342"/>
                </a:lnTo>
                <a:lnTo>
                  <a:pt x="1438490" y="503682"/>
                </a:lnTo>
                <a:lnTo>
                  <a:pt x="1493266" y="511263"/>
                </a:lnTo>
                <a:lnTo>
                  <a:pt x="1538554" y="511263"/>
                </a:lnTo>
                <a:lnTo>
                  <a:pt x="1542173" y="507669"/>
                </a:lnTo>
                <a:lnTo>
                  <a:pt x="1542173" y="442963"/>
                </a:lnTo>
                <a:lnTo>
                  <a:pt x="1538554" y="439369"/>
                </a:lnTo>
                <a:lnTo>
                  <a:pt x="1499019" y="439369"/>
                </a:lnTo>
                <a:lnTo>
                  <a:pt x="1478140" y="436054"/>
                </a:lnTo>
                <a:lnTo>
                  <a:pt x="1463065" y="426326"/>
                </a:lnTo>
                <a:lnTo>
                  <a:pt x="1453921" y="410540"/>
                </a:lnTo>
                <a:lnTo>
                  <a:pt x="1450848" y="389026"/>
                </a:lnTo>
                <a:lnTo>
                  <a:pt x="1450848" y="205663"/>
                </a:lnTo>
                <a:lnTo>
                  <a:pt x="1454442" y="202057"/>
                </a:lnTo>
                <a:lnTo>
                  <a:pt x="1545755" y="202057"/>
                </a:lnTo>
                <a:lnTo>
                  <a:pt x="1549361" y="198462"/>
                </a:lnTo>
                <a:lnTo>
                  <a:pt x="1549361" y="133756"/>
                </a:lnTo>
                <a:close/>
              </a:path>
              <a:path w="2388234" h="522605">
                <a:moveTo>
                  <a:pt x="1958301" y="447751"/>
                </a:moveTo>
                <a:lnTo>
                  <a:pt x="1955660" y="445109"/>
                </a:lnTo>
                <a:lnTo>
                  <a:pt x="1924507" y="445109"/>
                </a:lnTo>
                <a:lnTo>
                  <a:pt x="1918754" y="439356"/>
                </a:lnTo>
                <a:lnTo>
                  <a:pt x="1918754" y="322224"/>
                </a:lnTo>
                <a:lnTo>
                  <a:pt x="1918652" y="255270"/>
                </a:lnTo>
                <a:lnTo>
                  <a:pt x="1912023" y="210515"/>
                </a:lnTo>
                <a:lnTo>
                  <a:pt x="1892173" y="172542"/>
                </a:lnTo>
                <a:lnTo>
                  <a:pt x="1859724" y="143598"/>
                </a:lnTo>
                <a:lnTo>
                  <a:pt x="1815198" y="125133"/>
                </a:lnTo>
                <a:lnTo>
                  <a:pt x="1759115" y="118643"/>
                </a:lnTo>
                <a:lnTo>
                  <a:pt x="1704975" y="124777"/>
                </a:lnTo>
                <a:lnTo>
                  <a:pt x="1658505" y="142214"/>
                </a:lnTo>
                <a:lnTo>
                  <a:pt x="1621345" y="169570"/>
                </a:lnTo>
                <a:lnTo>
                  <a:pt x="1595170" y="205473"/>
                </a:lnTo>
                <a:lnTo>
                  <a:pt x="1581607" y="248500"/>
                </a:lnTo>
                <a:lnTo>
                  <a:pt x="1581086" y="252056"/>
                </a:lnTo>
                <a:lnTo>
                  <a:pt x="1583855" y="255270"/>
                </a:lnTo>
                <a:lnTo>
                  <a:pt x="1664157" y="255270"/>
                </a:lnTo>
                <a:lnTo>
                  <a:pt x="1666570" y="253301"/>
                </a:lnTo>
                <a:lnTo>
                  <a:pt x="1667103" y="250558"/>
                </a:lnTo>
                <a:lnTo>
                  <a:pt x="1677504" y="225234"/>
                </a:lnTo>
                <a:lnTo>
                  <a:pt x="1696974" y="205600"/>
                </a:lnTo>
                <a:lnTo>
                  <a:pt x="1724164" y="192900"/>
                </a:lnTo>
                <a:lnTo>
                  <a:pt x="1757680" y="188391"/>
                </a:lnTo>
                <a:lnTo>
                  <a:pt x="1790446" y="192798"/>
                </a:lnTo>
                <a:lnTo>
                  <a:pt x="1814931" y="205295"/>
                </a:lnTo>
                <a:lnTo>
                  <a:pt x="1830374" y="224802"/>
                </a:lnTo>
                <a:lnTo>
                  <a:pt x="1836051" y="250240"/>
                </a:lnTo>
                <a:lnTo>
                  <a:pt x="1836051" y="324853"/>
                </a:lnTo>
                <a:lnTo>
                  <a:pt x="1836051" y="368173"/>
                </a:lnTo>
                <a:lnTo>
                  <a:pt x="1828292" y="402856"/>
                </a:lnTo>
                <a:lnTo>
                  <a:pt x="1806841" y="429387"/>
                </a:lnTo>
                <a:lnTo>
                  <a:pt x="1774469" y="446341"/>
                </a:lnTo>
                <a:lnTo>
                  <a:pt x="1733943" y="452297"/>
                </a:lnTo>
                <a:lnTo>
                  <a:pt x="1701101" y="448754"/>
                </a:lnTo>
                <a:lnTo>
                  <a:pt x="1677238" y="438467"/>
                </a:lnTo>
                <a:lnTo>
                  <a:pt x="1662658" y="421970"/>
                </a:lnTo>
                <a:lnTo>
                  <a:pt x="1657731" y="399808"/>
                </a:lnTo>
                <a:lnTo>
                  <a:pt x="1664652" y="375424"/>
                </a:lnTo>
                <a:lnTo>
                  <a:pt x="1683435" y="360616"/>
                </a:lnTo>
                <a:lnTo>
                  <a:pt x="1711121" y="352285"/>
                </a:lnTo>
                <a:lnTo>
                  <a:pt x="1744726" y="347306"/>
                </a:lnTo>
                <a:lnTo>
                  <a:pt x="1768970" y="344055"/>
                </a:lnTo>
                <a:lnTo>
                  <a:pt x="1791322" y="339902"/>
                </a:lnTo>
                <a:lnTo>
                  <a:pt x="1810804" y="333933"/>
                </a:lnTo>
                <a:lnTo>
                  <a:pt x="1826437" y="325259"/>
                </a:lnTo>
                <a:lnTo>
                  <a:pt x="1830374" y="322224"/>
                </a:lnTo>
                <a:lnTo>
                  <a:pt x="1836051" y="324853"/>
                </a:lnTo>
                <a:lnTo>
                  <a:pt x="1836051" y="250240"/>
                </a:lnTo>
                <a:lnTo>
                  <a:pt x="1828114" y="268135"/>
                </a:lnTo>
                <a:lnTo>
                  <a:pt x="1807019" y="278561"/>
                </a:lnTo>
                <a:lnTo>
                  <a:pt x="1775282" y="284518"/>
                </a:lnTo>
                <a:lnTo>
                  <a:pt x="1735391" y="289077"/>
                </a:lnTo>
                <a:lnTo>
                  <a:pt x="1690039" y="295935"/>
                </a:lnTo>
                <a:lnTo>
                  <a:pt x="1646135" y="308127"/>
                </a:lnTo>
                <a:lnTo>
                  <a:pt x="1608594" y="328523"/>
                </a:lnTo>
                <a:lnTo>
                  <a:pt x="1582293" y="360032"/>
                </a:lnTo>
                <a:lnTo>
                  <a:pt x="1572158" y="405561"/>
                </a:lnTo>
                <a:lnTo>
                  <a:pt x="1578495" y="444715"/>
                </a:lnTo>
                <a:lnTo>
                  <a:pt x="1597456" y="476313"/>
                </a:lnTo>
                <a:lnTo>
                  <a:pt x="1627708" y="499694"/>
                </a:lnTo>
                <a:lnTo>
                  <a:pt x="1667903" y="514197"/>
                </a:lnTo>
                <a:lnTo>
                  <a:pt x="1716684" y="519176"/>
                </a:lnTo>
                <a:lnTo>
                  <a:pt x="1757095" y="515518"/>
                </a:lnTo>
                <a:lnTo>
                  <a:pt x="1790687" y="504913"/>
                </a:lnTo>
                <a:lnTo>
                  <a:pt x="1817738" y="487908"/>
                </a:lnTo>
                <a:lnTo>
                  <a:pt x="1838464" y="465048"/>
                </a:lnTo>
                <a:lnTo>
                  <a:pt x="1841182" y="461124"/>
                </a:lnTo>
                <a:lnTo>
                  <a:pt x="1847113" y="461822"/>
                </a:lnTo>
                <a:lnTo>
                  <a:pt x="1848967" y="466598"/>
                </a:lnTo>
                <a:lnTo>
                  <a:pt x="1849069" y="467017"/>
                </a:lnTo>
                <a:lnTo>
                  <a:pt x="1857184" y="485978"/>
                </a:lnTo>
                <a:lnTo>
                  <a:pt x="1871510" y="499846"/>
                </a:lnTo>
                <a:lnTo>
                  <a:pt x="1891868" y="508368"/>
                </a:lnTo>
                <a:lnTo>
                  <a:pt x="1918030" y="511263"/>
                </a:lnTo>
                <a:lnTo>
                  <a:pt x="1955660" y="511263"/>
                </a:lnTo>
                <a:lnTo>
                  <a:pt x="1958301" y="508622"/>
                </a:lnTo>
                <a:lnTo>
                  <a:pt x="1958301" y="461124"/>
                </a:lnTo>
                <a:lnTo>
                  <a:pt x="1958301" y="452297"/>
                </a:lnTo>
                <a:lnTo>
                  <a:pt x="1958301" y="447751"/>
                </a:lnTo>
                <a:close/>
              </a:path>
              <a:path w="2388234" h="522605">
                <a:moveTo>
                  <a:pt x="2090242" y="133756"/>
                </a:moveTo>
                <a:lnTo>
                  <a:pt x="2086635" y="130162"/>
                </a:lnTo>
                <a:lnTo>
                  <a:pt x="2008987" y="130162"/>
                </a:lnTo>
                <a:lnTo>
                  <a:pt x="2005393" y="133756"/>
                </a:lnTo>
                <a:lnTo>
                  <a:pt x="2005393" y="503212"/>
                </a:lnTo>
                <a:lnTo>
                  <a:pt x="2005393" y="507669"/>
                </a:lnTo>
                <a:lnTo>
                  <a:pt x="2008987" y="511263"/>
                </a:lnTo>
                <a:lnTo>
                  <a:pt x="2086635" y="511263"/>
                </a:lnTo>
                <a:lnTo>
                  <a:pt x="2090242" y="507669"/>
                </a:lnTo>
                <a:lnTo>
                  <a:pt x="2090242" y="133756"/>
                </a:lnTo>
                <a:close/>
              </a:path>
              <a:path w="2388234" h="522605">
                <a:moveTo>
                  <a:pt x="2387866" y="129451"/>
                </a:moveTo>
                <a:lnTo>
                  <a:pt x="2384260" y="125844"/>
                </a:lnTo>
                <a:lnTo>
                  <a:pt x="2373490" y="125844"/>
                </a:lnTo>
                <a:lnTo>
                  <a:pt x="2335276" y="129603"/>
                </a:lnTo>
                <a:lnTo>
                  <a:pt x="2274773" y="159156"/>
                </a:lnTo>
                <a:lnTo>
                  <a:pt x="2248509" y="190766"/>
                </a:lnTo>
                <a:lnTo>
                  <a:pt x="2238959" y="188569"/>
                </a:lnTo>
                <a:lnTo>
                  <a:pt x="2231504" y="133134"/>
                </a:lnTo>
                <a:lnTo>
                  <a:pt x="2228100" y="130162"/>
                </a:lnTo>
                <a:lnTo>
                  <a:pt x="2166391" y="130162"/>
                </a:lnTo>
                <a:lnTo>
                  <a:pt x="2162784" y="133756"/>
                </a:lnTo>
                <a:lnTo>
                  <a:pt x="2162784" y="503212"/>
                </a:lnTo>
                <a:lnTo>
                  <a:pt x="2162784" y="507669"/>
                </a:lnTo>
                <a:lnTo>
                  <a:pt x="2166391" y="511263"/>
                </a:lnTo>
                <a:lnTo>
                  <a:pt x="2244039" y="511263"/>
                </a:lnTo>
                <a:lnTo>
                  <a:pt x="2247646" y="507669"/>
                </a:lnTo>
                <a:lnTo>
                  <a:pt x="2247646" y="322859"/>
                </a:lnTo>
                <a:lnTo>
                  <a:pt x="2256180" y="274662"/>
                </a:lnTo>
                <a:lnTo>
                  <a:pt x="2280907" y="238734"/>
                </a:lnTo>
                <a:lnTo>
                  <a:pt x="2320455" y="216281"/>
                </a:lnTo>
                <a:lnTo>
                  <a:pt x="2373490" y="208534"/>
                </a:lnTo>
                <a:lnTo>
                  <a:pt x="2384260" y="208534"/>
                </a:lnTo>
                <a:lnTo>
                  <a:pt x="2387866" y="204927"/>
                </a:lnTo>
                <a:lnTo>
                  <a:pt x="2387866" y="129451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82942" y="643481"/>
            <a:ext cx="104834" cy="10484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52623" y="567949"/>
            <a:ext cx="3215640" cy="733425"/>
          </a:xfrm>
          <a:custGeom>
            <a:avLst/>
            <a:gdLst/>
            <a:ahLst/>
            <a:cxnLst/>
            <a:rect l="l" t="t" r="r" b="b"/>
            <a:pathLst>
              <a:path w="3215640" h="733425">
                <a:moveTo>
                  <a:pt x="305320" y="281025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69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31"/>
                </a:lnTo>
                <a:lnTo>
                  <a:pt x="91694" y="154457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74"/>
                </a:lnTo>
                <a:lnTo>
                  <a:pt x="192303" y="259372"/>
                </a:lnTo>
                <a:lnTo>
                  <a:pt x="211950" y="279273"/>
                </a:lnTo>
                <a:lnTo>
                  <a:pt x="216877" y="285788"/>
                </a:lnTo>
                <a:lnTo>
                  <a:pt x="219506" y="292836"/>
                </a:lnTo>
                <a:lnTo>
                  <a:pt x="219773" y="300367"/>
                </a:lnTo>
                <a:lnTo>
                  <a:pt x="217601" y="308279"/>
                </a:lnTo>
                <a:lnTo>
                  <a:pt x="188442" y="323596"/>
                </a:lnTo>
                <a:lnTo>
                  <a:pt x="3644" y="323583"/>
                </a:lnTo>
                <a:lnTo>
                  <a:pt x="0" y="327215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75"/>
                </a:lnTo>
                <a:lnTo>
                  <a:pt x="150583" y="409575"/>
                </a:lnTo>
                <a:lnTo>
                  <a:pt x="193332" y="408787"/>
                </a:lnTo>
                <a:lnTo>
                  <a:pt x="254520" y="391566"/>
                </a:lnTo>
                <a:lnTo>
                  <a:pt x="295617" y="342900"/>
                </a:lnTo>
                <a:lnTo>
                  <a:pt x="305066" y="311454"/>
                </a:lnTo>
                <a:lnTo>
                  <a:pt x="305320" y="281025"/>
                </a:lnTo>
                <a:close/>
              </a:path>
              <a:path w="3215640" h="733425">
                <a:moveTo>
                  <a:pt x="408889" y="581520"/>
                </a:moveTo>
                <a:lnTo>
                  <a:pt x="408711" y="538949"/>
                </a:lnTo>
                <a:lnTo>
                  <a:pt x="391591" y="476694"/>
                </a:lnTo>
                <a:lnTo>
                  <a:pt x="341896" y="436511"/>
                </a:lnTo>
                <a:lnTo>
                  <a:pt x="309524" y="427405"/>
                </a:lnTo>
                <a:lnTo>
                  <a:pt x="278333" y="427964"/>
                </a:lnTo>
                <a:lnTo>
                  <a:pt x="221462" y="458330"/>
                </a:lnTo>
                <a:lnTo>
                  <a:pt x="191795" y="487248"/>
                </a:lnTo>
                <a:lnTo>
                  <a:pt x="97243" y="582002"/>
                </a:lnTo>
                <a:lnTo>
                  <a:pt x="96443" y="587654"/>
                </a:lnTo>
                <a:lnTo>
                  <a:pt x="125018" y="615581"/>
                </a:lnTo>
                <a:lnTo>
                  <a:pt x="152603" y="643813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68" y="617943"/>
                </a:lnTo>
                <a:lnTo>
                  <a:pt x="277888" y="522401"/>
                </a:lnTo>
                <a:lnTo>
                  <a:pt x="284365" y="516915"/>
                </a:lnTo>
                <a:lnTo>
                  <a:pt x="291350" y="513397"/>
                </a:lnTo>
                <a:lnTo>
                  <a:pt x="298996" y="512394"/>
                </a:lnTo>
                <a:lnTo>
                  <a:pt x="307441" y="514426"/>
                </a:lnTo>
                <a:lnTo>
                  <a:pt x="323951" y="729335"/>
                </a:lnTo>
                <a:lnTo>
                  <a:pt x="327583" y="732955"/>
                </a:lnTo>
                <a:lnTo>
                  <a:pt x="405041" y="732955"/>
                </a:lnTo>
                <a:lnTo>
                  <a:pt x="408673" y="729322"/>
                </a:lnTo>
                <a:lnTo>
                  <a:pt x="408889" y="581520"/>
                </a:lnTo>
                <a:close/>
              </a:path>
              <a:path w="3215640" h="733425">
                <a:moveTo>
                  <a:pt x="636257" y="149707"/>
                </a:moveTo>
                <a:lnTo>
                  <a:pt x="636079" y="144449"/>
                </a:lnTo>
                <a:lnTo>
                  <a:pt x="609384" y="118897"/>
                </a:lnTo>
                <a:lnTo>
                  <a:pt x="599833" y="109245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94" y="91643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87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501" y="220040"/>
                </a:lnTo>
                <a:lnTo>
                  <a:pt x="424764" y="217855"/>
                </a:lnTo>
                <a:lnTo>
                  <a:pt x="417144" y="213080"/>
                </a:lnTo>
                <a:lnTo>
                  <a:pt x="412153" y="206692"/>
                </a:lnTo>
                <a:lnTo>
                  <a:pt x="409486" y="198945"/>
                </a:lnTo>
                <a:lnTo>
                  <a:pt x="408813" y="190055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710" y="0"/>
                </a:lnTo>
                <a:lnTo>
                  <a:pt x="324078" y="3632"/>
                </a:lnTo>
                <a:lnTo>
                  <a:pt x="323697" y="97066"/>
                </a:lnTo>
                <a:lnTo>
                  <a:pt x="323900" y="156083"/>
                </a:lnTo>
                <a:lnTo>
                  <a:pt x="324993" y="200672"/>
                </a:lnTo>
                <a:lnTo>
                  <a:pt x="343877" y="259308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19"/>
                </a:lnTo>
                <a:lnTo>
                  <a:pt x="483920" y="294347"/>
                </a:lnTo>
                <a:lnTo>
                  <a:pt x="510667" y="274726"/>
                </a:lnTo>
                <a:lnTo>
                  <a:pt x="540575" y="245516"/>
                </a:lnTo>
                <a:lnTo>
                  <a:pt x="636257" y="149707"/>
                </a:lnTo>
                <a:close/>
              </a:path>
              <a:path w="3215640" h="733425">
                <a:moveTo>
                  <a:pt x="732980" y="327190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64"/>
                </a:lnTo>
                <a:lnTo>
                  <a:pt x="574738" y="323545"/>
                </a:lnTo>
                <a:lnTo>
                  <a:pt x="529348" y="325081"/>
                </a:lnTo>
                <a:lnTo>
                  <a:pt x="472186" y="344728"/>
                </a:lnTo>
                <a:lnTo>
                  <a:pt x="435432" y="393623"/>
                </a:lnTo>
                <a:lnTo>
                  <a:pt x="427393" y="423875"/>
                </a:lnTo>
                <a:lnTo>
                  <a:pt x="427697" y="453047"/>
                </a:lnTo>
                <a:lnTo>
                  <a:pt x="453923" y="505904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47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62"/>
                </a:lnTo>
                <a:lnTo>
                  <a:pt x="632663" y="565200"/>
                </a:lnTo>
                <a:lnTo>
                  <a:pt x="628459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27" y="427151"/>
                </a:lnTo>
                <a:lnTo>
                  <a:pt x="544499" y="409130"/>
                </a:lnTo>
                <a:lnTo>
                  <a:pt x="729335" y="409206"/>
                </a:lnTo>
                <a:lnTo>
                  <a:pt x="732980" y="405574"/>
                </a:lnTo>
                <a:lnTo>
                  <a:pt x="732980" y="327190"/>
                </a:lnTo>
                <a:close/>
              </a:path>
              <a:path w="3215640" h="733425">
                <a:moveTo>
                  <a:pt x="3201771" y="602272"/>
                </a:moveTo>
                <a:lnTo>
                  <a:pt x="3199092" y="593813"/>
                </a:lnTo>
                <a:lnTo>
                  <a:pt x="3198901" y="593140"/>
                </a:lnTo>
                <a:lnTo>
                  <a:pt x="3197936" y="592366"/>
                </a:lnTo>
                <a:lnTo>
                  <a:pt x="3196209" y="591985"/>
                </a:lnTo>
                <a:lnTo>
                  <a:pt x="3198990" y="591121"/>
                </a:lnTo>
                <a:lnTo>
                  <a:pt x="3199473" y="590550"/>
                </a:lnTo>
                <a:lnTo>
                  <a:pt x="3200819" y="588911"/>
                </a:lnTo>
                <a:lnTo>
                  <a:pt x="3200819" y="582955"/>
                </a:lnTo>
                <a:lnTo>
                  <a:pt x="3200793" y="582155"/>
                </a:lnTo>
                <a:lnTo>
                  <a:pt x="3197745" y="579577"/>
                </a:lnTo>
                <a:lnTo>
                  <a:pt x="3197060" y="579577"/>
                </a:lnTo>
                <a:lnTo>
                  <a:pt x="3197060" y="584873"/>
                </a:lnTo>
                <a:lnTo>
                  <a:pt x="3197060" y="588619"/>
                </a:lnTo>
                <a:lnTo>
                  <a:pt x="3195917" y="590550"/>
                </a:lnTo>
                <a:lnTo>
                  <a:pt x="3185147" y="590550"/>
                </a:lnTo>
                <a:lnTo>
                  <a:pt x="3185147" y="582955"/>
                </a:lnTo>
                <a:lnTo>
                  <a:pt x="3195917" y="582955"/>
                </a:lnTo>
                <a:lnTo>
                  <a:pt x="3197060" y="584873"/>
                </a:lnTo>
                <a:lnTo>
                  <a:pt x="3197060" y="579577"/>
                </a:lnTo>
                <a:lnTo>
                  <a:pt x="3181489" y="579577"/>
                </a:lnTo>
                <a:lnTo>
                  <a:pt x="3181489" y="602272"/>
                </a:lnTo>
                <a:lnTo>
                  <a:pt x="3185147" y="602272"/>
                </a:lnTo>
                <a:lnTo>
                  <a:pt x="3185147" y="593813"/>
                </a:lnTo>
                <a:lnTo>
                  <a:pt x="3194672" y="593813"/>
                </a:lnTo>
                <a:lnTo>
                  <a:pt x="3195434" y="594194"/>
                </a:lnTo>
                <a:lnTo>
                  <a:pt x="3195726" y="595160"/>
                </a:lnTo>
                <a:lnTo>
                  <a:pt x="3198025" y="602272"/>
                </a:lnTo>
                <a:lnTo>
                  <a:pt x="3201771" y="602272"/>
                </a:lnTo>
                <a:close/>
              </a:path>
              <a:path w="3215640" h="733425">
                <a:moveTo>
                  <a:pt x="3215589" y="591121"/>
                </a:moveTo>
                <a:lnTo>
                  <a:pt x="3215551" y="590550"/>
                </a:lnTo>
                <a:lnTo>
                  <a:pt x="3213709" y="580771"/>
                </a:lnTo>
                <a:lnTo>
                  <a:pt x="3211652" y="577672"/>
                </a:lnTo>
                <a:lnTo>
                  <a:pt x="3211652" y="591121"/>
                </a:lnTo>
                <a:lnTo>
                  <a:pt x="3210064" y="599719"/>
                </a:lnTo>
                <a:lnTo>
                  <a:pt x="3205619" y="606590"/>
                </a:lnTo>
                <a:lnTo>
                  <a:pt x="3198901" y="611047"/>
                </a:lnTo>
                <a:lnTo>
                  <a:pt x="3190532" y="612648"/>
                </a:lnTo>
                <a:lnTo>
                  <a:pt x="3181947" y="610997"/>
                </a:lnTo>
                <a:lnTo>
                  <a:pt x="3175228" y="606437"/>
                </a:lnTo>
                <a:lnTo>
                  <a:pt x="3170847" y="599554"/>
                </a:lnTo>
                <a:lnTo>
                  <a:pt x="3169323" y="591121"/>
                </a:lnTo>
                <a:lnTo>
                  <a:pt x="3169361" y="590550"/>
                </a:lnTo>
                <a:lnTo>
                  <a:pt x="3170898" y="582155"/>
                </a:lnTo>
                <a:lnTo>
                  <a:pt x="3175368" y="575322"/>
                </a:lnTo>
                <a:lnTo>
                  <a:pt x="3182099" y="570877"/>
                </a:lnTo>
                <a:lnTo>
                  <a:pt x="3190532" y="569302"/>
                </a:lnTo>
                <a:lnTo>
                  <a:pt x="3199104" y="570953"/>
                </a:lnTo>
                <a:lnTo>
                  <a:pt x="3205797" y="575500"/>
                </a:lnTo>
                <a:lnTo>
                  <a:pt x="3210141" y="582358"/>
                </a:lnTo>
                <a:lnTo>
                  <a:pt x="3211614" y="590550"/>
                </a:lnTo>
                <a:lnTo>
                  <a:pt x="3211652" y="591121"/>
                </a:lnTo>
                <a:lnTo>
                  <a:pt x="3211652" y="577672"/>
                </a:lnTo>
                <a:lnTo>
                  <a:pt x="3208451" y="572833"/>
                </a:lnTo>
                <a:lnTo>
                  <a:pt x="3202990" y="569302"/>
                </a:lnTo>
                <a:lnTo>
                  <a:pt x="3200489" y="567677"/>
                </a:lnTo>
                <a:lnTo>
                  <a:pt x="3165424" y="590550"/>
                </a:lnTo>
                <a:lnTo>
                  <a:pt x="3165386" y="591121"/>
                </a:lnTo>
                <a:lnTo>
                  <a:pt x="3167265" y="601154"/>
                </a:lnTo>
                <a:lnTo>
                  <a:pt x="3172574" y="609104"/>
                </a:lnTo>
                <a:lnTo>
                  <a:pt x="3180550" y="614273"/>
                </a:lnTo>
                <a:lnTo>
                  <a:pt x="3190532" y="616115"/>
                </a:lnTo>
                <a:lnTo>
                  <a:pt x="3200692" y="614197"/>
                </a:lnTo>
                <a:lnTo>
                  <a:pt x="3203016" y="612648"/>
                </a:lnTo>
                <a:lnTo>
                  <a:pt x="3208629" y="608888"/>
                </a:lnTo>
                <a:lnTo>
                  <a:pt x="3213785" y="600913"/>
                </a:lnTo>
                <a:lnTo>
                  <a:pt x="3215589" y="591121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1C1C1C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298" y="1912322"/>
            <a:ext cx="7069455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1C1C1C"/>
                </a:solidFill>
                <a:latin typeface="PP Mori"/>
                <a:cs typeface="PP Mo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866" y="3946676"/>
            <a:ext cx="11974830" cy="583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EB3B13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99723" y="10568718"/>
            <a:ext cx="3996690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SUMMER</a:t>
            </a:r>
            <a:r>
              <a:rPr spc="-40" dirty="0"/>
              <a:t> </a:t>
            </a:r>
            <a:r>
              <a:rPr dirty="0"/>
              <a:t>20</a:t>
            </a:r>
            <a:r>
              <a:rPr dirty="0">
                <a:solidFill>
                  <a:srgbClr val="EB3B13"/>
                </a:solidFill>
              </a:rPr>
              <a:t>23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dirty="0"/>
              <a:t>BIG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6728" y="10568718"/>
            <a:ext cx="805180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1C1C1C"/>
                </a:solidFill>
                <a:latin typeface="PP Mori SemiBold"/>
                <a:cs typeface="PP Mori SemiBold"/>
              </a:defRPr>
            </a:lvl1pPr>
          </a:lstStyle>
          <a:p>
            <a:pPr marL="38100">
              <a:lnSpc>
                <a:spcPts val="1730"/>
              </a:lnSpc>
            </a:pPr>
            <a:fld id="{81D60167-4931-47E6-BA6A-407CBD079E47}" type="slidenum">
              <a:rPr dirty="0">
                <a:solidFill>
                  <a:srgbClr val="EB3B13"/>
                </a:solidFill>
              </a:rPr>
              <a:t>‹#›</a:t>
            </a:fld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20" dirty="0"/>
              <a:t> </a:t>
            </a:r>
            <a:r>
              <a:rPr spc="-25" dirty="0"/>
              <a:t>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ello@westairgases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04" y="0"/>
            <a:ext cx="20104507" cy="11348500"/>
            <a:chOff x="-204" y="0"/>
            <a:chExt cx="20104507" cy="113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204" y="3978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0" y="11308556"/>
                  </a:moveTo>
                  <a:lnTo>
                    <a:pt x="0" y="0"/>
                  </a:lnTo>
                  <a:lnTo>
                    <a:pt x="20104099" y="0"/>
                  </a:lnTo>
                  <a:lnTo>
                    <a:pt x="20104099" y="11308556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1C1C1C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842453" y="6165"/>
              <a:ext cx="12261850" cy="11303000"/>
            </a:xfrm>
            <a:custGeom>
              <a:avLst/>
              <a:gdLst/>
              <a:ahLst/>
              <a:cxnLst/>
              <a:rect l="l" t="t" r="r" b="b"/>
              <a:pathLst>
                <a:path w="12261850" h="11303000">
                  <a:moveTo>
                    <a:pt x="5124805" y="4180205"/>
                  </a:moveTo>
                  <a:lnTo>
                    <a:pt x="5123916" y="4134091"/>
                  </a:lnTo>
                  <a:lnTo>
                    <a:pt x="5121757" y="4088168"/>
                  </a:lnTo>
                  <a:lnTo>
                    <a:pt x="5118303" y="4042448"/>
                  </a:lnTo>
                  <a:lnTo>
                    <a:pt x="5113579" y="3996931"/>
                  </a:lnTo>
                  <a:lnTo>
                    <a:pt x="5107571" y="3951630"/>
                  </a:lnTo>
                  <a:lnTo>
                    <a:pt x="5100269" y="3906545"/>
                  </a:lnTo>
                  <a:lnTo>
                    <a:pt x="5091696" y="3861689"/>
                  </a:lnTo>
                  <a:lnTo>
                    <a:pt x="5081829" y="3817074"/>
                  </a:lnTo>
                  <a:lnTo>
                    <a:pt x="5070665" y="3772700"/>
                  </a:lnTo>
                  <a:lnTo>
                    <a:pt x="5058219" y="3728567"/>
                  </a:lnTo>
                  <a:lnTo>
                    <a:pt x="5044478" y="3684701"/>
                  </a:lnTo>
                  <a:lnTo>
                    <a:pt x="5029454" y="3641090"/>
                  </a:lnTo>
                  <a:lnTo>
                    <a:pt x="5013122" y="3597757"/>
                  </a:lnTo>
                  <a:lnTo>
                    <a:pt x="4995507" y="3554692"/>
                  </a:lnTo>
                  <a:lnTo>
                    <a:pt x="4976596" y="3511918"/>
                  </a:lnTo>
                  <a:lnTo>
                    <a:pt x="4956378" y="3469436"/>
                  </a:lnTo>
                  <a:lnTo>
                    <a:pt x="4934864" y="3427260"/>
                  </a:lnTo>
                  <a:lnTo>
                    <a:pt x="4912055" y="3385388"/>
                  </a:lnTo>
                  <a:lnTo>
                    <a:pt x="4887950" y="3343821"/>
                  </a:lnTo>
                  <a:lnTo>
                    <a:pt x="4862538" y="3302571"/>
                  </a:lnTo>
                  <a:lnTo>
                    <a:pt x="4835817" y="3261664"/>
                  </a:lnTo>
                  <a:lnTo>
                    <a:pt x="4807801" y="3221088"/>
                  </a:lnTo>
                  <a:lnTo>
                    <a:pt x="4778464" y="3180842"/>
                  </a:lnTo>
                  <a:lnTo>
                    <a:pt x="4747831" y="3140951"/>
                  </a:lnTo>
                  <a:lnTo>
                    <a:pt x="4715891" y="3101416"/>
                  </a:lnTo>
                  <a:lnTo>
                    <a:pt x="4682642" y="3062249"/>
                  </a:lnTo>
                  <a:lnTo>
                    <a:pt x="4648073" y="3023451"/>
                  </a:lnTo>
                  <a:lnTo>
                    <a:pt x="4580064" y="2949295"/>
                  </a:lnTo>
                  <a:lnTo>
                    <a:pt x="4511649" y="2875508"/>
                  </a:lnTo>
                  <a:lnTo>
                    <a:pt x="4442853" y="2802064"/>
                  </a:lnTo>
                  <a:lnTo>
                    <a:pt x="4373715" y="2728950"/>
                  </a:lnTo>
                  <a:lnTo>
                    <a:pt x="4304233" y="2656128"/>
                  </a:lnTo>
                  <a:lnTo>
                    <a:pt x="4199445" y="2547429"/>
                  </a:lnTo>
                  <a:lnTo>
                    <a:pt x="4094022" y="2439301"/>
                  </a:lnTo>
                  <a:lnTo>
                    <a:pt x="3988066" y="2331669"/>
                  </a:lnTo>
                  <a:lnTo>
                    <a:pt x="3846042" y="2188832"/>
                  </a:lnTo>
                  <a:lnTo>
                    <a:pt x="3667595" y="2011121"/>
                  </a:lnTo>
                  <a:lnTo>
                    <a:pt x="2950172" y="1303553"/>
                  </a:lnTo>
                  <a:lnTo>
                    <a:pt x="2771610" y="1125905"/>
                  </a:lnTo>
                  <a:lnTo>
                    <a:pt x="2629471" y="983132"/>
                  </a:lnTo>
                  <a:lnTo>
                    <a:pt x="2587599" y="945095"/>
                  </a:lnTo>
                  <a:lnTo>
                    <a:pt x="2547226" y="917486"/>
                  </a:lnTo>
                  <a:lnTo>
                    <a:pt x="2507831" y="900480"/>
                  </a:lnTo>
                  <a:lnTo>
                    <a:pt x="2468918" y="894257"/>
                  </a:lnTo>
                  <a:lnTo>
                    <a:pt x="2429980" y="899020"/>
                  </a:lnTo>
                  <a:lnTo>
                    <a:pt x="2390508" y="914946"/>
                  </a:lnTo>
                  <a:lnTo>
                    <a:pt x="2350008" y="942213"/>
                  </a:lnTo>
                  <a:lnTo>
                    <a:pt x="2307971" y="980998"/>
                  </a:lnTo>
                  <a:lnTo>
                    <a:pt x="2163915" y="1130160"/>
                  </a:lnTo>
                  <a:lnTo>
                    <a:pt x="2091550" y="1204455"/>
                  </a:lnTo>
                  <a:lnTo>
                    <a:pt x="2018804" y="1278394"/>
                  </a:lnTo>
                  <a:lnTo>
                    <a:pt x="1945589" y="1351838"/>
                  </a:lnTo>
                  <a:lnTo>
                    <a:pt x="1908771" y="1388325"/>
                  </a:lnTo>
                  <a:lnTo>
                    <a:pt x="1871802" y="1424647"/>
                  </a:lnTo>
                  <a:lnTo>
                    <a:pt x="1834654" y="1460792"/>
                  </a:lnTo>
                  <a:lnTo>
                    <a:pt x="1797316" y="1496720"/>
                  </a:lnTo>
                  <a:lnTo>
                    <a:pt x="1759788" y="1532432"/>
                  </a:lnTo>
                  <a:lnTo>
                    <a:pt x="1722056" y="1567916"/>
                  </a:lnTo>
                  <a:lnTo>
                    <a:pt x="1684096" y="1603146"/>
                  </a:lnTo>
                  <a:lnTo>
                    <a:pt x="1645894" y="1638096"/>
                  </a:lnTo>
                  <a:lnTo>
                    <a:pt x="1603413" y="1680349"/>
                  </a:lnTo>
                  <a:lnTo>
                    <a:pt x="1571269" y="1720634"/>
                  </a:lnTo>
                  <a:lnTo>
                    <a:pt x="1549171" y="1759407"/>
                  </a:lnTo>
                  <a:lnTo>
                    <a:pt x="1536827" y="1797151"/>
                  </a:lnTo>
                  <a:lnTo>
                    <a:pt x="1533931" y="1834324"/>
                  </a:lnTo>
                  <a:lnTo>
                    <a:pt x="1540205" y="1871408"/>
                  </a:lnTo>
                  <a:lnTo>
                    <a:pt x="1555330" y="1908873"/>
                  </a:lnTo>
                  <a:lnTo>
                    <a:pt x="1579029" y="1947176"/>
                  </a:lnTo>
                  <a:lnTo>
                    <a:pt x="1610995" y="1986800"/>
                  </a:lnTo>
                  <a:lnTo>
                    <a:pt x="1650936" y="2028202"/>
                  </a:lnTo>
                  <a:lnTo>
                    <a:pt x="1759178" y="2133777"/>
                  </a:lnTo>
                  <a:lnTo>
                    <a:pt x="1964842" y="2336584"/>
                  </a:lnTo>
                  <a:lnTo>
                    <a:pt x="2382583" y="2752191"/>
                  </a:lnTo>
                  <a:lnTo>
                    <a:pt x="3116021" y="3487547"/>
                  </a:lnTo>
                  <a:lnTo>
                    <a:pt x="3499180" y="3874757"/>
                  </a:lnTo>
                  <a:lnTo>
                    <a:pt x="3545662" y="3922293"/>
                  </a:lnTo>
                  <a:lnTo>
                    <a:pt x="3580003" y="3960812"/>
                  </a:lnTo>
                  <a:lnTo>
                    <a:pt x="3609365" y="4000614"/>
                  </a:lnTo>
                  <a:lnTo>
                    <a:pt x="3633673" y="4041648"/>
                  </a:lnTo>
                  <a:lnTo>
                    <a:pt x="3652888" y="4083862"/>
                  </a:lnTo>
                  <a:lnTo>
                    <a:pt x="3666960" y="4127182"/>
                  </a:lnTo>
                  <a:lnTo>
                    <a:pt x="3675811" y="4171569"/>
                  </a:lnTo>
                  <a:lnTo>
                    <a:pt x="3679406" y="4216971"/>
                  </a:lnTo>
                  <a:lnTo>
                    <a:pt x="3677691" y="4263301"/>
                  </a:lnTo>
                  <a:lnTo>
                    <a:pt x="3670592" y="4310532"/>
                  </a:lnTo>
                  <a:lnTo>
                    <a:pt x="3658082" y="4358589"/>
                  </a:lnTo>
                  <a:lnTo>
                    <a:pt x="3640074" y="4407433"/>
                  </a:lnTo>
                  <a:lnTo>
                    <a:pt x="3615880" y="4456684"/>
                  </a:lnTo>
                  <a:lnTo>
                    <a:pt x="3587623" y="4499991"/>
                  </a:lnTo>
                  <a:lnTo>
                    <a:pt x="3555492" y="4537557"/>
                  </a:lnTo>
                  <a:lnTo>
                    <a:pt x="3519716" y="4569650"/>
                  </a:lnTo>
                  <a:lnTo>
                    <a:pt x="3480485" y="4596485"/>
                  </a:lnTo>
                  <a:lnTo>
                    <a:pt x="3438042" y="4618317"/>
                  </a:lnTo>
                  <a:lnTo>
                    <a:pt x="3392563" y="4635360"/>
                  </a:lnTo>
                  <a:lnTo>
                    <a:pt x="3344278" y="4647870"/>
                  </a:lnTo>
                  <a:lnTo>
                    <a:pt x="3293402" y="4656074"/>
                  </a:lnTo>
                  <a:lnTo>
                    <a:pt x="3240125" y="4660214"/>
                  </a:lnTo>
                  <a:lnTo>
                    <a:pt x="3187535" y="4661852"/>
                  </a:lnTo>
                  <a:lnTo>
                    <a:pt x="3134918" y="4662703"/>
                  </a:lnTo>
                  <a:lnTo>
                    <a:pt x="3082277" y="4663021"/>
                  </a:lnTo>
                  <a:lnTo>
                    <a:pt x="136004" y="4663618"/>
                  </a:lnTo>
                  <a:lnTo>
                    <a:pt x="93027" y="4670488"/>
                  </a:lnTo>
                  <a:lnTo>
                    <a:pt x="55689" y="4689741"/>
                  </a:lnTo>
                  <a:lnTo>
                    <a:pt x="26250" y="4719129"/>
                  </a:lnTo>
                  <a:lnTo>
                    <a:pt x="6934" y="4756416"/>
                  </a:lnTo>
                  <a:lnTo>
                    <a:pt x="0" y="4799381"/>
                  </a:lnTo>
                  <a:lnTo>
                    <a:pt x="0" y="5957265"/>
                  </a:lnTo>
                  <a:lnTo>
                    <a:pt x="6921" y="6000216"/>
                  </a:lnTo>
                  <a:lnTo>
                    <a:pt x="26212" y="6037491"/>
                  </a:lnTo>
                  <a:lnTo>
                    <a:pt x="55626" y="6066891"/>
                  </a:lnTo>
                  <a:lnTo>
                    <a:pt x="92925" y="6086170"/>
                  </a:lnTo>
                  <a:lnTo>
                    <a:pt x="135864" y="6093091"/>
                  </a:lnTo>
                  <a:lnTo>
                    <a:pt x="1475397" y="6101626"/>
                  </a:lnTo>
                  <a:lnTo>
                    <a:pt x="1921052" y="6103023"/>
                  </a:lnTo>
                  <a:lnTo>
                    <a:pt x="2234882" y="6103010"/>
                  </a:lnTo>
                  <a:lnTo>
                    <a:pt x="2475369" y="6102185"/>
                  </a:lnTo>
                  <a:lnTo>
                    <a:pt x="2700794" y="6100496"/>
                  </a:lnTo>
                  <a:lnTo>
                    <a:pt x="2856801" y="6098578"/>
                  </a:lnTo>
                  <a:lnTo>
                    <a:pt x="2999155" y="6096038"/>
                  </a:lnTo>
                  <a:lnTo>
                    <a:pt x="3085388" y="6093968"/>
                  </a:lnTo>
                  <a:lnTo>
                    <a:pt x="3163913" y="6091593"/>
                  </a:lnTo>
                  <a:lnTo>
                    <a:pt x="3234080" y="6088875"/>
                  </a:lnTo>
                  <a:lnTo>
                    <a:pt x="3285312" y="6086170"/>
                  </a:lnTo>
                  <a:lnTo>
                    <a:pt x="3336074" y="6082576"/>
                  </a:lnTo>
                  <a:lnTo>
                    <a:pt x="3386353" y="6078080"/>
                  </a:lnTo>
                  <a:lnTo>
                    <a:pt x="3436137" y="6072670"/>
                  </a:lnTo>
                  <a:lnTo>
                    <a:pt x="3485426" y="6066345"/>
                  </a:lnTo>
                  <a:lnTo>
                    <a:pt x="3534206" y="6059106"/>
                  </a:lnTo>
                  <a:lnTo>
                    <a:pt x="3582454" y="6050940"/>
                  </a:lnTo>
                  <a:lnTo>
                    <a:pt x="3630193" y="6041834"/>
                  </a:lnTo>
                  <a:lnTo>
                    <a:pt x="3677386" y="6031789"/>
                  </a:lnTo>
                  <a:lnTo>
                    <a:pt x="3724046" y="6020790"/>
                  </a:lnTo>
                  <a:lnTo>
                    <a:pt x="3770134" y="6008852"/>
                  </a:lnTo>
                  <a:lnTo>
                    <a:pt x="3815677" y="5995936"/>
                  </a:lnTo>
                  <a:lnTo>
                    <a:pt x="3860635" y="5982055"/>
                  </a:lnTo>
                  <a:lnTo>
                    <a:pt x="3905021" y="5967209"/>
                  </a:lnTo>
                  <a:lnTo>
                    <a:pt x="3948823" y="5951372"/>
                  </a:lnTo>
                  <a:lnTo>
                    <a:pt x="3992016" y="5934545"/>
                  </a:lnTo>
                  <a:lnTo>
                    <a:pt x="4034612" y="5916727"/>
                  </a:lnTo>
                  <a:lnTo>
                    <a:pt x="4076585" y="5897918"/>
                  </a:lnTo>
                  <a:lnTo>
                    <a:pt x="4117949" y="5878080"/>
                  </a:lnTo>
                  <a:lnTo>
                    <a:pt x="4158665" y="5857240"/>
                  </a:lnTo>
                  <a:lnTo>
                    <a:pt x="4198747" y="5835383"/>
                  </a:lnTo>
                  <a:lnTo>
                    <a:pt x="4238180" y="5812485"/>
                  </a:lnTo>
                  <a:lnTo>
                    <a:pt x="4276941" y="5788558"/>
                  </a:lnTo>
                  <a:lnTo>
                    <a:pt x="4315041" y="5763590"/>
                  </a:lnTo>
                  <a:lnTo>
                    <a:pt x="4352468" y="5737568"/>
                  </a:lnTo>
                  <a:lnTo>
                    <a:pt x="4389209" y="5710491"/>
                  </a:lnTo>
                  <a:lnTo>
                    <a:pt x="4425251" y="5682361"/>
                  </a:lnTo>
                  <a:lnTo>
                    <a:pt x="4460595" y="5653163"/>
                  </a:lnTo>
                  <a:lnTo>
                    <a:pt x="4495228" y="5622874"/>
                  </a:lnTo>
                  <a:lnTo>
                    <a:pt x="4529137" y="5591518"/>
                  </a:lnTo>
                  <a:lnTo>
                    <a:pt x="4562310" y="5559069"/>
                  </a:lnTo>
                  <a:lnTo>
                    <a:pt x="4594745" y="5525516"/>
                  </a:lnTo>
                  <a:lnTo>
                    <a:pt x="4626445" y="5490870"/>
                  </a:lnTo>
                  <a:lnTo>
                    <a:pt x="4657382" y="5455120"/>
                  </a:lnTo>
                  <a:lnTo>
                    <a:pt x="4687544" y="5418239"/>
                  </a:lnTo>
                  <a:lnTo>
                    <a:pt x="4716945" y="5380240"/>
                  </a:lnTo>
                  <a:lnTo>
                    <a:pt x="4745558" y="5341124"/>
                  </a:lnTo>
                  <a:lnTo>
                    <a:pt x="4773384" y="5300865"/>
                  </a:lnTo>
                  <a:lnTo>
                    <a:pt x="4800397" y="5259463"/>
                  </a:lnTo>
                  <a:lnTo>
                    <a:pt x="4826609" y="5216906"/>
                  </a:lnTo>
                  <a:lnTo>
                    <a:pt x="4852009" y="5173205"/>
                  </a:lnTo>
                  <a:lnTo>
                    <a:pt x="4876571" y="5128336"/>
                  </a:lnTo>
                  <a:lnTo>
                    <a:pt x="4900307" y="5082298"/>
                  </a:lnTo>
                  <a:lnTo>
                    <a:pt x="4923193" y="5035080"/>
                  </a:lnTo>
                  <a:lnTo>
                    <a:pt x="4945227" y="4986680"/>
                  </a:lnTo>
                  <a:lnTo>
                    <a:pt x="4965916" y="4938382"/>
                  </a:lnTo>
                  <a:lnTo>
                    <a:pt x="4985334" y="4890160"/>
                  </a:lnTo>
                  <a:lnTo>
                    <a:pt x="5003495" y="4842014"/>
                  </a:lnTo>
                  <a:lnTo>
                    <a:pt x="5020399" y="4793958"/>
                  </a:lnTo>
                  <a:lnTo>
                    <a:pt x="5036045" y="4745990"/>
                  </a:lnTo>
                  <a:lnTo>
                    <a:pt x="5050421" y="4698123"/>
                  </a:lnTo>
                  <a:lnTo>
                    <a:pt x="5063528" y="4650359"/>
                  </a:lnTo>
                  <a:lnTo>
                    <a:pt x="5075377" y="4602721"/>
                  </a:lnTo>
                  <a:lnTo>
                    <a:pt x="5085956" y="4555185"/>
                  </a:lnTo>
                  <a:lnTo>
                    <a:pt x="5095265" y="4507789"/>
                  </a:lnTo>
                  <a:lnTo>
                    <a:pt x="5103304" y="4460532"/>
                  </a:lnTo>
                  <a:lnTo>
                    <a:pt x="5110073" y="4413415"/>
                  </a:lnTo>
                  <a:lnTo>
                    <a:pt x="5115560" y="4366438"/>
                  </a:lnTo>
                  <a:lnTo>
                    <a:pt x="5119789" y="4319625"/>
                  </a:lnTo>
                  <a:lnTo>
                    <a:pt x="5122735" y="4272978"/>
                  </a:lnTo>
                  <a:lnTo>
                    <a:pt x="5124412" y="4226509"/>
                  </a:lnTo>
                  <a:lnTo>
                    <a:pt x="5124805" y="4180205"/>
                  </a:lnTo>
                  <a:close/>
                </a:path>
                <a:path w="12261850" h="11303000">
                  <a:moveTo>
                    <a:pt x="6840080" y="9336710"/>
                  </a:moveTo>
                  <a:lnTo>
                    <a:pt x="6839979" y="8995054"/>
                  </a:lnTo>
                  <a:lnTo>
                    <a:pt x="6839877" y="8907196"/>
                  </a:lnTo>
                  <a:lnTo>
                    <a:pt x="6839686" y="8796807"/>
                  </a:lnTo>
                  <a:lnTo>
                    <a:pt x="6839432" y="8691728"/>
                  </a:lnTo>
                  <a:lnTo>
                    <a:pt x="6839090" y="8589200"/>
                  </a:lnTo>
                  <a:lnTo>
                    <a:pt x="6838696" y="8499526"/>
                  </a:lnTo>
                  <a:lnTo>
                    <a:pt x="6838188" y="8410384"/>
                  </a:lnTo>
                  <a:lnTo>
                    <a:pt x="6837629" y="8335873"/>
                  </a:lnTo>
                  <a:lnTo>
                    <a:pt x="6836969" y="8266379"/>
                  </a:lnTo>
                  <a:lnTo>
                    <a:pt x="6835838" y="8213014"/>
                  </a:lnTo>
                  <a:lnTo>
                    <a:pt x="6833629" y="8160271"/>
                  </a:lnTo>
                  <a:lnTo>
                    <a:pt x="6830339" y="8108150"/>
                  </a:lnTo>
                  <a:lnTo>
                    <a:pt x="6825983" y="8056664"/>
                  </a:lnTo>
                  <a:lnTo>
                    <a:pt x="6820535" y="8005826"/>
                  </a:lnTo>
                  <a:lnTo>
                    <a:pt x="6814007" y="7955623"/>
                  </a:lnTo>
                  <a:lnTo>
                    <a:pt x="6806412" y="7906080"/>
                  </a:lnTo>
                  <a:lnTo>
                    <a:pt x="6797726" y="7857185"/>
                  </a:lnTo>
                  <a:lnTo>
                    <a:pt x="6787959" y="7808950"/>
                  </a:lnTo>
                  <a:lnTo>
                    <a:pt x="6777126" y="7761376"/>
                  </a:lnTo>
                  <a:lnTo>
                    <a:pt x="6765214" y="7714462"/>
                  </a:lnTo>
                  <a:lnTo>
                    <a:pt x="6752209" y="7668234"/>
                  </a:lnTo>
                  <a:lnTo>
                    <a:pt x="6738137" y="7622680"/>
                  </a:lnTo>
                  <a:lnTo>
                    <a:pt x="6722986" y="7577810"/>
                  </a:lnTo>
                  <a:lnTo>
                    <a:pt x="6706756" y="7533627"/>
                  </a:lnTo>
                  <a:lnTo>
                    <a:pt x="6689458" y="7490142"/>
                  </a:lnTo>
                  <a:lnTo>
                    <a:pt x="6671069" y="7447356"/>
                  </a:lnTo>
                  <a:lnTo>
                    <a:pt x="6651612" y="7405268"/>
                  </a:lnTo>
                  <a:lnTo>
                    <a:pt x="6631064" y="7363879"/>
                  </a:lnTo>
                  <a:lnTo>
                    <a:pt x="6609448" y="7323214"/>
                  </a:lnTo>
                  <a:lnTo>
                    <a:pt x="6586766" y="7283272"/>
                  </a:lnTo>
                  <a:lnTo>
                    <a:pt x="6562992" y="7244042"/>
                  </a:lnTo>
                  <a:lnTo>
                    <a:pt x="6538138" y="7205548"/>
                  </a:lnTo>
                  <a:lnTo>
                    <a:pt x="6512217" y="7167778"/>
                  </a:lnTo>
                  <a:lnTo>
                    <a:pt x="6485217" y="7130758"/>
                  </a:lnTo>
                  <a:lnTo>
                    <a:pt x="6457137" y="7094474"/>
                  </a:lnTo>
                  <a:lnTo>
                    <a:pt x="6427991" y="7058927"/>
                  </a:lnTo>
                  <a:lnTo>
                    <a:pt x="6397765" y="7024141"/>
                  </a:lnTo>
                  <a:lnTo>
                    <a:pt x="6366459" y="6990118"/>
                  </a:lnTo>
                  <a:lnTo>
                    <a:pt x="6334074" y="6956857"/>
                  </a:lnTo>
                  <a:lnTo>
                    <a:pt x="6300622" y="6924357"/>
                  </a:lnTo>
                  <a:lnTo>
                    <a:pt x="6266078" y="6892633"/>
                  </a:lnTo>
                  <a:lnTo>
                    <a:pt x="6230480" y="6861683"/>
                  </a:lnTo>
                  <a:lnTo>
                    <a:pt x="6193790" y="6831520"/>
                  </a:lnTo>
                  <a:lnTo>
                    <a:pt x="6156033" y="6802133"/>
                  </a:lnTo>
                  <a:lnTo>
                    <a:pt x="6117196" y="6773545"/>
                  </a:lnTo>
                  <a:lnTo>
                    <a:pt x="6077293" y="6745757"/>
                  </a:lnTo>
                  <a:lnTo>
                    <a:pt x="6036310" y="6718770"/>
                  </a:lnTo>
                  <a:lnTo>
                    <a:pt x="5994247" y="6692582"/>
                  </a:lnTo>
                  <a:lnTo>
                    <a:pt x="5951118" y="6667208"/>
                  </a:lnTo>
                  <a:lnTo>
                    <a:pt x="5906909" y="6642659"/>
                  </a:lnTo>
                  <a:lnTo>
                    <a:pt x="5861621" y="6618922"/>
                  </a:lnTo>
                  <a:lnTo>
                    <a:pt x="5815266" y="6596024"/>
                  </a:lnTo>
                  <a:lnTo>
                    <a:pt x="5767832" y="6573939"/>
                  </a:lnTo>
                  <a:lnTo>
                    <a:pt x="5719330" y="6552705"/>
                  </a:lnTo>
                  <a:lnTo>
                    <a:pt x="5671693" y="6533070"/>
                  </a:lnTo>
                  <a:lnTo>
                    <a:pt x="5624131" y="6514643"/>
                  </a:lnTo>
                  <a:lnTo>
                    <a:pt x="5576671" y="6497434"/>
                  </a:lnTo>
                  <a:lnTo>
                    <a:pt x="5529313" y="6481445"/>
                  </a:lnTo>
                  <a:lnTo>
                    <a:pt x="5482069" y="6466675"/>
                  </a:lnTo>
                  <a:lnTo>
                    <a:pt x="5434927" y="6453124"/>
                  </a:lnTo>
                  <a:lnTo>
                    <a:pt x="5387899" y="6440792"/>
                  </a:lnTo>
                  <a:lnTo>
                    <a:pt x="5340997" y="6429680"/>
                  </a:lnTo>
                  <a:lnTo>
                    <a:pt x="5294236" y="6419774"/>
                  </a:lnTo>
                  <a:lnTo>
                    <a:pt x="5247589" y="6411100"/>
                  </a:lnTo>
                  <a:lnTo>
                    <a:pt x="5201094" y="6403657"/>
                  </a:lnTo>
                  <a:lnTo>
                    <a:pt x="5154739" y="6397422"/>
                  </a:lnTo>
                  <a:lnTo>
                    <a:pt x="5108537" y="6392418"/>
                  </a:lnTo>
                  <a:lnTo>
                    <a:pt x="5062486" y="6388633"/>
                  </a:lnTo>
                  <a:lnTo>
                    <a:pt x="5016601" y="6386068"/>
                  </a:lnTo>
                  <a:lnTo>
                    <a:pt x="4970881" y="6384734"/>
                  </a:lnTo>
                  <a:lnTo>
                    <a:pt x="4925339" y="6384620"/>
                  </a:lnTo>
                  <a:lnTo>
                    <a:pt x="4879975" y="6385738"/>
                  </a:lnTo>
                  <a:lnTo>
                    <a:pt x="4834788" y="6388074"/>
                  </a:lnTo>
                  <a:lnTo>
                    <a:pt x="4789805" y="6391656"/>
                  </a:lnTo>
                  <a:lnTo>
                    <a:pt x="4744999" y="6396444"/>
                  </a:lnTo>
                  <a:lnTo>
                    <a:pt x="4700409" y="6402476"/>
                  </a:lnTo>
                  <a:lnTo>
                    <a:pt x="4656010" y="6409741"/>
                  </a:lnTo>
                  <a:lnTo>
                    <a:pt x="4611827" y="6418224"/>
                  </a:lnTo>
                  <a:lnTo>
                    <a:pt x="4567872" y="6427940"/>
                  </a:lnTo>
                  <a:lnTo>
                    <a:pt x="4524133" y="6438887"/>
                  </a:lnTo>
                  <a:lnTo>
                    <a:pt x="4480623" y="6451079"/>
                  </a:lnTo>
                  <a:lnTo>
                    <a:pt x="4437342" y="6464490"/>
                  </a:lnTo>
                  <a:lnTo>
                    <a:pt x="4394301" y="6479133"/>
                  </a:lnTo>
                  <a:lnTo>
                    <a:pt x="4351515" y="6495021"/>
                  </a:lnTo>
                  <a:lnTo>
                    <a:pt x="4308970" y="6512141"/>
                  </a:lnTo>
                  <a:lnTo>
                    <a:pt x="4266679" y="6530492"/>
                  </a:lnTo>
                  <a:lnTo>
                    <a:pt x="4224655" y="6550088"/>
                  </a:lnTo>
                  <a:lnTo>
                    <a:pt x="4182910" y="6570916"/>
                  </a:lnTo>
                  <a:lnTo>
                    <a:pt x="4141419" y="6592976"/>
                  </a:lnTo>
                  <a:lnTo>
                    <a:pt x="4100220" y="6616281"/>
                  </a:lnTo>
                  <a:lnTo>
                    <a:pt x="4059288" y="6640830"/>
                  </a:lnTo>
                  <a:lnTo>
                    <a:pt x="4018661" y="6666611"/>
                  </a:lnTo>
                  <a:lnTo>
                    <a:pt x="3978325" y="6693636"/>
                  </a:lnTo>
                  <a:lnTo>
                    <a:pt x="3938282" y="6721907"/>
                  </a:lnTo>
                  <a:lnTo>
                    <a:pt x="3898557" y="6751409"/>
                  </a:lnTo>
                  <a:lnTo>
                    <a:pt x="3859136" y="6782155"/>
                  </a:lnTo>
                  <a:lnTo>
                    <a:pt x="3820033" y="6814147"/>
                  </a:lnTo>
                  <a:lnTo>
                    <a:pt x="3781260" y="6847383"/>
                  </a:lnTo>
                  <a:lnTo>
                    <a:pt x="3742804" y="6881863"/>
                  </a:lnTo>
                  <a:lnTo>
                    <a:pt x="3704691" y="6917601"/>
                  </a:lnTo>
                  <a:lnTo>
                    <a:pt x="3487153" y="7127710"/>
                  </a:lnTo>
                  <a:lnTo>
                    <a:pt x="3163595" y="7445743"/>
                  </a:lnTo>
                  <a:lnTo>
                    <a:pt x="2654020" y="7955712"/>
                  </a:lnTo>
                  <a:lnTo>
                    <a:pt x="1817598" y="8796871"/>
                  </a:lnTo>
                  <a:lnTo>
                    <a:pt x="1739849" y="8874239"/>
                  </a:lnTo>
                  <a:lnTo>
                    <a:pt x="1702206" y="8915565"/>
                  </a:lnTo>
                  <a:lnTo>
                    <a:pt x="1674279" y="8955672"/>
                  </a:lnTo>
                  <a:lnTo>
                    <a:pt x="1656448" y="8995054"/>
                  </a:lnTo>
                  <a:lnTo>
                    <a:pt x="1649145" y="9034132"/>
                  </a:lnTo>
                  <a:lnTo>
                    <a:pt x="1652727" y="9073388"/>
                  </a:lnTo>
                  <a:lnTo>
                    <a:pt x="1667624" y="9113253"/>
                  </a:lnTo>
                  <a:lnTo>
                    <a:pt x="1694218" y="9154223"/>
                  </a:lnTo>
                  <a:lnTo>
                    <a:pt x="1732902" y="9196718"/>
                  </a:lnTo>
                  <a:lnTo>
                    <a:pt x="1768957" y="9231655"/>
                  </a:lnTo>
                  <a:lnTo>
                    <a:pt x="2020074" y="9477515"/>
                  </a:lnTo>
                  <a:lnTo>
                    <a:pt x="2197697" y="9654896"/>
                  </a:lnTo>
                  <a:lnTo>
                    <a:pt x="2338463" y="9798088"/>
                  </a:lnTo>
                  <a:lnTo>
                    <a:pt x="2443137" y="9906343"/>
                  </a:lnTo>
                  <a:lnTo>
                    <a:pt x="2483078" y="9943414"/>
                  </a:lnTo>
                  <a:lnTo>
                    <a:pt x="2521064" y="9969182"/>
                  </a:lnTo>
                  <a:lnTo>
                    <a:pt x="2557691" y="9983876"/>
                  </a:lnTo>
                  <a:lnTo>
                    <a:pt x="2593479" y="9987763"/>
                  </a:lnTo>
                  <a:lnTo>
                    <a:pt x="2629014" y="9981108"/>
                  </a:lnTo>
                  <a:lnTo>
                    <a:pt x="2664841" y="9964153"/>
                  </a:lnTo>
                  <a:lnTo>
                    <a:pt x="2701518" y="9937178"/>
                  </a:lnTo>
                  <a:lnTo>
                    <a:pt x="2739606" y="9900412"/>
                  </a:lnTo>
                  <a:lnTo>
                    <a:pt x="2750642" y="9888753"/>
                  </a:lnTo>
                  <a:lnTo>
                    <a:pt x="2779471" y="9858794"/>
                  </a:lnTo>
                  <a:lnTo>
                    <a:pt x="3838981" y="8796807"/>
                  </a:lnTo>
                  <a:lnTo>
                    <a:pt x="4648606" y="7989443"/>
                  </a:lnTo>
                  <a:lnTo>
                    <a:pt x="4684115" y="7955623"/>
                  </a:lnTo>
                  <a:lnTo>
                    <a:pt x="4720145" y="7924990"/>
                  </a:lnTo>
                  <a:lnTo>
                    <a:pt x="4757115" y="7897622"/>
                  </a:lnTo>
                  <a:lnTo>
                    <a:pt x="4795012" y="7873924"/>
                  </a:lnTo>
                  <a:lnTo>
                    <a:pt x="4833925" y="7854226"/>
                  </a:lnTo>
                  <a:lnTo>
                    <a:pt x="4873942" y="7838859"/>
                  </a:lnTo>
                  <a:lnTo>
                    <a:pt x="4915192" y="7828166"/>
                  </a:lnTo>
                  <a:lnTo>
                    <a:pt x="4957737" y="7822451"/>
                  </a:lnTo>
                  <a:lnTo>
                    <a:pt x="5005019" y="7822451"/>
                  </a:lnTo>
                  <a:lnTo>
                    <a:pt x="5047158" y="7827315"/>
                  </a:lnTo>
                  <a:lnTo>
                    <a:pt x="5094224" y="7838554"/>
                  </a:lnTo>
                  <a:lnTo>
                    <a:pt x="5142979" y="7856106"/>
                  </a:lnTo>
                  <a:lnTo>
                    <a:pt x="5191163" y="7879016"/>
                  </a:lnTo>
                  <a:lnTo>
                    <a:pt x="5234190" y="7905064"/>
                  </a:lnTo>
                  <a:lnTo>
                    <a:pt x="5272240" y="7934147"/>
                  </a:lnTo>
                  <a:lnTo>
                    <a:pt x="5305476" y="7966164"/>
                  </a:lnTo>
                  <a:lnTo>
                    <a:pt x="5334063" y="8000987"/>
                  </a:lnTo>
                  <a:lnTo>
                    <a:pt x="5358181" y="8038528"/>
                  </a:lnTo>
                  <a:lnTo>
                    <a:pt x="5377993" y="8078686"/>
                  </a:lnTo>
                  <a:lnTo>
                    <a:pt x="5393690" y="8121332"/>
                  </a:lnTo>
                  <a:lnTo>
                    <a:pt x="5405412" y="8166367"/>
                  </a:lnTo>
                  <a:lnTo>
                    <a:pt x="5413349" y="8213699"/>
                  </a:lnTo>
                  <a:lnTo>
                    <a:pt x="5417667" y="8263204"/>
                  </a:lnTo>
                  <a:lnTo>
                    <a:pt x="5418544" y="8314779"/>
                  </a:lnTo>
                  <a:lnTo>
                    <a:pt x="5418340" y="8338858"/>
                  </a:lnTo>
                  <a:lnTo>
                    <a:pt x="5418213" y="8413801"/>
                  </a:lnTo>
                  <a:lnTo>
                    <a:pt x="5418506" y="8458200"/>
                  </a:lnTo>
                  <a:lnTo>
                    <a:pt x="5418798" y="8499526"/>
                  </a:lnTo>
                  <a:lnTo>
                    <a:pt x="5418887" y="8517738"/>
                  </a:lnTo>
                  <a:lnTo>
                    <a:pt x="5418975" y="8545106"/>
                  </a:lnTo>
                  <a:lnTo>
                    <a:pt x="5419052" y="9022004"/>
                  </a:lnTo>
                  <a:lnTo>
                    <a:pt x="5419280" y="11302390"/>
                  </a:lnTo>
                  <a:lnTo>
                    <a:pt x="6836600" y="11302390"/>
                  </a:lnTo>
                  <a:lnTo>
                    <a:pt x="6838874" y="10273144"/>
                  </a:lnTo>
                  <a:lnTo>
                    <a:pt x="6839394" y="9987763"/>
                  </a:lnTo>
                  <a:lnTo>
                    <a:pt x="6839737" y="9748774"/>
                  </a:lnTo>
                  <a:lnTo>
                    <a:pt x="6839953" y="9548266"/>
                  </a:lnTo>
                  <a:lnTo>
                    <a:pt x="6840080" y="9336710"/>
                  </a:lnTo>
                  <a:close/>
                </a:path>
                <a:path w="12261850" h="11303000">
                  <a:moveTo>
                    <a:pt x="10612425" y="1714500"/>
                  </a:moveTo>
                  <a:lnTo>
                    <a:pt x="10606265" y="1676400"/>
                  </a:lnTo>
                  <a:lnTo>
                    <a:pt x="10589057" y="1638300"/>
                  </a:lnTo>
                  <a:lnTo>
                    <a:pt x="10560888" y="1600200"/>
                  </a:lnTo>
                  <a:lnTo>
                    <a:pt x="10521810" y="1562100"/>
                  </a:lnTo>
                  <a:lnTo>
                    <a:pt x="10448544" y="1485900"/>
                  </a:lnTo>
                  <a:lnTo>
                    <a:pt x="10411943" y="1460500"/>
                  </a:lnTo>
                  <a:lnTo>
                    <a:pt x="10302519" y="1346200"/>
                  </a:lnTo>
                  <a:lnTo>
                    <a:pt x="10266235" y="1320800"/>
                  </a:lnTo>
                  <a:lnTo>
                    <a:pt x="10158209" y="1206500"/>
                  </a:lnTo>
                  <a:lnTo>
                    <a:pt x="10122548" y="1168400"/>
                  </a:lnTo>
                  <a:lnTo>
                    <a:pt x="10087089" y="1143000"/>
                  </a:lnTo>
                  <a:lnTo>
                    <a:pt x="10016846" y="1066800"/>
                  </a:lnTo>
                  <a:lnTo>
                    <a:pt x="9947656" y="990600"/>
                  </a:lnTo>
                  <a:lnTo>
                    <a:pt x="9913506" y="952500"/>
                  </a:lnTo>
                  <a:lnTo>
                    <a:pt x="9879660" y="914400"/>
                  </a:lnTo>
                  <a:lnTo>
                    <a:pt x="9839211" y="876300"/>
                  </a:lnTo>
                  <a:lnTo>
                    <a:pt x="9800679" y="838200"/>
                  </a:lnTo>
                  <a:lnTo>
                    <a:pt x="9763582" y="812800"/>
                  </a:lnTo>
                  <a:lnTo>
                    <a:pt x="9691726" y="787400"/>
                  </a:lnTo>
                  <a:lnTo>
                    <a:pt x="9656000" y="787400"/>
                  </a:lnTo>
                  <a:lnTo>
                    <a:pt x="9582455" y="812800"/>
                  </a:lnTo>
                  <a:lnTo>
                    <a:pt x="9543682" y="838200"/>
                  </a:lnTo>
                  <a:lnTo>
                    <a:pt x="9502889" y="876300"/>
                  </a:lnTo>
                  <a:lnTo>
                    <a:pt x="9459620" y="914400"/>
                  </a:lnTo>
                  <a:lnTo>
                    <a:pt x="9316923" y="1066800"/>
                  </a:lnTo>
                  <a:lnTo>
                    <a:pt x="9281160" y="1092200"/>
                  </a:lnTo>
                  <a:lnTo>
                    <a:pt x="9029954" y="1358900"/>
                  </a:lnTo>
                  <a:lnTo>
                    <a:pt x="8993962" y="1384300"/>
                  </a:lnTo>
                  <a:lnTo>
                    <a:pt x="8849779" y="1536700"/>
                  </a:lnTo>
                  <a:lnTo>
                    <a:pt x="8777567" y="1600200"/>
                  </a:lnTo>
                  <a:lnTo>
                    <a:pt x="8560575" y="1828800"/>
                  </a:lnTo>
                  <a:lnTo>
                    <a:pt x="8451952" y="1930400"/>
                  </a:lnTo>
                  <a:lnTo>
                    <a:pt x="8125904" y="2260600"/>
                  </a:lnTo>
                  <a:lnTo>
                    <a:pt x="8017281" y="2362200"/>
                  </a:lnTo>
                  <a:lnTo>
                    <a:pt x="7872565" y="2514600"/>
                  </a:lnTo>
                  <a:lnTo>
                    <a:pt x="7800302" y="2578100"/>
                  </a:lnTo>
                  <a:lnTo>
                    <a:pt x="7655954" y="2730500"/>
                  </a:lnTo>
                  <a:lnTo>
                    <a:pt x="7619911" y="2755900"/>
                  </a:lnTo>
                  <a:lnTo>
                    <a:pt x="7582611" y="2794000"/>
                  </a:lnTo>
                  <a:lnTo>
                    <a:pt x="7544651" y="2832100"/>
                  </a:lnTo>
                  <a:lnTo>
                    <a:pt x="7505954" y="2857500"/>
                  </a:lnTo>
                  <a:lnTo>
                    <a:pt x="7466381" y="2882900"/>
                  </a:lnTo>
                  <a:lnTo>
                    <a:pt x="7425830" y="2908300"/>
                  </a:lnTo>
                  <a:lnTo>
                    <a:pt x="7341400" y="2933700"/>
                  </a:lnTo>
                  <a:lnTo>
                    <a:pt x="7204710" y="2933700"/>
                  </a:lnTo>
                  <a:lnTo>
                    <a:pt x="7156031" y="2921000"/>
                  </a:lnTo>
                  <a:lnTo>
                    <a:pt x="7105624" y="2895600"/>
                  </a:lnTo>
                  <a:lnTo>
                    <a:pt x="7057936" y="2882900"/>
                  </a:lnTo>
                  <a:lnTo>
                    <a:pt x="7015531" y="2844800"/>
                  </a:lnTo>
                  <a:lnTo>
                    <a:pt x="6978205" y="2819400"/>
                  </a:lnTo>
                  <a:lnTo>
                    <a:pt x="6945770" y="2794000"/>
                  </a:lnTo>
                  <a:lnTo>
                    <a:pt x="6918020" y="2755900"/>
                  </a:lnTo>
                  <a:lnTo>
                    <a:pt x="6894766" y="2717800"/>
                  </a:lnTo>
                  <a:lnTo>
                    <a:pt x="6875818" y="2679700"/>
                  </a:lnTo>
                  <a:lnTo>
                    <a:pt x="6860972" y="2628900"/>
                  </a:lnTo>
                  <a:lnTo>
                    <a:pt x="6850037" y="2590800"/>
                  </a:lnTo>
                  <a:lnTo>
                    <a:pt x="6842836" y="2540000"/>
                  </a:lnTo>
                  <a:lnTo>
                    <a:pt x="6839153" y="2489200"/>
                  </a:lnTo>
                  <a:lnTo>
                    <a:pt x="6838797" y="2438400"/>
                  </a:lnTo>
                  <a:lnTo>
                    <a:pt x="6839572" y="2387600"/>
                  </a:lnTo>
                  <a:lnTo>
                    <a:pt x="6839598" y="2336800"/>
                  </a:lnTo>
                  <a:lnTo>
                    <a:pt x="6839204" y="2273300"/>
                  </a:lnTo>
                  <a:lnTo>
                    <a:pt x="6838721" y="2222500"/>
                  </a:lnTo>
                  <a:lnTo>
                    <a:pt x="6838543" y="2184400"/>
                  </a:lnTo>
                  <a:lnTo>
                    <a:pt x="6838416" y="2019300"/>
                  </a:lnTo>
                  <a:lnTo>
                    <a:pt x="6837870" y="787400"/>
                  </a:lnTo>
                  <a:lnTo>
                    <a:pt x="6837807" y="0"/>
                  </a:lnTo>
                  <a:lnTo>
                    <a:pt x="5418163" y="0"/>
                  </a:lnTo>
                  <a:lnTo>
                    <a:pt x="5417210" y="177800"/>
                  </a:lnTo>
                  <a:lnTo>
                    <a:pt x="5416664" y="292100"/>
                  </a:lnTo>
                  <a:lnTo>
                    <a:pt x="5415724" y="533400"/>
                  </a:lnTo>
                  <a:lnTo>
                    <a:pt x="5415343" y="660400"/>
                  </a:lnTo>
                  <a:lnTo>
                    <a:pt x="5415064" y="787400"/>
                  </a:lnTo>
                  <a:lnTo>
                    <a:pt x="5414950" y="850900"/>
                  </a:lnTo>
                  <a:lnTo>
                    <a:pt x="5414848" y="1143000"/>
                  </a:lnTo>
                  <a:lnTo>
                    <a:pt x="5414950" y="1231900"/>
                  </a:lnTo>
                  <a:lnTo>
                    <a:pt x="5415204" y="1346200"/>
                  </a:lnTo>
                  <a:lnTo>
                    <a:pt x="5415458" y="1422400"/>
                  </a:lnTo>
                  <a:lnTo>
                    <a:pt x="5415712" y="1485900"/>
                  </a:lnTo>
                  <a:lnTo>
                    <a:pt x="5416080" y="1562100"/>
                  </a:lnTo>
                  <a:lnTo>
                    <a:pt x="5416359" y="1612900"/>
                  </a:lnTo>
                  <a:lnTo>
                    <a:pt x="5416753" y="1676400"/>
                  </a:lnTo>
                  <a:lnTo>
                    <a:pt x="5417210" y="1739900"/>
                  </a:lnTo>
                  <a:lnTo>
                    <a:pt x="5417718" y="1790700"/>
                  </a:lnTo>
                  <a:lnTo>
                    <a:pt x="5418290" y="1854200"/>
                  </a:lnTo>
                  <a:lnTo>
                    <a:pt x="5418912" y="1905000"/>
                  </a:lnTo>
                  <a:lnTo>
                    <a:pt x="5419598" y="1968500"/>
                  </a:lnTo>
                  <a:lnTo>
                    <a:pt x="5420347" y="2019300"/>
                  </a:lnTo>
                  <a:lnTo>
                    <a:pt x="5421160" y="2082800"/>
                  </a:lnTo>
                  <a:lnTo>
                    <a:pt x="5422036" y="2133600"/>
                  </a:lnTo>
                  <a:lnTo>
                    <a:pt x="5422976" y="2184400"/>
                  </a:lnTo>
                  <a:lnTo>
                    <a:pt x="5423992" y="2235200"/>
                  </a:lnTo>
                  <a:lnTo>
                    <a:pt x="5425084" y="2286000"/>
                  </a:lnTo>
                  <a:lnTo>
                    <a:pt x="5426253" y="2336800"/>
                  </a:lnTo>
                  <a:lnTo>
                    <a:pt x="5427484" y="2374900"/>
                  </a:lnTo>
                  <a:lnTo>
                    <a:pt x="5428805" y="2425700"/>
                  </a:lnTo>
                  <a:lnTo>
                    <a:pt x="5430202" y="2463800"/>
                  </a:lnTo>
                  <a:lnTo>
                    <a:pt x="5431688" y="2501900"/>
                  </a:lnTo>
                  <a:lnTo>
                    <a:pt x="5433250" y="2540000"/>
                  </a:lnTo>
                  <a:lnTo>
                    <a:pt x="5434901" y="2578100"/>
                  </a:lnTo>
                  <a:lnTo>
                    <a:pt x="5436641" y="2616200"/>
                  </a:lnTo>
                  <a:lnTo>
                    <a:pt x="5440007" y="2667000"/>
                  </a:lnTo>
                  <a:lnTo>
                    <a:pt x="5444502" y="2717800"/>
                  </a:lnTo>
                  <a:lnTo>
                    <a:pt x="5450103" y="2768600"/>
                  </a:lnTo>
                  <a:lnTo>
                    <a:pt x="5456821" y="2819400"/>
                  </a:lnTo>
                  <a:lnTo>
                    <a:pt x="5464632" y="2870200"/>
                  </a:lnTo>
                  <a:lnTo>
                    <a:pt x="5473573" y="2921000"/>
                  </a:lnTo>
                  <a:lnTo>
                    <a:pt x="5483606" y="2971800"/>
                  </a:lnTo>
                  <a:lnTo>
                    <a:pt x="5494744" y="3009900"/>
                  </a:lnTo>
                  <a:lnTo>
                    <a:pt x="5506986" y="3060700"/>
                  </a:lnTo>
                  <a:lnTo>
                    <a:pt x="5520334" y="3111500"/>
                  </a:lnTo>
                  <a:lnTo>
                    <a:pt x="5534787" y="3149600"/>
                  </a:lnTo>
                  <a:lnTo>
                    <a:pt x="5550332" y="3200400"/>
                  </a:lnTo>
                  <a:lnTo>
                    <a:pt x="5566969" y="3238500"/>
                  </a:lnTo>
                  <a:lnTo>
                    <a:pt x="5584710" y="3289300"/>
                  </a:lnTo>
                  <a:lnTo>
                    <a:pt x="5603545" y="3327400"/>
                  </a:lnTo>
                  <a:lnTo>
                    <a:pt x="5623471" y="3378200"/>
                  </a:lnTo>
                  <a:lnTo>
                    <a:pt x="5644489" y="3416300"/>
                  </a:lnTo>
                  <a:lnTo>
                    <a:pt x="5666600" y="3454400"/>
                  </a:lnTo>
                  <a:lnTo>
                    <a:pt x="5689790" y="3492500"/>
                  </a:lnTo>
                  <a:lnTo>
                    <a:pt x="5714073" y="3530600"/>
                  </a:lnTo>
                  <a:lnTo>
                    <a:pt x="5739447" y="3581400"/>
                  </a:lnTo>
                  <a:lnTo>
                    <a:pt x="5765889" y="3619500"/>
                  </a:lnTo>
                  <a:lnTo>
                    <a:pt x="5793422" y="3644900"/>
                  </a:lnTo>
                  <a:lnTo>
                    <a:pt x="5822048" y="3683000"/>
                  </a:lnTo>
                  <a:lnTo>
                    <a:pt x="5851741" y="3721100"/>
                  </a:lnTo>
                  <a:lnTo>
                    <a:pt x="5882513" y="3759200"/>
                  </a:lnTo>
                  <a:lnTo>
                    <a:pt x="5914352" y="3797300"/>
                  </a:lnTo>
                  <a:lnTo>
                    <a:pt x="5947283" y="3822700"/>
                  </a:lnTo>
                  <a:lnTo>
                    <a:pt x="5981281" y="3860800"/>
                  </a:lnTo>
                  <a:lnTo>
                    <a:pt x="6016345" y="3886200"/>
                  </a:lnTo>
                  <a:lnTo>
                    <a:pt x="6052477" y="3924300"/>
                  </a:lnTo>
                  <a:lnTo>
                    <a:pt x="6089688" y="3949700"/>
                  </a:lnTo>
                  <a:lnTo>
                    <a:pt x="6127966" y="3975100"/>
                  </a:lnTo>
                  <a:lnTo>
                    <a:pt x="6167310" y="4013200"/>
                  </a:lnTo>
                  <a:lnTo>
                    <a:pt x="6207709" y="4038600"/>
                  </a:lnTo>
                  <a:lnTo>
                    <a:pt x="6249174" y="4064000"/>
                  </a:lnTo>
                  <a:lnTo>
                    <a:pt x="6291707" y="4089400"/>
                  </a:lnTo>
                  <a:lnTo>
                    <a:pt x="6335293" y="4114800"/>
                  </a:lnTo>
                  <a:lnTo>
                    <a:pt x="6379934" y="4140200"/>
                  </a:lnTo>
                  <a:lnTo>
                    <a:pt x="6425641" y="4152900"/>
                  </a:lnTo>
                  <a:lnTo>
                    <a:pt x="6472402" y="4178300"/>
                  </a:lnTo>
                  <a:lnTo>
                    <a:pt x="6520205" y="4203700"/>
                  </a:lnTo>
                  <a:lnTo>
                    <a:pt x="6569075" y="4216400"/>
                  </a:lnTo>
                  <a:lnTo>
                    <a:pt x="6617944" y="4241800"/>
                  </a:lnTo>
                  <a:lnTo>
                    <a:pt x="6666725" y="4254500"/>
                  </a:lnTo>
                  <a:lnTo>
                    <a:pt x="6715392" y="4279900"/>
                  </a:lnTo>
                  <a:lnTo>
                    <a:pt x="6956946" y="4343400"/>
                  </a:lnTo>
                  <a:lnTo>
                    <a:pt x="7004850" y="4343400"/>
                  </a:lnTo>
                  <a:lnTo>
                    <a:pt x="7052615" y="4356100"/>
                  </a:lnTo>
                  <a:lnTo>
                    <a:pt x="7100214" y="4356100"/>
                  </a:lnTo>
                  <a:lnTo>
                    <a:pt x="7147649" y="4368800"/>
                  </a:lnTo>
                  <a:lnTo>
                    <a:pt x="7520597" y="4368800"/>
                  </a:lnTo>
                  <a:lnTo>
                    <a:pt x="7611783" y="4343400"/>
                  </a:lnTo>
                  <a:lnTo>
                    <a:pt x="7657020" y="4343400"/>
                  </a:lnTo>
                  <a:lnTo>
                    <a:pt x="7879562" y="4279900"/>
                  </a:lnTo>
                  <a:lnTo>
                    <a:pt x="7923289" y="4254500"/>
                  </a:lnTo>
                  <a:lnTo>
                    <a:pt x="8009915" y="4229100"/>
                  </a:lnTo>
                  <a:lnTo>
                    <a:pt x="8179638" y="4127500"/>
                  </a:lnTo>
                  <a:lnTo>
                    <a:pt x="8344357" y="4025900"/>
                  </a:lnTo>
                  <a:lnTo>
                    <a:pt x="8384705" y="3987800"/>
                  </a:lnTo>
                  <a:lnTo>
                    <a:pt x="8424710" y="3962400"/>
                  </a:lnTo>
                  <a:lnTo>
                    <a:pt x="8503666" y="3886200"/>
                  </a:lnTo>
                  <a:lnTo>
                    <a:pt x="8542591" y="3848100"/>
                  </a:lnTo>
                  <a:lnTo>
                    <a:pt x="8579244" y="3822700"/>
                  </a:lnTo>
                  <a:lnTo>
                    <a:pt x="8725395" y="3670300"/>
                  </a:lnTo>
                  <a:lnTo>
                    <a:pt x="8761832" y="3644900"/>
                  </a:lnTo>
                  <a:lnTo>
                    <a:pt x="8907158" y="3492500"/>
                  </a:lnTo>
                  <a:lnTo>
                    <a:pt x="8943391" y="3467100"/>
                  </a:lnTo>
                  <a:lnTo>
                    <a:pt x="9088031" y="3314700"/>
                  </a:lnTo>
                  <a:lnTo>
                    <a:pt x="9124124" y="3289300"/>
                  </a:lnTo>
                  <a:lnTo>
                    <a:pt x="9304185" y="3098800"/>
                  </a:lnTo>
                  <a:lnTo>
                    <a:pt x="9340139" y="3073400"/>
                  </a:lnTo>
                  <a:lnTo>
                    <a:pt x="9471812" y="2933700"/>
                  </a:lnTo>
                  <a:lnTo>
                    <a:pt x="9483788" y="2921000"/>
                  </a:lnTo>
                  <a:lnTo>
                    <a:pt x="9555531" y="2857500"/>
                  </a:lnTo>
                  <a:lnTo>
                    <a:pt x="9698914" y="2705100"/>
                  </a:lnTo>
                  <a:lnTo>
                    <a:pt x="9949777" y="2451100"/>
                  </a:lnTo>
                  <a:lnTo>
                    <a:pt x="10021494" y="2387600"/>
                  </a:lnTo>
                  <a:lnTo>
                    <a:pt x="10165042" y="2235200"/>
                  </a:lnTo>
                  <a:lnTo>
                    <a:pt x="10236911" y="2171700"/>
                  </a:lnTo>
                  <a:lnTo>
                    <a:pt x="10416908" y="1981200"/>
                  </a:lnTo>
                  <a:lnTo>
                    <a:pt x="10452976" y="1955800"/>
                  </a:lnTo>
                  <a:lnTo>
                    <a:pt x="10525201" y="1879600"/>
                  </a:lnTo>
                  <a:lnTo>
                    <a:pt x="10563924" y="1841500"/>
                  </a:lnTo>
                  <a:lnTo>
                    <a:pt x="10591317" y="1790700"/>
                  </a:lnTo>
                  <a:lnTo>
                    <a:pt x="10607459" y="1752600"/>
                  </a:lnTo>
                  <a:lnTo>
                    <a:pt x="10612425" y="1714500"/>
                  </a:lnTo>
                  <a:close/>
                </a:path>
                <a:path w="12261850" h="11303000">
                  <a:moveTo>
                    <a:pt x="12261647" y="4798822"/>
                  </a:moveTo>
                  <a:lnTo>
                    <a:pt x="12254725" y="4755934"/>
                  </a:lnTo>
                  <a:lnTo>
                    <a:pt x="12235459" y="4718672"/>
                  </a:lnTo>
                  <a:lnTo>
                    <a:pt x="12206072" y="4689284"/>
                  </a:lnTo>
                  <a:lnTo>
                    <a:pt x="12168810" y="4670018"/>
                  </a:lnTo>
                  <a:lnTo>
                    <a:pt x="12125897" y="4663097"/>
                  </a:lnTo>
                  <a:lnTo>
                    <a:pt x="11054982" y="4657382"/>
                  </a:lnTo>
                  <a:lnTo>
                    <a:pt x="10617924" y="4656556"/>
                  </a:lnTo>
                  <a:lnTo>
                    <a:pt x="10296779" y="4657052"/>
                  </a:lnTo>
                  <a:lnTo>
                    <a:pt x="10041687" y="4658322"/>
                  </a:lnTo>
                  <a:lnTo>
                    <a:pt x="9854590" y="4659884"/>
                  </a:lnTo>
                  <a:lnTo>
                    <a:pt x="9673374" y="4662055"/>
                  </a:lnTo>
                  <a:lnTo>
                    <a:pt x="9500044" y="4664875"/>
                  </a:lnTo>
                  <a:lnTo>
                    <a:pt x="9389885" y="4667148"/>
                  </a:lnTo>
                  <a:lnTo>
                    <a:pt x="9284741" y="4669764"/>
                  </a:lnTo>
                  <a:lnTo>
                    <a:pt x="9185211" y="4672736"/>
                  </a:lnTo>
                  <a:lnTo>
                    <a:pt x="9091892" y="4676089"/>
                  </a:lnTo>
                  <a:lnTo>
                    <a:pt x="9005379" y="4679835"/>
                  </a:lnTo>
                  <a:lnTo>
                    <a:pt x="8926297" y="4684001"/>
                  </a:lnTo>
                  <a:lnTo>
                    <a:pt x="8855227" y="4688611"/>
                  </a:lnTo>
                  <a:lnTo>
                    <a:pt x="8804199" y="4692853"/>
                  </a:lnTo>
                  <a:lnTo>
                    <a:pt x="8753754" y="4698187"/>
                  </a:lnTo>
                  <a:lnTo>
                    <a:pt x="8703920" y="4704600"/>
                  </a:lnTo>
                  <a:lnTo>
                    <a:pt x="8654694" y="4712093"/>
                  </a:lnTo>
                  <a:lnTo>
                    <a:pt x="8606079" y="4720666"/>
                  </a:lnTo>
                  <a:lnTo>
                    <a:pt x="8558073" y="4730318"/>
                  </a:lnTo>
                  <a:lnTo>
                    <a:pt x="8510714" y="4741049"/>
                  </a:lnTo>
                  <a:lnTo>
                    <a:pt x="8463978" y="4752860"/>
                  </a:lnTo>
                  <a:lnTo>
                    <a:pt x="8417890" y="4765751"/>
                  </a:lnTo>
                  <a:lnTo>
                    <a:pt x="8372449" y="4779708"/>
                  </a:lnTo>
                  <a:lnTo>
                    <a:pt x="8327669" y="4794745"/>
                  </a:lnTo>
                  <a:lnTo>
                    <a:pt x="8283549" y="4810849"/>
                  </a:lnTo>
                  <a:lnTo>
                    <a:pt x="8240103" y="4828032"/>
                  </a:lnTo>
                  <a:lnTo>
                    <a:pt x="8197329" y="4846282"/>
                  </a:lnTo>
                  <a:lnTo>
                    <a:pt x="8155254" y="4865598"/>
                  </a:lnTo>
                  <a:lnTo>
                    <a:pt x="8113852" y="4885982"/>
                  </a:lnTo>
                  <a:lnTo>
                    <a:pt x="8073161" y="4907432"/>
                  </a:lnTo>
                  <a:lnTo>
                    <a:pt x="8033182" y="4929949"/>
                  </a:lnTo>
                  <a:lnTo>
                    <a:pt x="7993913" y="4953520"/>
                  </a:lnTo>
                  <a:lnTo>
                    <a:pt x="7955356" y="4978171"/>
                  </a:lnTo>
                  <a:lnTo>
                    <a:pt x="7917535" y="5003863"/>
                  </a:lnTo>
                  <a:lnTo>
                    <a:pt x="7880451" y="5030635"/>
                  </a:lnTo>
                  <a:lnTo>
                    <a:pt x="7844104" y="5058448"/>
                  </a:lnTo>
                  <a:lnTo>
                    <a:pt x="7808506" y="5087328"/>
                  </a:lnTo>
                  <a:lnTo>
                    <a:pt x="7773670" y="5117262"/>
                  </a:lnTo>
                  <a:lnTo>
                    <a:pt x="7739583" y="5148250"/>
                  </a:lnTo>
                  <a:lnTo>
                    <a:pt x="7706284" y="5180304"/>
                  </a:lnTo>
                  <a:lnTo>
                    <a:pt x="7673759" y="5213401"/>
                  </a:lnTo>
                  <a:lnTo>
                    <a:pt x="7642009" y="5247538"/>
                  </a:lnTo>
                  <a:lnTo>
                    <a:pt x="7611059" y="5282743"/>
                  </a:lnTo>
                  <a:lnTo>
                    <a:pt x="7580909" y="5318988"/>
                  </a:lnTo>
                  <a:lnTo>
                    <a:pt x="7551560" y="5356288"/>
                  </a:lnTo>
                  <a:lnTo>
                    <a:pt x="7523023" y="5394630"/>
                  </a:lnTo>
                  <a:lnTo>
                    <a:pt x="7495311" y="5434012"/>
                  </a:lnTo>
                  <a:lnTo>
                    <a:pt x="7468438" y="5474436"/>
                  </a:lnTo>
                  <a:lnTo>
                    <a:pt x="7442378" y="5515915"/>
                  </a:lnTo>
                  <a:lnTo>
                    <a:pt x="7417168" y="5558434"/>
                  </a:lnTo>
                  <a:lnTo>
                    <a:pt x="7392810" y="5601982"/>
                  </a:lnTo>
                  <a:lnTo>
                    <a:pt x="7369315" y="5646585"/>
                  </a:lnTo>
                  <a:lnTo>
                    <a:pt x="7346670" y="5692216"/>
                  </a:lnTo>
                  <a:lnTo>
                    <a:pt x="7324903" y="5738888"/>
                  </a:lnTo>
                  <a:lnTo>
                    <a:pt x="7304011" y="5786590"/>
                  </a:lnTo>
                  <a:lnTo>
                    <a:pt x="7284009" y="5835332"/>
                  </a:lnTo>
                  <a:lnTo>
                    <a:pt x="7265276" y="5884011"/>
                  </a:lnTo>
                  <a:lnTo>
                    <a:pt x="7247788" y="5932602"/>
                  </a:lnTo>
                  <a:lnTo>
                    <a:pt x="7231558" y="5981116"/>
                  </a:lnTo>
                  <a:lnTo>
                    <a:pt x="7216559" y="6029528"/>
                  </a:lnTo>
                  <a:lnTo>
                    <a:pt x="7202830" y="6077826"/>
                  </a:lnTo>
                  <a:lnTo>
                    <a:pt x="7190333" y="6126023"/>
                  </a:lnTo>
                  <a:lnTo>
                    <a:pt x="7179107" y="6174079"/>
                  </a:lnTo>
                  <a:lnTo>
                    <a:pt x="7169137" y="6222009"/>
                  </a:lnTo>
                  <a:lnTo>
                    <a:pt x="7160412" y="6269799"/>
                  </a:lnTo>
                  <a:lnTo>
                    <a:pt x="7152957" y="6317450"/>
                  </a:lnTo>
                  <a:lnTo>
                    <a:pt x="7146772" y="6364935"/>
                  </a:lnTo>
                  <a:lnTo>
                    <a:pt x="7141845" y="6412255"/>
                  </a:lnTo>
                  <a:lnTo>
                    <a:pt x="7138187" y="6459398"/>
                  </a:lnTo>
                  <a:lnTo>
                    <a:pt x="7135800" y="6506362"/>
                  </a:lnTo>
                  <a:lnTo>
                    <a:pt x="7134682" y="6553136"/>
                  </a:lnTo>
                  <a:lnTo>
                    <a:pt x="7134834" y="6599720"/>
                  </a:lnTo>
                  <a:lnTo>
                    <a:pt x="7136270" y="6646075"/>
                  </a:lnTo>
                  <a:lnTo>
                    <a:pt x="7138987" y="6692227"/>
                  </a:lnTo>
                  <a:lnTo>
                    <a:pt x="7142975" y="6738163"/>
                  </a:lnTo>
                  <a:lnTo>
                    <a:pt x="7148258" y="6783857"/>
                  </a:lnTo>
                  <a:lnTo>
                    <a:pt x="7154824" y="6829311"/>
                  </a:lnTo>
                  <a:lnTo>
                    <a:pt x="7162673" y="6874510"/>
                  </a:lnTo>
                  <a:lnTo>
                    <a:pt x="7171817" y="6919455"/>
                  </a:lnTo>
                  <a:lnTo>
                    <a:pt x="7182244" y="6964134"/>
                  </a:lnTo>
                  <a:lnTo>
                    <a:pt x="7193978" y="7008546"/>
                  </a:lnTo>
                  <a:lnTo>
                    <a:pt x="7206996" y="7052665"/>
                  </a:lnTo>
                  <a:lnTo>
                    <a:pt x="7221321" y="7096493"/>
                  </a:lnTo>
                  <a:lnTo>
                    <a:pt x="7236942" y="7140029"/>
                  </a:lnTo>
                  <a:lnTo>
                    <a:pt x="7253859" y="7183247"/>
                  </a:lnTo>
                  <a:lnTo>
                    <a:pt x="7272096" y="7226160"/>
                  </a:lnTo>
                  <a:lnTo>
                    <a:pt x="7291629" y="7268731"/>
                  </a:lnTo>
                  <a:lnTo>
                    <a:pt x="7312482" y="7310983"/>
                  </a:lnTo>
                  <a:lnTo>
                    <a:pt x="7334631" y="7352893"/>
                  </a:lnTo>
                  <a:lnTo>
                    <a:pt x="7358100" y="7394448"/>
                  </a:lnTo>
                  <a:lnTo>
                    <a:pt x="7382891" y="7435647"/>
                  </a:lnTo>
                  <a:lnTo>
                    <a:pt x="7409002" y="7476477"/>
                  </a:lnTo>
                  <a:lnTo>
                    <a:pt x="7436421" y="7516939"/>
                  </a:lnTo>
                  <a:lnTo>
                    <a:pt x="7465174" y="7557008"/>
                  </a:lnTo>
                  <a:lnTo>
                    <a:pt x="7495248" y="7596695"/>
                  </a:lnTo>
                  <a:lnTo>
                    <a:pt x="7526655" y="7635976"/>
                  </a:lnTo>
                  <a:lnTo>
                    <a:pt x="7559383" y="7674851"/>
                  </a:lnTo>
                  <a:lnTo>
                    <a:pt x="7593444" y="7713307"/>
                  </a:lnTo>
                  <a:lnTo>
                    <a:pt x="7662354" y="7788757"/>
                  </a:lnTo>
                  <a:lnTo>
                    <a:pt x="7731684" y="7863840"/>
                  </a:lnTo>
                  <a:lnTo>
                    <a:pt x="7801407" y="7938567"/>
                  </a:lnTo>
                  <a:lnTo>
                    <a:pt x="7871498" y="8012951"/>
                  </a:lnTo>
                  <a:lnTo>
                    <a:pt x="7941945" y="8087017"/>
                  </a:lnTo>
                  <a:lnTo>
                    <a:pt x="8048218" y="8197570"/>
                  </a:lnTo>
                  <a:lnTo>
                    <a:pt x="8155152" y="8307527"/>
                  </a:lnTo>
                  <a:lnTo>
                    <a:pt x="8262671" y="8416950"/>
                  </a:lnTo>
                  <a:lnTo>
                    <a:pt x="8406790" y="8562149"/>
                  </a:lnTo>
                  <a:lnTo>
                    <a:pt x="8587943" y="8742756"/>
                  </a:lnTo>
                  <a:lnTo>
                    <a:pt x="9353144" y="9497365"/>
                  </a:lnTo>
                  <a:lnTo>
                    <a:pt x="9534487" y="9677819"/>
                  </a:lnTo>
                  <a:lnTo>
                    <a:pt x="9642805" y="9786531"/>
                  </a:lnTo>
                  <a:lnTo>
                    <a:pt x="9683585" y="9823145"/>
                  </a:lnTo>
                  <a:lnTo>
                    <a:pt x="9723349" y="9848964"/>
                  </a:lnTo>
                  <a:lnTo>
                    <a:pt x="9762617" y="9863366"/>
                  </a:lnTo>
                  <a:lnTo>
                    <a:pt x="9801949" y="9865716"/>
                  </a:lnTo>
                  <a:lnTo>
                    <a:pt x="9841903" y="9855403"/>
                  </a:lnTo>
                  <a:lnTo>
                    <a:pt x="9883000" y="9831781"/>
                  </a:lnTo>
                  <a:lnTo>
                    <a:pt x="9925799" y="9794227"/>
                  </a:lnTo>
                  <a:lnTo>
                    <a:pt x="10033965" y="9684398"/>
                  </a:lnTo>
                  <a:lnTo>
                    <a:pt x="10178910" y="9538691"/>
                  </a:lnTo>
                  <a:lnTo>
                    <a:pt x="10652963" y="9068079"/>
                  </a:lnTo>
                  <a:lnTo>
                    <a:pt x="10689019" y="9026842"/>
                  </a:lnTo>
                  <a:lnTo>
                    <a:pt x="10713593" y="8985733"/>
                  </a:lnTo>
                  <a:lnTo>
                    <a:pt x="10726471" y="8944673"/>
                  </a:lnTo>
                  <a:lnTo>
                    <a:pt x="10727461" y="8903525"/>
                  </a:lnTo>
                  <a:lnTo>
                    <a:pt x="10716324" y="8862200"/>
                  </a:lnTo>
                  <a:lnTo>
                    <a:pt x="10692879" y="8820582"/>
                  </a:lnTo>
                  <a:lnTo>
                    <a:pt x="10656888" y="8778570"/>
                  </a:lnTo>
                  <a:lnTo>
                    <a:pt x="10620451" y="8741791"/>
                  </a:lnTo>
                  <a:lnTo>
                    <a:pt x="10584332" y="8704694"/>
                  </a:lnTo>
                  <a:lnTo>
                    <a:pt x="10512387" y="8630183"/>
                  </a:lnTo>
                  <a:lnTo>
                    <a:pt x="10476281" y="8593074"/>
                  </a:lnTo>
                  <a:lnTo>
                    <a:pt x="10439857" y="8556282"/>
                  </a:lnTo>
                  <a:lnTo>
                    <a:pt x="8964790" y="7082917"/>
                  </a:lnTo>
                  <a:lnTo>
                    <a:pt x="8749551" y="6866687"/>
                  </a:lnTo>
                  <a:lnTo>
                    <a:pt x="8710854" y="6825107"/>
                  </a:lnTo>
                  <a:lnTo>
                    <a:pt x="8677046" y="6783222"/>
                  </a:lnTo>
                  <a:lnTo>
                    <a:pt x="8648128" y="6741109"/>
                  </a:lnTo>
                  <a:lnTo>
                    <a:pt x="8624062" y="6698869"/>
                  </a:lnTo>
                  <a:lnTo>
                    <a:pt x="8604860" y="6656578"/>
                  </a:lnTo>
                  <a:lnTo>
                    <a:pt x="8590483" y="6614300"/>
                  </a:lnTo>
                  <a:lnTo>
                    <a:pt x="8580933" y="6572148"/>
                  </a:lnTo>
                  <a:lnTo>
                    <a:pt x="8576196" y="6530175"/>
                  </a:lnTo>
                  <a:lnTo>
                    <a:pt x="8576246" y="6488468"/>
                  </a:lnTo>
                  <a:lnTo>
                    <a:pt x="8581072" y="6447129"/>
                  </a:lnTo>
                  <a:lnTo>
                    <a:pt x="8590674" y="6406210"/>
                  </a:lnTo>
                  <a:lnTo>
                    <a:pt x="8605012" y="6365824"/>
                  </a:lnTo>
                  <a:lnTo>
                    <a:pt x="8624100" y="6326022"/>
                  </a:lnTo>
                  <a:lnTo>
                    <a:pt x="8647900" y="6286919"/>
                  </a:lnTo>
                  <a:lnTo>
                    <a:pt x="8676411" y="6248565"/>
                  </a:lnTo>
                  <a:lnTo>
                    <a:pt x="8711501" y="6210516"/>
                  </a:lnTo>
                  <a:lnTo>
                    <a:pt x="8748916" y="6179236"/>
                  </a:lnTo>
                  <a:lnTo>
                    <a:pt x="8788451" y="6154064"/>
                  </a:lnTo>
                  <a:lnTo>
                    <a:pt x="8829916" y="6134354"/>
                  </a:lnTo>
                  <a:lnTo>
                    <a:pt x="8873134" y="6119457"/>
                  </a:lnTo>
                  <a:lnTo>
                    <a:pt x="8917902" y="6108738"/>
                  </a:lnTo>
                  <a:lnTo>
                    <a:pt x="8964028" y="6101537"/>
                  </a:lnTo>
                  <a:lnTo>
                    <a:pt x="9011323" y="6097206"/>
                  </a:lnTo>
                  <a:lnTo>
                    <a:pt x="9059596" y="6095098"/>
                  </a:lnTo>
                  <a:lnTo>
                    <a:pt x="9108656" y="6094590"/>
                  </a:lnTo>
                  <a:lnTo>
                    <a:pt x="12125592" y="6095809"/>
                  </a:lnTo>
                  <a:lnTo>
                    <a:pt x="12168569" y="6088951"/>
                  </a:lnTo>
                  <a:lnTo>
                    <a:pt x="12205919" y="6069711"/>
                  </a:lnTo>
                  <a:lnTo>
                    <a:pt x="12235371" y="6040310"/>
                  </a:lnTo>
                  <a:lnTo>
                    <a:pt x="12254700" y="6003023"/>
                  </a:lnTo>
                  <a:lnTo>
                    <a:pt x="12261647" y="5960059"/>
                  </a:lnTo>
                  <a:lnTo>
                    <a:pt x="12261647" y="4798822"/>
                  </a:lnTo>
                  <a:close/>
                </a:path>
              </a:pathLst>
            </a:custGeom>
            <a:solidFill>
              <a:srgbClr val="EBEBEC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43758" y="10522523"/>
            <a:ext cx="151828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 dirty="0">
                <a:solidFill>
                  <a:srgbClr val="FA3C13"/>
                </a:solidFill>
                <a:latin typeface="PP Mori SemiBold"/>
                <a:cs typeface="PP Mori SemiBold"/>
              </a:rPr>
              <a:t>@westairgases</a:t>
            </a:r>
            <a:endParaRPr sz="1650" dirty="0">
              <a:solidFill>
                <a:srgbClr val="FA3C13"/>
              </a:solidFill>
              <a:latin typeface="PP Mori SemiBold"/>
              <a:cs typeface="PP Mor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885" y="502096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EBEBE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FA3C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FA3C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FA3C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.</a:t>
            </a:r>
            <a:endParaRPr sz="1650" dirty="0">
              <a:latin typeface="PP Mori SemiBold"/>
              <a:cs typeface="PP Mori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3950" y="10522523"/>
            <a:ext cx="335152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(866)</a:t>
            </a: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FA3C13"/>
                </a:solidFill>
                <a:latin typeface="PP Mori SemiBold"/>
                <a:cs typeface="PP Mori SemiBold"/>
              </a:rPr>
              <a:t>WestAir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F5F6F7"/>
                </a:solidFill>
                <a:latin typeface="PP Mori SemiBold"/>
                <a:cs typeface="PP Mori SemiBold"/>
              </a:rPr>
              <a:t>|</a:t>
            </a:r>
            <a:r>
              <a:rPr sz="1650" b="1" spc="325" dirty="0">
                <a:solidFill>
                  <a:srgbClr val="F5F6F7"/>
                </a:solidFill>
                <a:latin typeface="PP Mori SemiBold"/>
                <a:cs typeface="PP Mori SemiBold"/>
              </a:rPr>
              <a:t> </a:t>
            </a:r>
            <a:r>
              <a:rPr sz="1650" b="1" i="1" spc="-10" dirty="0">
                <a:solidFill>
                  <a:srgbClr val="FA3C13"/>
                </a:solidFill>
                <a:latin typeface="PP Mori SemiBold"/>
                <a:cs typeface="PP Mori SemiBold"/>
              </a:rPr>
              <a:t>westairgases.com</a:t>
            </a:r>
            <a:endParaRPr sz="1650" dirty="0">
              <a:solidFill>
                <a:srgbClr val="FA3C13"/>
              </a:solidFill>
              <a:latin typeface="PP Mori SemiBold"/>
              <a:cs typeface="PP Mori Semi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5732" y="3484243"/>
            <a:ext cx="9417318" cy="29552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034">
              <a:lnSpc>
                <a:spcPts val="4680"/>
              </a:lnSpc>
              <a:spcBef>
                <a:spcPts val="120"/>
              </a:spcBef>
            </a:pPr>
            <a:r>
              <a:rPr lang="en-US" sz="4100" b="0" dirty="0">
                <a:solidFill>
                  <a:srgbClr val="EBEBEC"/>
                </a:solidFill>
                <a:latin typeface="PP Mori ExtraLight"/>
                <a:cs typeface="PP Mori ExtraLight"/>
              </a:rPr>
              <a:t>[date/month/season] [year]</a:t>
            </a:r>
            <a:endParaRPr sz="4100" dirty="0">
              <a:latin typeface="PP Mori ExtraLight"/>
              <a:cs typeface="PP Mori ExtraLight"/>
            </a:endParaRPr>
          </a:p>
          <a:p>
            <a:pPr marL="12700" marR="5080">
              <a:lnSpc>
                <a:spcPts val="8240"/>
              </a:lnSpc>
              <a:spcBef>
                <a:spcPts val="1420"/>
              </a:spcBef>
            </a:pPr>
            <a:r>
              <a:rPr b="1" spc="-254" dirty="0">
                <a:solidFill>
                  <a:srgbClr val="FA3C13"/>
                </a:solidFill>
                <a:latin typeface="PP Mori SemiBold"/>
                <a:cs typeface="PP Mori SemiBold"/>
              </a:rPr>
              <a:t>W</a:t>
            </a:r>
            <a:r>
              <a:rPr b="1" spc="10" dirty="0">
                <a:solidFill>
                  <a:srgbClr val="FA3C13"/>
                </a:solidFill>
                <a:latin typeface="PP Mori SemiBold"/>
                <a:cs typeface="PP Mori SemiBold"/>
              </a:rPr>
              <a:t>e</a:t>
            </a:r>
            <a:r>
              <a:rPr b="1" spc="-130" dirty="0">
                <a:solidFill>
                  <a:srgbClr val="FA3C13"/>
                </a:solidFill>
                <a:latin typeface="PP Mori SemiBold"/>
                <a:cs typeface="PP Mori SemiBold"/>
              </a:rPr>
              <a:t>s</a:t>
            </a:r>
            <a:r>
              <a:rPr b="1" spc="10" dirty="0">
                <a:solidFill>
                  <a:srgbClr val="FA3C13"/>
                </a:solidFill>
                <a:latin typeface="PP Mori SemiBold"/>
                <a:cs typeface="PP Mori SemiBold"/>
              </a:rPr>
              <a:t>tAi</a:t>
            </a:r>
            <a:r>
              <a:rPr b="1" spc="254" dirty="0">
                <a:solidFill>
                  <a:srgbClr val="FA3C13"/>
                </a:solidFill>
                <a:latin typeface="PP Mori SemiBold"/>
                <a:cs typeface="PP Mori SemiBold"/>
              </a:rPr>
              <a:t>r</a:t>
            </a:r>
            <a:r>
              <a:rPr b="1" spc="10" dirty="0">
                <a:solidFill>
                  <a:srgbClr val="FA3C13"/>
                </a:solidFill>
                <a:latin typeface="PP Mori SemiBold"/>
                <a:cs typeface="PP Mori SemiBold"/>
              </a:rPr>
              <a:t>:</a:t>
            </a:r>
            <a:r>
              <a:rPr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br>
              <a:rPr lang="en-US" b="1" spc="-10" dirty="0">
                <a:solidFill>
                  <a:srgbClr val="EBEBEC"/>
                </a:solidFill>
                <a:latin typeface="PP Mori SemiBold"/>
                <a:cs typeface="PP Mori SemiBold"/>
              </a:rPr>
            </a:br>
            <a:r>
              <a:rPr lang="en-US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[</a:t>
            </a:r>
            <a:r>
              <a:rPr lang="en-US" b="1" dirty="0">
                <a:solidFill>
                  <a:srgbClr val="EBEBEC"/>
                </a:solidFill>
                <a:latin typeface="PP Mori SemiBold"/>
                <a:cs typeface="PP Mori SemiBold"/>
              </a:rPr>
              <a:t>Title of meeting]</a:t>
            </a:r>
            <a:endParaRPr b="1" spc="-10" dirty="0">
              <a:solidFill>
                <a:srgbClr val="EBEBEC"/>
              </a:solidFill>
              <a:latin typeface="PP Mori SemiBold"/>
              <a:cs typeface="PP Mori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2534" y="10522523"/>
            <a:ext cx="298386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A3C13"/>
                </a:solidFill>
                <a:latin typeface="PP Mori SemiBold"/>
                <a:cs typeface="PP Mori SemiBold"/>
              </a:rPr>
              <a:t>Service</a:t>
            </a:r>
            <a:r>
              <a:rPr sz="1650" b="1" spc="-65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worth</a:t>
            </a:r>
            <a:r>
              <a:rPr sz="1650" b="1" spc="-6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rallying</a:t>
            </a:r>
            <a:r>
              <a:rPr sz="1650" b="1" spc="-6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around.</a:t>
            </a:r>
            <a:endParaRPr sz="1650" dirty="0">
              <a:latin typeface="PP Mori SemiBold"/>
              <a:cs typeface="PP Mori Semi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835104" y="560017"/>
            <a:ext cx="3222625" cy="733425"/>
            <a:chOff x="15835104" y="560017"/>
            <a:chExt cx="3222625" cy="733425"/>
          </a:xfrm>
        </p:grpSpPr>
        <p:sp>
          <p:nvSpPr>
            <p:cNvPr id="12" name="object 12"/>
            <p:cNvSpPr/>
            <p:nvPr/>
          </p:nvSpPr>
          <p:spPr>
            <a:xfrm>
              <a:off x="16669588" y="663733"/>
              <a:ext cx="2388235" cy="522605"/>
            </a:xfrm>
            <a:custGeom>
              <a:avLst/>
              <a:gdLst/>
              <a:ahLst/>
              <a:cxnLst/>
              <a:rect l="l" t="t" r="r" b="b"/>
              <a:pathLst>
                <a:path w="2388234" h="522605">
                  <a:moveTo>
                    <a:pt x="545579" y="135331"/>
                  </a:moveTo>
                  <a:lnTo>
                    <a:pt x="541718" y="130149"/>
                  </a:lnTo>
                  <a:lnTo>
                    <a:pt x="462622" y="130149"/>
                  </a:lnTo>
                  <a:lnTo>
                    <a:pt x="459435" y="132562"/>
                  </a:lnTo>
                  <a:lnTo>
                    <a:pt x="390156" y="383311"/>
                  </a:lnTo>
                  <a:lnTo>
                    <a:pt x="379006" y="383324"/>
                  </a:lnTo>
                  <a:lnTo>
                    <a:pt x="309054" y="132562"/>
                  </a:lnTo>
                  <a:lnTo>
                    <a:pt x="305879" y="130149"/>
                  </a:lnTo>
                  <a:lnTo>
                    <a:pt x="240423" y="130149"/>
                  </a:lnTo>
                  <a:lnTo>
                    <a:pt x="237261" y="132575"/>
                  </a:lnTo>
                  <a:lnTo>
                    <a:pt x="167944" y="386029"/>
                  </a:lnTo>
                  <a:lnTo>
                    <a:pt x="156781" y="386041"/>
                  </a:lnTo>
                  <a:lnTo>
                    <a:pt x="86144" y="132562"/>
                  </a:lnTo>
                  <a:lnTo>
                    <a:pt x="82969" y="130149"/>
                  </a:lnTo>
                  <a:lnTo>
                    <a:pt x="3860" y="130149"/>
                  </a:lnTo>
                  <a:lnTo>
                    <a:pt x="0" y="135331"/>
                  </a:lnTo>
                  <a:lnTo>
                    <a:pt x="109651" y="505498"/>
                  </a:lnTo>
                  <a:lnTo>
                    <a:pt x="110667" y="508927"/>
                  </a:lnTo>
                  <a:lnTo>
                    <a:pt x="113804" y="511263"/>
                  </a:lnTo>
                  <a:lnTo>
                    <a:pt x="198018" y="511263"/>
                  </a:lnTo>
                  <a:lnTo>
                    <a:pt x="201193" y="508863"/>
                  </a:lnTo>
                  <a:lnTo>
                    <a:pt x="267614" y="270789"/>
                  </a:lnTo>
                  <a:lnTo>
                    <a:pt x="278726" y="270764"/>
                  </a:lnTo>
                  <a:lnTo>
                    <a:pt x="345821" y="508876"/>
                  </a:lnTo>
                  <a:lnTo>
                    <a:pt x="348996" y="511263"/>
                  </a:lnTo>
                  <a:lnTo>
                    <a:pt x="431774" y="511263"/>
                  </a:lnTo>
                  <a:lnTo>
                    <a:pt x="434911" y="508927"/>
                  </a:lnTo>
                  <a:lnTo>
                    <a:pt x="545579" y="135331"/>
                  </a:lnTo>
                  <a:close/>
                </a:path>
                <a:path w="2388234" h="522605">
                  <a:moveTo>
                    <a:pt x="937412" y="317830"/>
                  </a:moveTo>
                  <a:lnTo>
                    <a:pt x="933386" y="278282"/>
                  </a:lnTo>
                  <a:lnTo>
                    <a:pt x="932370" y="268300"/>
                  </a:lnTo>
                  <a:lnTo>
                    <a:pt x="932281" y="267728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02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82"/>
                  </a:lnTo>
                  <a:lnTo>
                    <a:pt x="659892" y="278282"/>
                  </a:lnTo>
                  <a:lnTo>
                    <a:pt x="656069" y="272948"/>
                  </a:lnTo>
                  <a:lnTo>
                    <a:pt x="672719" y="235280"/>
                  </a:lnTo>
                  <a:lnTo>
                    <a:pt x="722490" y="195821"/>
                  </a:lnTo>
                  <a:lnTo>
                    <a:pt x="755484" y="190563"/>
                  </a:lnTo>
                  <a:lnTo>
                    <a:pt x="787679" y="195859"/>
                  </a:lnTo>
                  <a:lnTo>
                    <a:pt x="814095" y="211175"/>
                  </a:lnTo>
                  <a:lnTo>
                    <a:pt x="834186" y="235623"/>
                  </a:lnTo>
                  <a:lnTo>
                    <a:pt x="847394" y="268300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43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41"/>
                  </a:lnTo>
                  <a:lnTo>
                    <a:pt x="597128" y="204076"/>
                  </a:lnTo>
                  <a:lnTo>
                    <a:pt x="576846" y="249237"/>
                  </a:lnTo>
                  <a:lnTo>
                    <a:pt x="567055" y="302539"/>
                  </a:lnTo>
                  <a:lnTo>
                    <a:pt x="569087" y="350164"/>
                  </a:lnTo>
                  <a:lnTo>
                    <a:pt x="581317" y="394423"/>
                  </a:lnTo>
                  <a:lnTo>
                    <a:pt x="602526" y="434060"/>
                  </a:lnTo>
                  <a:lnTo>
                    <a:pt x="631444" y="467829"/>
                  </a:lnTo>
                  <a:lnTo>
                    <a:pt x="666851" y="494461"/>
                  </a:lnTo>
                  <a:lnTo>
                    <a:pt x="707491" y="512711"/>
                  </a:lnTo>
                  <a:lnTo>
                    <a:pt x="752119" y="521335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82"/>
                  </a:lnTo>
                  <a:lnTo>
                    <a:pt x="909370" y="450138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59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39"/>
                  </a:lnTo>
                  <a:lnTo>
                    <a:pt x="837641" y="418757"/>
                  </a:lnTo>
                  <a:lnTo>
                    <a:pt x="817867" y="435914"/>
                  </a:lnTo>
                  <a:lnTo>
                    <a:pt x="792861" y="446519"/>
                  </a:lnTo>
                  <a:lnTo>
                    <a:pt x="763397" y="450138"/>
                  </a:lnTo>
                  <a:lnTo>
                    <a:pt x="721194" y="442734"/>
                  </a:lnTo>
                  <a:lnTo>
                    <a:pt x="687908" y="421805"/>
                  </a:lnTo>
                  <a:lnTo>
                    <a:pt x="664578" y="389293"/>
                  </a:lnTo>
                  <a:lnTo>
                    <a:pt x="652246" y="347103"/>
                  </a:lnTo>
                  <a:lnTo>
                    <a:pt x="651573" y="342277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65"/>
                  </a:lnTo>
                  <a:lnTo>
                    <a:pt x="937412" y="317830"/>
                  </a:lnTo>
                  <a:close/>
                </a:path>
                <a:path w="2388234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10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23"/>
                  </a:lnTo>
                  <a:lnTo>
                    <a:pt x="1054823" y="248526"/>
                  </a:lnTo>
                  <a:lnTo>
                    <a:pt x="1049235" y="230098"/>
                  </a:lnTo>
                  <a:lnTo>
                    <a:pt x="1053185" y="212661"/>
                  </a:lnTo>
                  <a:lnTo>
                    <a:pt x="1064691" y="199542"/>
                  </a:lnTo>
                  <a:lnTo>
                    <a:pt x="1083221" y="191274"/>
                  </a:lnTo>
                  <a:lnTo>
                    <a:pt x="1108202" y="188391"/>
                  </a:lnTo>
                  <a:lnTo>
                    <a:pt x="1136980" y="191820"/>
                  </a:lnTo>
                  <a:lnTo>
                    <a:pt x="1160322" y="202222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75"/>
                  </a:lnTo>
                  <a:lnTo>
                    <a:pt x="1263510" y="251675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09"/>
                  </a:lnTo>
                  <a:lnTo>
                    <a:pt x="1197406" y="139065"/>
                  </a:lnTo>
                  <a:lnTo>
                    <a:pt x="1156766" y="123799"/>
                  </a:lnTo>
                  <a:lnTo>
                    <a:pt x="1108913" y="118656"/>
                  </a:lnTo>
                  <a:lnTo>
                    <a:pt x="1048029" y="126669"/>
                  </a:lnTo>
                  <a:lnTo>
                    <a:pt x="1003122" y="149390"/>
                  </a:lnTo>
                  <a:lnTo>
                    <a:pt x="975334" y="184772"/>
                  </a:lnTo>
                  <a:lnTo>
                    <a:pt x="965822" y="230822"/>
                  </a:lnTo>
                  <a:lnTo>
                    <a:pt x="975347" y="275259"/>
                  </a:lnTo>
                  <a:lnTo>
                    <a:pt x="1001052" y="305879"/>
                  </a:lnTo>
                  <a:lnTo>
                    <a:pt x="1038631" y="327190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50"/>
                  </a:lnTo>
                  <a:lnTo>
                    <a:pt x="1187272" y="388162"/>
                  </a:lnTo>
                  <a:lnTo>
                    <a:pt x="1191615" y="406273"/>
                  </a:lnTo>
                  <a:lnTo>
                    <a:pt x="1187348" y="425907"/>
                  </a:lnTo>
                  <a:lnTo>
                    <a:pt x="1174711" y="440347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50"/>
                  </a:lnTo>
                  <a:lnTo>
                    <a:pt x="1050950" y="420725"/>
                  </a:lnTo>
                  <a:lnTo>
                    <a:pt x="1041425" y="396608"/>
                  </a:lnTo>
                  <a:lnTo>
                    <a:pt x="1040765" y="392671"/>
                  </a:lnTo>
                  <a:lnTo>
                    <a:pt x="1037450" y="389737"/>
                  </a:lnTo>
                  <a:lnTo>
                    <a:pt x="967422" y="389737"/>
                  </a:lnTo>
                  <a:lnTo>
                    <a:pt x="962634" y="389737"/>
                  </a:lnTo>
                  <a:lnTo>
                    <a:pt x="958862" y="393903"/>
                  </a:lnTo>
                  <a:lnTo>
                    <a:pt x="970851" y="441426"/>
                  </a:lnTo>
                  <a:lnTo>
                    <a:pt x="994219" y="475780"/>
                  </a:lnTo>
                  <a:lnTo>
                    <a:pt x="1028915" y="501065"/>
                  </a:lnTo>
                  <a:lnTo>
                    <a:pt x="1074305" y="516699"/>
                  </a:lnTo>
                  <a:lnTo>
                    <a:pt x="1129779" y="522046"/>
                  </a:lnTo>
                  <a:lnTo>
                    <a:pt x="1180934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2388234" h="522605">
                  <a:moveTo>
                    <a:pt x="1549361" y="133756"/>
                  </a:moveTo>
                  <a:lnTo>
                    <a:pt x="1545742" y="130149"/>
                  </a:lnTo>
                  <a:lnTo>
                    <a:pt x="1454454" y="130149"/>
                  </a:lnTo>
                  <a:lnTo>
                    <a:pt x="1450835" y="126542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99" y="3606"/>
                  </a:lnTo>
                  <a:lnTo>
                    <a:pt x="1365999" y="126542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56"/>
                  </a:lnTo>
                  <a:lnTo>
                    <a:pt x="1299121" y="198462"/>
                  </a:lnTo>
                  <a:lnTo>
                    <a:pt x="1302715" y="202057"/>
                  </a:lnTo>
                  <a:lnTo>
                    <a:pt x="1362379" y="202057"/>
                  </a:lnTo>
                  <a:lnTo>
                    <a:pt x="1365999" y="205663"/>
                  </a:lnTo>
                  <a:lnTo>
                    <a:pt x="1365999" y="394779"/>
                  </a:lnTo>
                  <a:lnTo>
                    <a:pt x="1374254" y="444830"/>
                  </a:lnTo>
                  <a:lnTo>
                    <a:pt x="1398625" y="481342"/>
                  </a:lnTo>
                  <a:lnTo>
                    <a:pt x="1438490" y="503682"/>
                  </a:lnTo>
                  <a:lnTo>
                    <a:pt x="1493266" y="511263"/>
                  </a:lnTo>
                  <a:lnTo>
                    <a:pt x="1538554" y="511263"/>
                  </a:lnTo>
                  <a:lnTo>
                    <a:pt x="1542161" y="507669"/>
                  </a:lnTo>
                  <a:lnTo>
                    <a:pt x="1542161" y="442963"/>
                  </a:lnTo>
                  <a:lnTo>
                    <a:pt x="1538554" y="439356"/>
                  </a:lnTo>
                  <a:lnTo>
                    <a:pt x="1499019" y="439356"/>
                  </a:lnTo>
                  <a:lnTo>
                    <a:pt x="1478140" y="436041"/>
                  </a:lnTo>
                  <a:lnTo>
                    <a:pt x="1463065" y="426326"/>
                  </a:lnTo>
                  <a:lnTo>
                    <a:pt x="1453921" y="410540"/>
                  </a:lnTo>
                  <a:lnTo>
                    <a:pt x="1450835" y="389013"/>
                  </a:lnTo>
                  <a:lnTo>
                    <a:pt x="1450835" y="205663"/>
                  </a:lnTo>
                  <a:lnTo>
                    <a:pt x="1454454" y="202057"/>
                  </a:lnTo>
                  <a:lnTo>
                    <a:pt x="1545742" y="202057"/>
                  </a:lnTo>
                  <a:lnTo>
                    <a:pt x="1549361" y="198462"/>
                  </a:lnTo>
                  <a:lnTo>
                    <a:pt x="1549361" y="133756"/>
                  </a:lnTo>
                  <a:close/>
                </a:path>
                <a:path w="2388234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56"/>
                  </a:lnTo>
                  <a:lnTo>
                    <a:pt x="1918754" y="322224"/>
                  </a:lnTo>
                  <a:lnTo>
                    <a:pt x="1918652" y="255270"/>
                  </a:lnTo>
                  <a:lnTo>
                    <a:pt x="1912023" y="210502"/>
                  </a:lnTo>
                  <a:lnTo>
                    <a:pt x="1892173" y="172542"/>
                  </a:lnTo>
                  <a:lnTo>
                    <a:pt x="1859724" y="143586"/>
                  </a:lnTo>
                  <a:lnTo>
                    <a:pt x="1815198" y="125133"/>
                  </a:lnTo>
                  <a:lnTo>
                    <a:pt x="1759115" y="118643"/>
                  </a:lnTo>
                  <a:lnTo>
                    <a:pt x="1704975" y="124764"/>
                  </a:lnTo>
                  <a:lnTo>
                    <a:pt x="1658505" y="142214"/>
                  </a:lnTo>
                  <a:lnTo>
                    <a:pt x="1621345" y="169570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56"/>
                  </a:lnTo>
                  <a:lnTo>
                    <a:pt x="1583855" y="255270"/>
                  </a:lnTo>
                  <a:lnTo>
                    <a:pt x="1664157" y="255270"/>
                  </a:lnTo>
                  <a:lnTo>
                    <a:pt x="1666570" y="253301"/>
                  </a:lnTo>
                  <a:lnTo>
                    <a:pt x="1667103" y="250558"/>
                  </a:lnTo>
                  <a:lnTo>
                    <a:pt x="1677504" y="225234"/>
                  </a:lnTo>
                  <a:lnTo>
                    <a:pt x="1696974" y="205600"/>
                  </a:lnTo>
                  <a:lnTo>
                    <a:pt x="1724152" y="192900"/>
                  </a:lnTo>
                  <a:lnTo>
                    <a:pt x="1757667" y="188391"/>
                  </a:lnTo>
                  <a:lnTo>
                    <a:pt x="1790446" y="192798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297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08"/>
                  </a:lnTo>
                  <a:lnTo>
                    <a:pt x="1664652" y="375424"/>
                  </a:lnTo>
                  <a:lnTo>
                    <a:pt x="1683435" y="360616"/>
                  </a:lnTo>
                  <a:lnTo>
                    <a:pt x="1711121" y="352285"/>
                  </a:lnTo>
                  <a:lnTo>
                    <a:pt x="1744726" y="347306"/>
                  </a:lnTo>
                  <a:lnTo>
                    <a:pt x="1768970" y="344055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35"/>
                  </a:lnTo>
                  <a:lnTo>
                    <a:pt x="1807019" y="278549"/>
                  </a:lnTo>
                  <a:lnTo>
                    <a:pt x="1775282" y="284518"/>
                  </a:lnTo>
                  <a:lnTo>
                    <a:pt x="1735378" y="289077"/>
                  </a:lnTo>
                  <a:lnTo>
                    <a:pt x="1690027" y="295935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32"/>
                  </a:lnTo>
                  <a:lnTo>
                    <a:pt x="1572145" y="405561"/>
                  </a:lnTo>
                  <a:lnTo>
                    <a:pt x="1578483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197"/>
                  </a:lnTo>
                  <a:lnTo>
                    <a:pt x="1716684" y="519176"/>
                  </a:lnTo>
                  <a:lnTo>
                    <a:pt x="1757095" y="515518"/>
                  </a:lnTo>
                  <a:lnTo>
                    <a:pt x="1790687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22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46"/>
                  </a:lnTo>
                  <a:lnTo>
                    <a:pt x="1891868" y="508368"/>
                  </a:lnTo>
                  <a:lnTo>
                    <a:pt x="1918030" y="511263"/>
                  </a:lnTo>
                  <a:lnTo>
                    <a:pt x="1955660" y="511263"/>
                  </a:lnTo>
                  <a:lnTo>
                    <a:pt x="1958301" y="508622"/>
                  </a:lnTo>
                  <a:lnTo>
                    <a:pt x="1958301" y="461124"/>
                  </a:lnTo>
                  <a:lnTo>
                    <a:pt x="1958301" y="452297"/>
                  </a:lnTo>
                  <a:lnTo>
                    <a:pt x="1958301" y="447751"/>
                  </a:lnTo>
                  <a:close/>
                </a:path>
                <a:path w="2388234" h="522605">
                  <a:moveTo>
                    <a:pt x="2090242" y="133756"/>
                  </a:moveTo>
                  <a:lnTo>
                    <a:pt x="2086635" y="130149"/>
                  </a:lnTo>
                  <a:lnTo>
                    <a:pt x="2008987" y="130149"/>
                  </a:lnTo>
                  <a:lnTo>
                    <a:pt x="2005393" y="133756"/>
                  </a:lnTo>
                  <a:lnTo>
                    <a:pt x="2005393" y="503212"/>
                  </a:lnTo>
                  <a:lnTo>
                    <a:pt x="2005393" y="507657"/>
                  </a:lnTo>
                  <a:lnTo>
                    <a:pt x="2008987" y="511263"/>
                  </a:lnTo>
                  <a:lnTo>
                    <a:pt x="2086635" y="511263"/>
                  </a:lnTo>
                  <a:lnTo>
                    <a:pt x="2090242" y="507657"/>
                  </a:lnTo>
                  <a:lnTo>
                    <a:pt x="2090242" y="133756"/>
                  </a:lnTo>
                  <a:close/>
                </a:path>
                <a:path w="2388234" h="522605">
                  <a:moveTo>
                    <a:pt x="2387866" y="129438"/>
                  </a:moveTo>
                  <a:lnTo>
                    <a:pt x="2384260" y="125844"/>
                  </a:lnTo>
                  <a:lnTo>
                    <a:pt x="2373490" y="125844"/>
                  </a:lnTo>
                  <a:lnTo>
                    <a:pt x="2335276" y="129603"/>
                  </a:lnTo>
                  <a:lnTo>
                    <a:pt x="2274773" y="159156"/>
                  </a:lnTo>
                  <a:lnTo>
                    <a:pt x="2248509" y="190766"/>
                  </a:lnTo>
                  <a:lnTo>
                    <a:pt x="2238959" y="188569"/>
                  </a:lnTo>
                  <a:lnTo>
                    <a:pt x="2231504" y="133134"/>
                  </a:lnTo>
                  <a:lnTo>
                    <a:pt x="2228100" y="130149"/>
                  </a:lnTo>
                  <a:lnTo>
                    <a:pt x="2166391" y="130149"/>
                  </a:lnTo>
                  <a:lnTo>
                    <a:pt x="2162784" y="133756"/>
                  </a:lnTo>
                  <a:lnTo>
                    <a:pt x="2162784" y="503212"/>
                  </a:lnTo>
                  <a:lnTo>
                    <a:pt x="2162784" y="507657"/>
                  </a:lnTo>
                  <a:lnTo>
                    <a:pt x="2166391" y="511263"/>
                  </a:lnTo>
                  <a:lnTo>
                    <a:pt x="2244026" y="511263"/>
                  </a:lnTo>
                  <a:lnTo>
                    <a:pt x="2247646" y="507657"/>
                  </a:lnTo>
                  <a:lnTo>
                    <a:pt x="2247646" y="322859"/>
                  </a:lnTo>
                  <a:lnTo>
                    <a:pt x="2256180" y="274662"/>
                  </a:lnTo>
                  <a:lnTo>
                    <a:pt x="2280894" y="238734"/>
                  </a:lnTo>
                  <a:lnTo>
                    <a:pt x="2320442" y="216281"/>
                  </a:lnTo>
                  <a:lnTo>
                    <a:pt x="2373490" y="208534"/>
                  </a:lnTo>
                  <a:lnTo>
                    <a:pt x="2384260" y="208534"/>
                  </a:lnTo>
                  <a:lnTo>
                    <a:pt x="2387866" y="204927"/>
                  </a:lnTo>
                  <a:lnTo>
                    <a:pt x="2387866" y="129438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5413" y="635555"/>
              <a:ext cx="104844" cy="1048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835096" y="560025"/>
              <a:ext cx="3215640" cy="733425"/>
            </a:xfrm>
            <a:custGeom>
              <a:avLst/>
              <a:gdLst/>
              <a:ahLst/>
              <a:cxnLst/>
              <a:rect l="l" t="t" r="r" b="b"/>
              <a:pathLst>
                <a:path w="3215640" h="733425">
                  <a:moveTo>
                    <a:pt x="305320" y="281025"/>
                  </a:moveTo>
                  <a:lnTo>
                    <a:pt x="277863" y="225552"/>
                  </a:lnTo>
                  <a:lnTo>
                    <a:pt x="248412" y="194398"/>
                  </a:lnTo>
                  <a:lnTo>
                    <a:pt x="218173" y="163969"/>
                  </a:lnTo>
                  <a:lnTo>
                    <a:pt x="150368" y="96697"/>
                  </a:lnTo>
                  <a:lnTo>
                    <a:pt x="144818" y="96329"/>
                  </a:lnTo>
                  <a:lnTo>
                    <a:pt x="118491" y="123431"/>
                  </a:lnTo>
                  <a:lnTo>
                    <a:pt x="108559" y="133210"/>
                  </a:lnTo>
                  <a:lnTo>
                    <a:pt x="98386" y="142735"/>
                  </a:lnTo>
                  <a:lnTo>
                    <a:pt x="93192" y="148831"/>
                  </a:lnTo>
                  <a:lnTo>
                    <a:pt x="91694" y="154457"/>
                  </a:lnTo>
                  <a:lnTo>
                    <a:pt x="93624" y="160058"/>
                  </a:lnTo>
                  <a:lnTo>
                    <a:pt x="98691" y="166052"/>
                  </a:lnTo>
                  <a:lnTo>
                    <a:pt x="125107" y="192074"/>
                  </a:lnTo>
                  <a:lnTo>
                    <a:pt x="192303" y="259359"/>
                  </a:lnTo>
                  <a:lnTo>
                    <a:pt x="211950" y="279273"/>
                  </a:lnTo>
                  <a:lnTo>
                    <a:pt x="216877" y="285788"/>
                  </a:lnTo>
                  <a:lnTo>
                    <a:pt x="219506" y="292836"/>
                  </a:lnTo>
                  <a:lnTo>
                    <a:pt x="219773" y="300355"/>
                  </a:lnTo>
                  <a:lnTo>
                    <a:pt x="217601" y="308279"/>
                  </a:lnTo>
                  <a:lnTo>
                    <a:pt x="188442" y="323596"/>
                  </a:lnTo>
                  <a:lnTo>
                    <a:pt x="3644" y="323583"/>
                  </a:lnTo>
                  <a:lnTo>
                    <a:pt x="0" y="327215"/>
                  </a:lnTo>
                  <a:lnTo>
                    <a:pt x="0" y="405409"/>
                  </a:lnTo>
                  <a:lnTo>
                    <a:pt x="3632" y="409041"/>
                  </a:lnTo>
                  <a:lnTo>
                    <a:pt x="93865" y="409575"/>
                  </a:lnTo>
                  <a:lnTo>
                    <a:pt x="150571" y="409575"/>
                  </a:lnTo>
                  <a:lnTo>
                    <a:pt x="193332" y="408787"/>
                  </a:lnTo>
                  <a:lnTo>
                    <a:pt x="254520" y="391553"/>
                  </a:lnTo>
                  <a:lnTo>
                    <a:pt x="295617" y="342900"/>
                  </a:lnTo>
                  <a:lnTo>
                    <a:pt x="305066" y="311454"/>
                  </a:lnTo>
                  <a:lnTo>
                    <a:pt x="305320" y="281025"/>
                  </a:lnTo>
                  <a:close/>
                </a:path>
                <a:path w="3215640" h="733425">
                  <a:moveTo>
                    <a:pt x="408876" y="581520"/>
                  </a:moveTo>
                  <a:lnTo>
                    <a:pt x="408698" y="538949"/>
                  </a:lnTo>
                  <a:lnTo>
                    <a:pt x="391591" y="476681"/>
                  </a:lnTo>
                  <a:lnTo>
                    <a:pt x="341896" y="436511"/>
                  </a:lnTo>
                  <a:lnTo>
                    <a:pt x="309524" y="427405"/>
                  </a:lnTo>
                  <a:lnTo>
                    <a:pt x="278333" y="427964"/>
                  </a:lnTo>
                  <a:lnTo>
                    <a:pt x="221449" y="458330"/>
                  </a:lnTo>
                  <a:lnTo>
                    <a:pt x="191782" y="487248"/>
                  </a:lnTo>
                  <a:lnTo>
                    <a:pt x="97243" y="581990"/>
                  </a:lnTo>
                  <a:lnTo>
                    <a:pt x="96431" y="587654"/>
                  </a:lnTo>
                  <a:lnTo>
                    <a:pt x="125018" y="615581"/>
                  </a:lnTo>
                  <a:lnTo>
                    <a:pt x="152603" y="643813"/>
                  </a:lnTo>
                  <a:lnTo>
                    <a:pt x="157556" y="643267"/>
                  </a:lnTo>
                  <a:lnTo>
                    <a:pt x="163766" y="636638"/>
                  </a:lnTo>
                  <a:lnTo>
                    <a:pt x="182168" y="617931"/>
                  </a:lnTo>
                  <a:lnTo>
                    <a:pt x="277888" y="522401"/>
                  </a:lnTo>
                  <a:lnTo>
                    <a:pt x="284365" y="516902"/>
                  </a:lnTo>
                  <a:lnTo>
                    <a:pt x="291350" y="513397"/>
                  </a:lnTo>
                  <a:lnTo>
                    <a:pt x="298996" y="512394"/>
                  </a:lnTo>
                  <a:lnTo>
                    <a:pt x="307441" y="514426"/>
                  </a:lnTo>
                  <a:lnTo>
                    <a:pt x="323951" y="729335"/>
                  </a:lnTo>
                  <a:lnTo>
                    <a:pt x="327583" y="732955"/>
                  </a:lnTo>
                  <a:lnTo>
                    <a:pt x="405041" y="732955"/>
                  </a:lnTo>
                  <a:lnTo>
                    <a:pt x="408673" y="729322"/>
                  </a:lnTo>
                  <a:lnTo>
                    <a:pt x="408876" y="581520"/>
                  </a:lnTo>
                  <a:close/>
                </a:path>
                <a:path w="3215640" h="733425">
                  <a:moveTo>
                    <a:pt x="636244" y="149694"/>
                  </a:moveTo>
                  <a:lnTo>
                    <a:pt x="636066" y="144449"/>
                  </a:lnTo>
                  <a:lnTo>
                    <a:pt x="609384" y="118897"/>
                  </a:lnTo>
                  <a:lnTo>
                    <a:pt x="599833" y="109245"/>
                  </a:lnTo>
                  <a:lnTo>
                    <a:pt x="590588" y="99326"/>
                  </a:lnTo>
                  <a:lnTo>
                    <a:pt x="584200" y="93599"/>
                  </a:lnTo>
                  <a:lnTo>
                    <a:pt x="578281" y="91643"/>
                  </a:lnTo>
                  <a:lnTo>
                    <a:pt x="572249" y="93497"/>
                  </a:lnTo>
                  <a:lnTo>
                    <a:pt x="565480" y="99148"/>
                  </a:lnTo>
                  <a:lnTo>
                    <a:pt x="538175" y="126923"/>
                  </a:lnTo>
                  <a:lnTo>
                    <a:pt x="455498" y="209524"/>
                  </a:lnTo>
                  <a:lnTo>
                    <a:pt x="448691" y="215328"/>
                  </a:lnTo>
                  <a:lnTo>
                    <a:pt x="441413" y="219011"/>
                  </a:lnTo>
                  <a:lnTo>
                    <a:pt x="433489" y="220040"/>
                  </a:lnTo>
                  <a:lnTo>
                    <a:pt x="424764" y="217855"/>
                  </a:lnTo>
                  <a:lnTo>
                    <a:pt x="417144" y="213067"/>
                  </a:lnTo>
                  <a:lnTo>
                    <a:pt x="412153" y="206692"/>
                  </a:lnTo>
                  <a:lnTo>
                    <a:pt x="409486" y="198945"/>
                  </a:lnTo>
                  <a:lnTo>
                    <a:pt x="408813" y="190055"/>
                  </a:lnTo>
                  <a:lnTo>
                    <a:pt x="408940" y="184823"/>
                  </a:lnTo>
                  <a:lnTo>
                    <a:pt x="408787" y="174332"/>
                  </a:lnTo>
                  <a:lnTo>
                    <a:pt x="408800" y="3644"/>
                  </a:lnTo>
                  <a:lnTo>
                    <a:pt x="405168" y="0"/>
                  </a:lnTo>
                  <a:lnTo>
                    <a:pt x="327698" y="0"/>
                  </a:lnTo>
                  <a:lnTo>
                    <a:pt x="324078" y="3632"/>
                  </a:lnTo>
                  <a:lnTo>
                    <a:pt x="323697" y="97066"/>
                  </a:lnTo>
                  <a:lnTo>
                    <a:pt x="323900" y="156083"/>
                  </a:lnTo>
                  <a:lnTo>
                    <a:pt x="324993" y="200672"/>
                  </a:lnTo>
                  <a:lnTo>
                    <a:pt x="343877" y="259308"/>
                  </a:lnTo>
                  <a:lnTo>
                    <a:pt x="392684" y="296811"/>
                  </a:lnTo>
                  <a:lnTo>
                    <a:pt x="424434" y="305168"/>
                  </a:lnTo>
                  <a:lnTo>
                    <a:pt x="455015" y="304419"/>
                  </a:lnTo>
                  <a:lnTo>
                    <a:pt x="483920" y="294347"/>
                  </a:lnTo>
                  <a:lnTo>
                    <a:pt x="510667" y="274726"/>
                  </a:lnTo>
                  <a:lnTo>
                    <a:pt x="540562" y="245516"/>
                  </a:lnTo>
                  <a:lnTo>
                    <a:pt x="636244" y="149694"/>
                  </a:lnTo>
                  <a:close/>
                </a:path>
                <a:path w="3215640" h="733425">
                  <a:moveTo>
                    <a:pt x="732980" y="327190"/>
                  </a:moveTo>
                  <a:lnTo>
                    <a:pt x="729348" y="323557"/>
                  </a:lnTo>
                  <a:lnTo>
                    <a:pt x="724865" y="323557"/>
                  </a:lnTo>
                  <a:lnTo>
                    <a:pt x="634720" y="323164"/>
                  </a:lnTo>
                  <a:lnTo>
                    <a:pt x="574751" y="323545"/>
                  </a:lnTo>
                  <a:lnTo>
                    <a:pt x="529348" y="325081"/>
                  </a:lnTo>
                  <a:lnTo>
                    <a:pt x="472186" y="344728"/>
                  </a:lnTo>
                  <a:lnTo>
                    <a:pt x="435419" y="393623"/>
                  </a:lnTo>
                  <a:lnTo>
                    <a:pt x="427393" y="423875"/>
                  </a:lnTo>
                  <a:lnTo>
                    <a:pt x="427697" y="453047"/>
                  </a:lnTo>
                  <a:lnTo>
                    <a:pt x="453923" y="505891"/>
                  </a:lnTo>
                  <a:lnTo>
                    <a:pt x="483768" y="537591"/>
                  </a:lnTo>
                  <a:lnTo>
                    <a:pt x="514451" y="568515"/>
                  </a:lnTo>
                  <a:lnTo>
                    <a:pt x="582218" y="635647"/>
                  </a:lnTo>
                  <a:lnTo>
                    <a:pt x="587235" y="636524"/>
                  </a:lnTo>
                  <a:lnTo>
                    <a:pt x="642632" y="581113"/>
                  </a:lnTo>
                  <a:lnTo>
                    <a:pt x="642950" y="575462"/>
                  </a:lnTo>
                  <a:lnTo>
                    <a:pt x="632663" y="565188"/>
                  </a:lnTo>
                  <a:lnTo>
                    <a:pt x="628459" y="560654"/>
                  </a:lnTo>
                  <a:lnTo>
                    <a:pt x="523036" y="455282"/>
                  </a:lnTo>
                  <a:lnTo>
                    <a:pt x="515861" y="445884"/>
                  </a:lnTo>
                  <a:lnTo>
                    <a:pt x="512775" y="436410"/>
                  </a:lnTo>
                  <a:lnTo>
                    <a:pt x="513715" y="427151"/>
                  </a:lnTo>
                  <a:lnTo>
                    <a:pt x="544499" y="409130"/>
                  </a:lnTo>
                  <a:lnTo>
                    <a:pt x="729335" y="409206"/>
                  </a:lnTo>
                  <a:lnTo>
                    <a:pt x="732980" y="405574"/>
                  </a:lnTo>
                  <a:lnTo>
                    <a:pt x="732980" y="327190"/>
                  </a:lnTo>
                  <a:close/>
                </a:path>
                <a:path w="3215640" h="733425">
                  <a:moveTo>
                    <a:pt x="3201771" y="602272"/>
                  </a:moveTo>
                  <a:lnTo>
                    <a:pt x="3199193" y="594194"/>
                  </a:lnTo>
                  <a:lnTo>
                    <a:pt x="3199092" y="593813"/>
                  </a:lnTo>
                  <a:lnTo>
                    <a:pt x="3198901" y="593140"/>
                  </a:lnTo>
                  <a:lnTo>
                    <a:pt x="3197936" y="592366"/>
                  </a:lnTo>
                  <a:lnTo>
                    <a:pt x="3196209" y="591985"/>
                  </a:lnTo>
                  <a:lnTo>
                    <a:pt x="3198990" y="591121"/>
                  </a:lnTo>
                  <a:lnTo>
                    <a:pt x="3199473" y="590537"/>
                  </a:lnTo>
                  <a:lnTo>
                    <a:pt x="3200819" y="588911"/>
                  </a:lnTo>
                  <a:lnTo>
                    <a:pt x="3200819" y="582955"/>
                  </a:lnTo>
                  <a:lnTo>
                    <a:pt x="3200793" y="582155"/>
                  </a:lnTo>
                  <a:lnTo>
                    <a:pt x="3197745" y="579577"/>
                  </a:lnTo>
                  <a:lnTo>
                    <a:pt x="3197060" y="579577"/>
                  </a:lnTo>
                  <a:lnTo>
                    <a:pt x="3197060" y="584873"/>
                  </a:lnTo>
                  <a:lnTo>
                    <a:pt x="3197060" y="588619"/>
                  </a:lnTo>
                  <a:lnTo>
                    <a:pt x="3195917" y="590537"/>
                  </a:lnTo>
                  <a:lnTo>
                    <a:pt x="3185147" y="590537"/>
                  </a:lnTo>
                  <a:lnTo>
                    <a:pt x="3185147" y="582955"/>
                  </a:lnTo>
                  <a:lnTo>
                    <a:pt x="3195917" y="582955"/>
                  </a:lnTo>
                  <a:lnTo>
                    <a:pt x="3197060" y="584873"/>
                  </a:lnTo>
                  <a:lnTo>
                    <a:pt x="3197060" y="579577"/>
                  </a:lnTo>
                  <a:lnTo>
                    <a:pt x="3181489" y="579577"/>
                  </a:lnTo>
                  <a:lnTo>
                    <a:pt x="3181489" y="602272"/>
                  </a:lnTo>
                  <a:lnTo>
                    <a:pt x="3185147" y="602272"/>
                  </a:lnTo>
                  <a:lnTo>
                    <a:pt x="3185147" y="593813"/>
                  </a:lnTo>
                  <a:lnTo>
                    <a:pt x="3194672" y="593813"/>
                  </a:lnTo>
                  <a:lnTo>
                    <a:pt x="3195434" y="594194"/>
                  </a:lnTo>
                  <a:lnTo>
                    <a:pt x="3195726" y="595160"/>
                  </a:lnTo>
                  <a:lnTo>
                    <a:pt x="3198025" y="602272"/>
                  </a:lnTo>
                  <a:lnTo>
                    <a:pt x="3201771" y="602272"/>
                  </a:lnTo>
                  <a:close/>
                </a:path>
                <a:path w="3215640" h="733425">
                  <a:moveTo>
                    <a:pt x="3215589" y="591121"/>
                  </a:moveTo>
                  <a:lnTo>
                    <a:pt x="3215551" y="590537"/>
                  </a:lnTo>
                  <a:lnTo>
                    <a:pt x="3213709" y="580758"/>
                  </a:lnTo>
                  <a:lnTo>
                    <a:pt x="3211652" y="577659"/>
                  </a:lnTo>
                  <a:lnTo>
                    <a:pt x="3211652" y="591121"/>
                  </a:lnTo>
                  <a:lnTo>
                    <a:pt x="3210064" y="599719"/>
                  </a:lnTo>
                  <a:lnTo>
                    <a:pt x="3205619" y="606590"/>
                  </a:lnTo>
                  <a:lnTo>
                    <a:pt x="3198901" y="611060"/>
                  </a:lnTo>
                  <a:lnTo>
                    <a:pt x="3190532" y="612660"/>
                  </a:lnTo>
                  <a:lnTo>
                    <a:pt x="3181947" y="611009"/>
                  </a:lnTo>
                  <a:lnTo>
                    <a:pt x="3175228" y="606437"/>
                  </a:lnTo>
                  <a:lnTo>
                    <a:pt x="3170847" y="599554"/>
                  </a:lnTo>
                  <a:lnTo>
                    <a:pt x="3169323" y="591121"/>
                  </a:lnTo>
                  <a:lnTo>
                    <a:pt x="3169361" y="590537"/>
                  </a:lnTo>
                  <a:lnTo>
                    <a:pt x="3170898" y="582155"/>
                  </a:lnTo>
                  <a:lnTo>
                    <a:pt x="3175368" y="575322"/>
                  </a:lnTo>
                  <a:lnTo>
                    <a:pt x="3182099" y="570877"/>
                  </a:lnTo>
                  <a:lnTo>
                    <a:pt x="3190532" y="569302"/>
                  </a:lnTo>
                  <a:lnTo>
                    <a:pt x="3199104" y="570941"/>
                  </a:lnTo>
                  <a:lnTo>
                    <a:pt x="3205797" y="575500"/>
                  </a:lnTo>
                  <a:lnTo>
                    <a:pt x="3210141" y="582358"/>
                  </a:lnTo>
                  <a:lnTo>
                    <a:pt x="3211614" y="590537"/>
                  </a:lnTo>
                  <a:lnTo>
                    <a:pt x="3211652" y="591121"/>
                  </a:lnTo>
                  <a:lnTo>
                    <a:pt x="3211652" y="577659"/>
                  </a:lnTo>
                  <a:lnTo>
                    <a:pt x="3208451" y="572833"/>
                  </a:lnTo>
                  <a:lnTo>
                    <a:pt x="3202990" y="569302"/>
                  </a:lnTo>
                  <a:lnTo>
                    <a:pt x="3200489" y="567677"/>
                  </a:lnTo>
                  <a:lnTo>
                    <a:pt x="3165424" y="590537"/>
                  </a:lnTo>
                  <a:lnTo>
                    <a:pt x="3165386" y="591121"/>
                  </a:lnTo>
                  <a:lnTo>
                    <a:pt x="3167265" y="601154"/>
                  </a:lnTo>
                  <a:lnTo>
                    <a:pt x="3172574" y="609104"/>
                  </a:lnTo>
                  <a:lnTo>
                    <a:pt x="3180550" y="614273"/>
                  </a:lnTo>
                  <a:lnTo>
                    <a:pt x="3190532" y="616115"/>
                  </a:lnTo>
                  <a:lnTo>
                    <a:pt x="3200692" y="614197"/>
                  </a:lnTo>
                  <a:lnTo>
                    <a:pt x="3202990" y="612660"/>
                  </a:lnTo>
                  <a:lnTo>
                    <a:pt x="3208629" y="608888"/>
                  </a:lnTo>
                  <a:lnTo>
                    <a:pt x="3213785" y="600913"/>
                  </a:lnTo>
                  <a:lnTo>
                    <a:pt x="3215589" y="591121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45"/>
            <a:ext cx="20101586" cy="1129807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0DD6B20-3FB0-415D-BC6F-D0BE1DF6849B}"/>
              </a:ext>
            </a:extLst>
          </p:cNvPr>
          <p:cNvSpPr/>
          <p:nvPr/>
        </p:nvSpPr>
        <p:spPr>
          <a:xfrm>
            <a:off x="-1181533" y="-841774"/>
            <a:ext cx="22555200" cy="12649200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024886" y="491624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F7F8F8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F7F8F8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F7F8F8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F7F8F8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F7F8F8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F7F8F8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F7F8F8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F7F8F8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F7F8F8"/>
                </a:solidFill>
                <a:latin typeface="PP Mori SemiBold"/>
                <a:cs typeface="PP Mori SemiBold"/>
              </a:rPr>
              <a:t>1970.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47493" y="566196"/>
            <a:ext cx="3222625" cy="733425"/>
            <a:chOff x="15847493" y="566196"/>
            <a:chExt cx="3222625" cy="733425"/>
          </a:xfrm>
        </p:grpSpPr>
        <p:sp>
          <p:nvSpPr>
            <p:cNvPr id="5" name="object 5"/>
            <p:cNvSpPr/>
            <p:nvPr/>
          </p:nvSpPr>
          <p:spPr>
            <a:xfrm>
              <a:off x="16681971" y="669905"/>
              <a:ext cx="2388235" cy="522605"/>
            </a:xfrm>
            <a:custGeom>
              <a:avLst/>
              <a:gdLst/>
              <a:ahLst/>
              <a:cxnLst/>
              <a:rect l="l" t="t" r="r" b="b"/>
              <a:pathLst>
                <a:path w="2388234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48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2388234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26" y="434073"/>
                  </a:lnTo>
                  <a:lnTo>
                    <a:pt x="631456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83" y="337972"/>
                  </a:lnTo>
                  <a:lnTo>
                    <a:pt x="933805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2388234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187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80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2388234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42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490" y="503694"/>
                  </a:lnTo>
                  <a:lnTo>
                    <a:pt x="1493278" y="511276"/>
                  </a:lnTo>
                  <a:lnTo>
                    <a:pt x="1538554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42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2388234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92" y="188404"/>
                  </a:lnTo>
                  <a:lnTo>
                    <a:pt x="1790458" y="192811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292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43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305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  <a:path w="2388234" h="522605">
                  <a:moveTo>
                    <a:pt x="2090242" y="133769"/>
                  </a:moveTo>
                  <a:lnTo>
                    <a:pt x="2086635" y="130162"/>
                  </a:lnTo>
                  <a:lnTo>
                    <a:pt x="2009000" y="130162"/>
                  </a:lnTo>
                  <a:lnTo>
                    <a:pt x="2005393" y="133769"/>
                  </a:lnTo>
                  <a:lnTo>
                    <a:pt x="2005393" y="503224"/>
                  </a:lnTo>
                  <a:lnTo>
                    <a:pt x="2005393" y="507669"/>
                  </a:lnTo>
                  <a:lnTo>
                    <a:pt x="2009000" y="511276"/>
                  </a:lnTo>
                  <a:lnTo>
                    <a:pt x="2086635" y="511276"/>
                  </a:lnTo>
                  <a:lnTo>
                    <a:pt x="2090242" y="507669"/>
                  </a:lnTo>
                  <a:lnTo>
                    <a:pt x="2090242" y="133769"/>
                  </a:lnTo>
                  <a:close/>
                </a:path>
                <a:path w="2388234" h="522605">
                  <a:moveTo>
                    <a:pt x="2387866" y="129451"/>
                  </a:moveTo>
                  <a:lnTo>
                    <a:pt x="2384260" y="125844"/>
                  </a:lnTo>
                  <a:lnTo>
                    <a:pt x="2373490" y="125844"/>
                  </a:lnTo>
                  <a:lnTo>
                    <a:pt x="2335288" y="129603"/>
                  </a:lnTo>
                  <a:lnTo>
                    <a:pt x="2274773" y="159169"/>
                  </a:lnTo>
                  <a:lnTo>
                    <a:pt x="2248509" y="190779"/>
                  </a:lnTo>
                  <a:lnTo>
                    <a:pt x="2238972" y="188582"/>
                  </a:lnTo>
                  <a:lnTo>
                    <a:pt x="2231504" y="133134"/>
                  </a:lnTo>
                  <a:lnTo>
                    <a:pt x="2228100" y="130162"/>
                  </a:lnTo>
                  <a:lnTo>
                    <a:pt x="2166391" y="130162"/>
                  </a:lnTo>
                  <a:lnTo>
                    <a:pt x="2162797" y="133769"/>
                  </a:lnTo>
                  <a:lnTo>
                    <a:pt x="2162797" y="503224"/>
                  </a:lnTo>
                  <a:lnTo>
                    <a:pt x="2162797" y="507669"/>
                  </a:lnTo>
                  <a:lnTo>
                    <a:pt x="2166391" y="511276"/>
                  </a:lnTo>
                  <a:lnTo>
                    <a:pt x="2244039" y="511276"/>
                  </a:lnTo>
                  <a:lnTo>
                    <a:pt x="2247646" y="507669"/>
                  </a:lnTo>
                  <a:lnTo>
                    <a:pt x="2247646" y="322872"/>
                  </a:lnTo>
                  <a:lnTo>
                    <a:pt x="2256193" y="274675"/>
                  </a:lnTo>
                  <a:lnTo>
                    <a:pt x="2280907" y="238734"/>
                  </a:lnTo>
                  <a:lnTo>
                    <a:pt x="2320455" y="216293"/>
                  </a:lnTo>
                  <a:lnTo>
                    <a:pt x="2373490" y="208534"/>
                  </a:lnTo>
                  <a:lnTo>
                    <a:pt x="2384260" y="208534"/>
                  </a:lnTo>
                  <a:lnTo>
                    <a:pt x="2387866" y="204939"/>
                  </a:lnTo>
                  <a:lnTo>
                    <a:pt x="2387866" y="129451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77801" y="641734"/>
              <a:ext cx="104834" cy="104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847492" y="566197"/>
              <a:ext cx="3215640" cy="733425"/>
            </a:xfrm>
            <a:custGeom>
              <a:avLst/>
              <a:gdLst/>
              <a:ahLst/>
              <a:cxnLst/>
              <a:rect l="l" t="t" r="r" b="b"/>
              <a:pathLst>
                <a:path w="3215640" h="733425">
                  <a:moveTo>
                    <a:pt x="305308" y="281038"/>
                  </a:moveTo>
                  <a:lnTo>
                    <a:pt x="277850" y="225552"/>
                  </a:lnTo>
                  <a:lnTo>
                    <a:pt x="248412" y="194398"/>
                  </a:lnTo>
                  <a:lnTo>
                    <a:pt x="218173" y="163982"/>
                  </a:lnTo>
                  <a:lnTo>
                    <a:pt x="150355" y="96697"/>
                  </a:lnTo>
                  <a:lnTo>
                    <a:pt x="144805" y="96342"/>
                  </a:lnTo>
                  <a:lnTo>
                    <a:pt x="118491" y="123431"/>
                  </a:lnTo>
                  <a:lnTo>
                    <a:pt x="108546" y="133210"/>
                  </a:lnTo>
                  <a:lnTo>
                    <a:pt x="98374" y="142735"/>
                  </a:lnTo>
                  <a:lnTo>
                    <a:pt x="93192" y="148844"/>
                  </a:lnTo>
                  <a:lnTo>
                    <a:pt x="91694" y="154470"/>
                  </a:lnTo>
                  <a:lnTo>
                    <a:pt x="93611" y="160058"/>
                  </a:lnTo>
                  <a:lnTo>
                    <a:pt x="98679" y="166052"/>
                  </a:lnTo>
                  <a:lnTo>
                    <a:pt x="125107" y="192087"/>
                  </a:lnTo>
                  <a:lnTo>
                    <a:pt x="192290" y="259372"/>
                  </a:lnTo>
                  <a:lnTo>
                    <a:pt x="211950" y="279285"/>
                  </a:lnTo>
                  <a:lnTo>
                    <a:pt x="216865" y="285788"/>
                  </a:lnTo>
                  <a:lnTo>
                    <a:pt x="219494" y="292849"/>
                  </a:lnTo>
                  <a:lnTo>
                    <a:pt x="219760" y="300367"/>
                  </a:lnTo>
                  <a:lnTo>
                    <a:pt x="217589" y="308279"/>
                  </a:lnTo>
                  <a:lnTo>
                    <a:pt x="188442" y="323608"/>
                  </a:lnTo>
                  <a:lnTo>
                    <a:pt x="3644" y="323596"/>
                  </a:lnTo>
                  <a:lnTo>
                    <a:pt x="0" y="327228"/>
                  </a:lnTo>
                  <a:lnTo>
                    <a:pt x="0" y="405409"/>
                  </a:lnTo>
                  <a:lnTo>
                    <a:pt x="3632" y="409041"/>
                  </a:lnTo>
                  <a:lnTo>
                    <a:pt x="93865" y="409587"/>
                  </a:lnTo>
                  <a:lnTo>
                    <a:pt x="150571" y="409575"/>
                  </a:lnTo>
                  <a:lnTo>
                    <a:pt x="193319" y="408800"/>
                  </a:lnTo>
                  <a:lnTo>
                    <a:pt x="254508" y="391566"/>
                  </a:lnTo>
                  <a:lnTo>
                    <a:pt x="295605" y="342912"/>
                  </a:lnTo>
                  <a:lnTo>
                    <a:pt x="305054" y="311454"/>
                  </a:lnTo>
                  <a:lnTo>
                    <a:pt x="305308" y="281038"/>
                  </a:lnTo>
                  <a:close/>
                </a:path>
                <a:path w="3215640" h="733425">
                  <a:moveTo>
                    <a:pt x="408876" y="581533"/>
                  </a:moveTo>
                  <a:lnTo>
                    <a:pt x="408698" y="538962"/>
                  </a:lnTo>
                  <a:lnTo>
                    <a:pt x="391579" y="476694"/>
                  </a:lnTo>
                  <a:lnTo>
                    <a:pt x="341884" y="436524"/>
                  </a:lnTo>
                  <a:lnTo>
                    <a:pt x="309511" y="427418"/>
                  </a:lnTo>
                  <a:lnTo>
                    <a:pt x="278320" y="427977"/>
                  </a:lnTo>
                  <a:lnTo>
                    <a:pt x="221462" y="458330"/>
                  </a:lnTo>
                  <a:lnTo>
                    <a:pt x="191782" y="487260"/>
                  </a:lnTo>
                  <a:lnTo>
                    <a:pt x="97243" y="582002"/>
                  </a:lnTo>
                  <a:lnTo>
                    <a:pt x="96431" y="587654"/>
                  </a:lnTo>
                  <a:lnTo>
                    <a:pt x="125006" y="615594"/>
                  </a:lnTo>
                  <a:lnTo>
                    <a:pt x="152590" y="643826"/>
                  </a:lnTo>
                  <a:lnTo>
                    <a:pt x="157556" y="643267"/>
                  </a:lnTo>
                  <a:lnTo>
                    <a:pt x="163766" y="636638"/>
                  </a:lnTo>
                  <a:lnTo>
                    <a:pt x="182156" y="617943"/>
                  </a:lnTo>
                  <a:lnTo>
                    <a:pt x="277876" y="522401"/>
                  </a:lnTo>
                  <a:lnTo>
                    <a:pt x="284365" y="516915"/>
                  </a:lnTo>
                  <a:lnTo>
                    <a:pt x="291350" y="513410"/>
                  </a:lnTo>
                  <a:lnTo>
                    <a:pt x="298983" y="512394"/>
                  </a:lnTo>
                  <a:lnTo>
                    <a:pt x="307428" y="514438"/>
                  </a:lnTo>
                  <a:lnTo>
                    <a:pt x="323951" y="729335"/>
                  </a:lnTo>
                  <a:lnTo>
                    <a:pt x="327583" y="732967"/>
                  </a:lnTo>
                  <a:lnTo>
                    <a:pt x="405028" y="732967"/>
                  </a:lnTo>
                  <a:lnTo>
                    <a:pt x="408660" y="729322"/>
                  </a:lnTo>
                  <a:lnTo>
                    <a:pt x="408876" y="581533"/>
                  </a:lnTo>
                  <a:close/>
                </a:path>
                <a:path w="3215640" h="733425">
                  <a:moveTo>
                    <a:pt x="636244" y="149707"/>
                  </a:moveTo>
                  <a:lnTo>
                    <a:pt x="636066" y="144449"/>
                  </a:lnTo>
                  <a:lnTo>
                    <a:pt x="609371" y="118910"/>
                  </a:lnTo>
                  <a:lnTo>
                    <a:pt x="599821" y="109258"/>
                  </a:lnTo>
                  <a:lnTo>
                    <a:pt x="590575" y="99326"/>
                  </a:lnTo>
                  <a:lnTo>
                    <a:pt x="584187" y="93599"/>
                  </a:lnTo>
                  <a:lnTo>
                    <a:pt x="578281" y="91655"/>
                  </a:lnTo>
                  <a:lnTo>
                    <a:pt x="572236" y="93497"/>
                  </a:lnTo>
                  <a:lnTo>
                    <a:pt x="565467" y="99148"/>
                  </a:lnTo>
                  <a:lnTo>
                    <a:pt x="538175" y="126936"/>
                  </a:lnTo>
                  <a:lnTo>
                    <a:pt x="455498" y="209524"/>
                  </a:lnTo>
                  <a:lnTo>
                    <a:pt x="448678" y="215328"/>
                  </a:lnTo>
                  <a:lnTo>
                    <a:pt x="441401" y="219024"/>
                  </a:lnTo>
                  <a:lnTo>
                    <a:pt x="433489" y="220052"/>
                  </a:lnTo>
                  <a:lnTo>
                    <a:pt x="424751" y="217868"/>
                  </a:lnTo>
                  <a:lnTo>
                    <a:pt x="417131" y="213080"/>
                  </a:lnTo>
                  <a:lnTo>
                    <a:pt x="412153" y="206705"/>
                  </a:lnTo>
                  <a:lnTo>
                    <a:pt x="409473" y="198958"/>
                  </a:lnTo>
                  <a:lnTo>
                    <a:pt x="408800" y="190068"/>
                  </a:lnTo>
                  <a:lnTo>
                    <a:pt x="408927" y="184823"/>
                  </a:lnTo>
                  <a:lnTo>
                    <a:pt x="408787" y="174332"/>
                  </a:lnTo>
                  <a:lnTo>
                    <a:pt x="408787" y="3644"/>
                  </a:lnTo>
                  <a:lnTo>
                    <a:pt x="405155" y="0"/>
                  </a:lnTo>
                  <a:lnTo>
                    <a:pt x="327698" y="0"/>
                  </a:lnTo>
                  <a:lnTo>
                    <a:pt x="324065" y="3632"/>
                  </a:lnTo>
                  <a:lnTo>
                    <a:pt x="323684" y="97078"/>
                  </a:lnTo>
                  <a:lnTo>
                    <a:pt x="323900" y="156083"/>
                  </a:lnTo>
                  <a:lnTo>
                    <a:pt x="324980" y="200685"/>
                  </a:lnTo>
                  <a:lnTo>
                    <a:pt x="343865" y="259321"/>
                  </a:lnTo>
                  <a:lnTo>
                    <a:pt x="392684" y="296811"/>
                  </a:lnTo>
                  <a:lnTo>
                    <a:pt x="424434" y="305168"/>
                  </a:lnTo>
                  <a:lnTo>
                    <a:pt x="455002" y="304431"/>
                  </a:lnTo>
                  <a:lnTo>
                    <a:pt x="483920" y="294360"/>
                  </a:lnTo>
                  <a:lnTo>
                    <a:pt x="510654" y="274726"/>
                  </a:lnTo>
                  <a:lnTo>
                    <a:pt x="540562" y="245516"/>
                  </a:lnTo>
                  <a:lnTo>
                    <a:pt x="636244" y="149707"/>
                  </a:lnTo>
                  <a:close/>
                </a:path>
                <a:path w="3215640" h="733425">
                  <a:moveTo>
                    <a:pt x="732967" y="327202"/>
                  </a:moveTo>
                  <a:lnTo>
                    <a:pt x="729335" y="323557"/>
                  </a:lnTo>
                  <a:lnTo>
                    <a:pt x="724852" y="323557"/>
                  </a:lnTo>
                  <a:lnTo>
                    <a:pt x="634707" y="323176"/>
                  </a:lnTo>
                  <a:lnTo>
                    <a:pt x="574738" y="323557"/>
                  </a:lnTo>
                  <a:lnTo>
                    <a:pt x="529348" y="325094"/>
                  </a:lnTo>
                  <a:lnTo>
                    <a:pt x="472173" y="344728"/>
                  </a:lnTo>
                  <a:lnTo>
                    <a:pt x="435419" y="393636"/>
                  </a:lnTo>
                  <a:lnTo>
                    <a:pt x="427393" y="423875"/>
                  </a:lnTo>
                  <a:lnTo>
                    <a:pt x="427697" y="453059"/>
                  </a:lnTo>
                  <a:lnTo>
                    <a:pt x="453910" y="505904"/>
                  </a:lnTo>
                  <a:lnTo>
                    <a:pt x="483755" y="537591"/>
                  </a:lnTo>
                  <a:lnTo>
                    <a:pt x="514451" y="568515"/>
                  </a:lnTo>
                  <a:lnTo>
                    <a:pt x="582206" y="635660"/>
                  </a:lnTo>
                  <a:lnTo>
                    <a:pt x="587222" y="636524"/>
                  </a:lnTo>
                  <a:lnTo>
                    <a:pt x="642632" y="581113"/>
                  </a:lnTo>
                  <a:lnTo>
                    <a:pt x="642937" y="575475"/>
                  </a:lnTo>
                  <a:lnTo>
                    <a:pt x="632663" y="565200"/>
                  </a:lnTo>
                  <a:lnTo>
                    <a:pt x="628446" y="560666"/>
                  </a:lnTo>
                  <a:lnTo>
                    <a:pt x="523024" y="455282"/>
                  </a:lnTo>
                  <a:lnTo>
                    <a:pt x="515848" y="445884"/>
                  </a:lnTo>
                  <a:lnTo>
                    <a:pt x="512762" y="436422"/>
                  </a:lnTo>
                  <a:lnTo>
                    <a:pt x="513715" y="427151"/>
                  </a:lnTo>
                  <a:lnTo>
                    <a:pt x="544499" y="409130"/>
                  </a:lnTo>
                  <a:lnTo>
                    <a:pt x="729322" y="409219"/>
                  </a:lnTo>
                  <a:lnTo>
                    <a:pt x="732967" y="405587"/>
                  </a:lnTo>
                  <a:lnTo>
                    <a:pt x="732967" y="327202"/>
                  </a:lnTo>
                  <a:close/>
                </a:path>
                <a:path w="3215640" h="733425">
                  <a:moveTo>
                    <a:pt x="3201771" y="602272"/>
                  </a:moveTo>
                  <a:lnTo>
                    <a:pt x="3199079" y="593813"/>
                  </a:lnTo>
                  <a:lnTo>
                    <a:pt x="3198888" y="593140"/>
                  </a:lnTo>
                  <a:lnTo>
                    <a:pt x="3197923" y="592366"/>
                  </a:lnTo>
                  <a:lnTo>
                    <a:pt x="3196196" y="591997"/>
                  </a:lnTo>
                  <a:lnTo>
                    <a:pt x="3198977" y="591121"/>
                  </a:lnTo>
                  <a:lnTo>
                    <a:pt x="3199460" y="590550"/>
                  </a:lnTo>
                  <a:lnTo>
                    <a:pt x="3200806" y="588911"/>
                  </a:lnTo>
                  <a:lnTo>
                    <a:pt x="3200806" y="582955"/>
                  </a:lnTo>
                  <a:lnTo>
                    <a:pt x="3200781" y="582168"/>
                  </a:lnTo>
                  <a:lnTo>
                    <a:pt x="3197733" y="579589"/>
                  </a:lnTo>
                  <a:lnTo>
                    <a:pt x="3197060" y="579589"/>
                  </a:lnTo>
                  <a:lnTo>
                    <a:pt x="3197060" y="584873"/>
                  </a:lnTo>
                  <a:lnTo>
                    <a:pt x="3197060" y="588619"/>
                  </a:lnTo>
                  <a:lnTo>
                    <a:pt x="3195904" y="590550"/>
                  </a:lnTo>
                  <a:lnTo>
                    <a:pt x="3185147" y="590550"/>
                  </a:lnTo>
                  <a:lnTo>
                    <a:pt x="3185147" y="582955"/>
                  </a:lnTo>
                  <a:lnTo>
                    <a:pt x="3195904" y="582955"/>
                  </a:lnTo>
                  <a:lnTo>
                    <a:pt x="3197060" y="584873"/>
                  </a:lnTo>
                  <a:lnTo>
                    <a:pt x="3197060" y="579589"/>
                  </a:lnTo>
                  <a:lnTo>
                    <a:pt x="3181489" y="579589"/>
                  </a:lnTo>
                  <a:lnTo>
                    <a:pt x="3181489" y="602272"/>
                  </a:lnTo>
                  <a:lnTo>
                    <a:pt x="3185147" y="602272"/>
                  </a:lnTo>
                  <a:lnTo>
                    <a:pt x="3185147" y="593813"/>
                  </a:lnTo>
                  <a:lnTo>
                    <a:pt x="3194659" y="593813"/>
                  </a:lnTo>
                  <a:lnTo>
                    <a:pt x="3195421" y="594207"/>
                  </a:lnTo>
                  <a:lnTo>
                    <a:pt x="3195713" y="595172"/>
                  </a:lnTo>
                  <a:lnTo>
                    <a:pt x="3198025" y="602272"/>
                  </a:lnTo>
                  <a:lnTo>
                    <a:pt x="3201771" y="602272"/>
                  </a:lnTo>
                  <a:close/>
                </a:path>
                <a:path w="3215640" h="733425">
                  <a:moveTo>
                    <a:pt x="3215576" y="591121"/>
                  </a:moveTo>
                  <a:lnTo>
                    <a:pt x="3215538" y="590550"/>
                  </a:lnTo>
                  <a:lnTo>
                    <a:pt x="3213709" y="580771"/>
                  </a:lnTo>
                  <a:lnTo>
                    <a:pt x="3211639" y="577659"/>
                  </a:lnTo>
                  <a:lnTo>
                    <a:pt x="3211639" y="591121"/>
                  </a:lnTo>
                  <a:lnTo>
                    <a:pt x="3210064" y="599719"/>
                  </a:lnTo>
                  <a:lnTo>
                    <a:pt x="3205607" y="606590"/>
                  </a:lnTo>
                  <a:lnTo>
                    <a:pt x="3198901" y="611060"/>
                  </a:lnTo>
                  <a:lnTo>
                    <a:pt x="3190519" y="612660"/>
                  </a:lnTo>
                  <a:lnTo>
                    <a:pt x="3181934" y="611009"/>
                  </a:lnTo>
                  <a:lnTo>
                    <a:pt x="3175216" y="606450"/>
                  </a:lnTo>
                  <a:lnTo>
                    <a:pt x="3170847" y="599567"/>
                  </a:lnTo>
                  <a:lnTo>
                    <a:pt x="3169310" y="591121"/>
                  </a:lnTo>
                  <a:lnTo>
                    <a:pt x="3169348" y="590550"/>
                  </a:lnTo>
                  <a:lnTo>
                    <a:pt x="3170898" y="582168"/>
                  </a:lnTo>
                  <a:lnTo>
                    <a:pt x="3175355" y="575322"/>
                  </a:lnTo>
                  <a:lnTo>
                    <a:pt x="3182086" y="570890"/>
                  </a:lnTo>
                  <a:lnTo>
                    <a:pt x="3190519" y="569302"/>
                  </a:lnTo>
                  <a:lnTo>
                    <a:pt x="3199104" y="570953"/>
                  </a:lnTo>
                  <a:lnTo>
                    <a:pt x="3205784" y="575513"/>
                  </a:lnTo>
                  <a:lnTo>
                    <a:pt x="3210128" y="582371"/>
                  </a:lnTo>
                  <a:lnTo>
                    <a:pt x="3211601" y="590550"/>
                  </a:lnTo>
                  <a:lnTo>
                    <a:pt x="3211639" y="591121"/>
                  </a:lnTo>
                  <a:lnTo>
                    <a:pt x="3211639" y="577659"/>
                  </a:lnTo>
                  <a:lnTo>
                    <a:pt x="3208439" y="572846"/>
                  </a:lnTo>
                  <a:lnTo>
                    <a:pt x="3202978" y="569302"/>
                  </a:lnTo>
                  <a:lnTo>
                    <a:pt x="3200489" y="567690"/>
                  </a:lnTo>
                  <a:lnTo>
                    <a:pt x="3190519" y="565848"/>
                  </a:lnTo>
                  <a:lnTo>
                    <a:pt x="3180308" y="567753"/>
                  </a:lnTo>
                  <a:lnTo>
                    <a:pt x="3172345" y="573024"/>
                  </a:lnTo>
                  <a:lnTo>
                    <a:pt x="3167176" y="580974"/>
                  </a:lnTo>
                  <a:lnTo>
                    <a:pt x="3165411" y="590550"/>
                  </a:lnTo>
                  <a:lnTo>
                    <a:pt x="3165373" y="591121"/>
                  </a:lnTo>
                  <a:lnTo>
                    <a:pt x="3167265" y="601154"/>
                  </a:lnTo>
                  <a:lnTo>
                    <a:pt x="3172561" y="609117"/>
                  </a:lnTo>
                  <a:lnTo>
                    <a:pt x="3180550" y="614286"/>
                  </a:lnTo>
                  <a:lnTo>
                    <a:pt x="3190519" y="616115"/>
                  </a:lnTo>
                  <a:lnTo>
                    <a:pt x="3200692" y="614197"/>
                  </a:lnTo>
                  <a:lnTo>
                    <a:pt x="3203003" y="612660"/>
                  </a:lnTo>
                  <a:lnTo>
                    <a:pt x="3208617" y="608901"/>
                  </a:lnTo>
                  <a:lnTo>
                    <a:pt x="3213773" y="600913"/>
                  </a:lnTo>
                  <a:lnTo>
                    <a:pt x="3215576" y="591121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616" y="3945989"/>
            <a:ext cx="82613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10" dirty="0">
                <a:solidFill>
                  <a:srgbClr val="F7F8F8"/>
                </a:solidFill>
                <a:latin typeface="PP Mori SemiBold"/>
                <a:cs typeface="PP Mori SemiBold"/>
              </a:rPr>
              <a:t>ICON*</a:t>
            </a:r>
            <a:endParaRPr sz="2050" dirty="0">
              <a:latin typeface="PP Mori SemiBold"/>
              <a:cs typeface="PP Mori 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34966" y="3526059"/>
            <a:ext cx="12207240" cy="4584700"/>
            <a:chOff x="1034966" y="3526059"/>
            <a:chExt cx="12207240" cy="4584700"/>
          </a:xfrm>
        </p:grpSpPr>
        <p:sp>
          <p:nvSpPr>
            <p:cNvPr id="10" name="object 10"/>
            <p:cNvSpPr/>
            <p:nvPr/>
          </p:nvSpPr>
          <p:spPr>
            <a:xfrm>
              <a:off x="1034961" y="3526059"/>
              <a:ext cx="12207240" cy="4584700"/>
            </a:xfrm>
            <a:custGeom>
              <a:avLst/>
              <a:gdLst/>
              <a:ahLst/>
              <a:cxnLst/>
              <a:rect l="l" t="t" r="r" b="b"/>
              <a:pathLst>
                <a:path w="12207240" h="4584700">
                  <a:moveTo>
                    <a:pt x="312623" y="26962"/>
                  </a:moveTo>
                  <a:lnTo>
                    <a:pt x="308711" y="23037"/>
                  </a:lnTo>
                  <a:lnTo>
                    <a:pt x="297472" y="11099"/>
                  </a:lnTo>
                  <a:lnTo>
                    <a:pt x="291503" y="5499"/>
                  </a:lnTo>
                  <a:lnTo>
                    <a:pt x="283679" y="0"/>
                  </a:lnTo>
                  <a:lnTo>
                    <a:pt x="281952" y="190"/>
                  </a:lnTo>
                  <a:lnTo>
                    <a:pt x="77990" y="228"/>
                  </a:lnTo>
                  <a:lnTo>
                    <a:pt x="75298" y="2463"/>
                  </a:lnTo>
                  <a:lnTo>
                    <a:pt x="74612" y="14681"/>
                  </a:lnTo>
                  <a:lnTo>
                    <a:pt x="74472" y="21526"/>
                  </a:lnTo>
                  <a:lnTo>
                    <a:pt x="72847" y="35623"/>
                  </a:lnTo>
                  <a:lnTo>
                    <a:pt x="75984" y="37388"/>
                  </a:lnTo>
                  <a:lnTo>
                    <a:pt x="117081" y="37058"/>
                  </a:lnTo>
                  <a:lnTo>
                    <a:pt x="241033" y="36626"/>
                  </a:lnTo>
                  <a:lnTo>
                    <a:pt x="244195" y="36449"/>
                  </a:lnTo>
                  <a:lnTo>
                    <a:pt x="245745" y="39522"/>
                  </a:lnTo>
                  <a:lnTo>
                    <a:pt x="244398" y="40665"/>
                  </a:lnTo>
                  <a:lnTo>
                    <a:pt x="123253" y="161975"/>
                  </a:lnTo>
                  <a:lnTo>
                    <a:pt x="38" y="284988"/>
                  </a:lnTo>
                  <a:lnTo>
                    <a:pt x="0" y="288709"/>
                  </a:lnTo>
                  <a:lnTo>
                    <a:pt x="8343" y="296379"/>
                  </a:lnTo>
                  <a:lnTo>
                    <a:pt x="11836" y="300139"/>
                  </a:lnTo>
                  <a:lnTo>
                    <a:pt x="20866" y="308825"/>
                  </a:lnTo>
                  <a:lnTo>
                    <a:pt x="24625" y="310489"/>
                  </a:lnTo>
                  <a:lnTo>
                    <a:pt x="28435" y="308724"/>
                  </a:lnTo>
                  <a:lnTo>
                    <a:pt x="33972" y="303517"/>
                  </a:lnTo>
                  <a:lnTo>
                    <a:pt x="262483" y="75006"/>
                  </a:lnTo>
                  <a:lnTo>
                    <a:pt x="269125" y="68541"/>
                  </a:lnTo>
                  <a:lnTo>
                    <a:pt x="270586" y="66789"/>
                  </a:lnTo>
                  <a:lnTo>
                    <a:pt x="275018" y="68427"/>
                  </a:lnTo>
                  <a:lnTo>
                    <a:pt x="274713" y="70751"/>
                  </a:lnTo>
                  <a:lnTo>
                    <a:pt x="274396" y="206667"/>
                  </a:lnTo>
                  <a:lnTo>
                    <a:pt x="273900" y="225818"/>
                  </a:lnTo>
                  <a:lnTo>
                    <a:pt x="274294" y="232219"/>
                  </a:lnTo>
                  <a:lnTo>
                    <a:pt x="274751" y="236474"/>
                  </a:lnTo>
                  <a:lnTo>
                    <a:pt x="276453" y="238239"/>
                  </a:lnTo>
                  <a:lnTo>
                    <a:pt x="295008" y="236385"/>
                  </a:lnTo>
                  <a:lnTo>
                    <a:pt x="310070" y="236893"/>
                  </a:lnTo>
                  <a:lnTo>
                    <a:pt x="312115" y="232791"/>
                  </a:lnTo>
                  <a:lnTo>
                    <a:pt x="312089" y="32524"/>
                  </a:lnTo>
                  <a:lnTo>
                    <a:pt x="312623" y="26962"/>
                  </a:lnTo>
                  <a:close/>
                </a:path>
                <a:path w="12207240" h="4584700">
                  <a:moveTo>
                    <a:pt x="12178094" y="422008"/>
                  </a:moveTo>
                  <a:lnTo>
                    <a:pt x="12174182" y="418084"/>
                  </a:lnTo>
                  <a:lnTo>
                    <a:pt x="12162942" y="406133"/>
                  </a:lnTo>
                  <a:lnTo>
                    <a:pt x="12156973" y="400532"/>
                  </a:lnTo>
                  <a:lnTo>
                    <a:pt x="12149150" y="395046"/>
                  </a:lnTo>
                  <a:lnTo>
                    <a:pt x="12147423" y="395236"/>
                  </a:lnTo>
                  <a:lnTo>
                    <a:pt x="11943461" y="395262"/>
                  </a:lnTo>
                  <a:lnTo>
                    <a:pt x="11940769" y="397497"/>
                  </a:lnTo>
                  <a:lnTo>
                    <a:pt x="11940070" y="409714"/>
                  </a:lnTo>
                  <a:lnTo>
                    <a:pt x="11939956" y="416560"/>
                  </a:lnTo>
                  <a:lnTo>
                    <a:pt x="11938318" y="430657"/>
                  </a:lnTo>
                  <a:lnTo>
                    <a:pt x="11941454" y="432422"/>
                  </a:lnTo>
                  <a:lnTo>
                    <a:pt x="11982564" y="432092"/>
                  </a:lnTo>
                  <a:lnTo>
                    <a:pt x="12106504" y="431660"/>
                  </a:lnTo>
                  <a:lnTo>
                    <a:pt x="12109666" y="431495"/>
                  </a:lnTo>
                  <a:lnTo>
                    <a:pt x="12111228" y="434555"/>
                  </a:lnTo>
                  <a:lnTo>
                    <a:pt x="12109869" y="435698"/>
                  </a:lnTo>
                  <a:lnTo>
                    <a:pt x="11988724" y="557022"/>
                  </a:lnTo>
                  <a:lnTo>
                    <a:pt x="11865508" y="680034"/>
                  </a:lnTo>
                  <a:lnTo>
                    <a:pt x="11865470" y="683742"/>
                  </a:lnTo>
                  <a:lnTo>
                    <a:pt x="11873814" y="691426"/>
                  </a:lnTo>
                  <a:lnTo>
                    <a:pt x="11877307" y="695185"/>
                  </a:lnTo>
                  <a:lnTo>
                    <a:pt x="11886336" y="703859"/>
                  </a:lnTo>
                  <a:lnTo>
                    <a:pt x="11890096" y="705523"/>
                  </a:lnTo>
                  <a:lnTo>
                    <a:pt x="11893906" y="703757"/>
                  </a:lnTo>
                  <a:lnTo>
                    <a:pt x="11899443" y="698550"/>
                  </a:lnTo>
                  <a:lnTo>
                    <a:pt x="12127954" y="470039"/>
                  </a:lnTo>
                  <a:lnTo>
                    <a:pt x="12134596" y="463588"/>
                  </a:lnTo>
                  <a:lnTo>
                    <a:pt x="12136044" y="461835"/>
                  </a:lnTo>
                  <a:lnTo>
                    <a:pt x="12140489" y="463473"/>
                  </a:lnTo>
                  <a:lnTo>
                    <a:pt x="12140184" y="465785"/>
                  </a:lnTo>
                  <a:lnTo>
                    <a:pt x="12139867" y="601700"/>
                  </a:lnTo>
                  <a:lnTo>
                    <a:pt x="12139371" y="620852"/>
                  </a:lnTo>
                  <a:lnTo>
                    <a:pt x="12139765" y="627253"/>
                  </a:lnTo>
                  <a:lnTo>
                    <a:pt x="12140222" y="631520"/>
                  </a:lnTo>
                  <a:lnTo>
                    <a:pt x="12141924" y="633272"/>
                  </a:lnTo>
                  <a:lnTo>
                    <a:pt x="12160479" y="631418"/>
                  </a:lnTo>
                  <a:lnTo>
                    <a:pt x="12175541" y="631926"/>
                  </a:lnTo>
                  <a:lnTo>
                    <a:pt x="12177586" y="627837"/>
                  </a:lnTo>
                  <a:lnTo>
                    <a:pt x="12177560" y="427570"/>
                  </a:lnTo>
                  <a:lnTo>
                    <a:pt x="12178094" y="422008"/>
                  </a:lnTo>
                  <a:close/>
                </a:path>
                <a:path w="12207240" h="4584700">
                  <a:moveTo>
                    <a:pt x="12206707" y="4300652"/>
                  </a:moveTo>
                  <a:lnTo>
                    <a:pt x="12202808" y="4296727"/>
                  </a:lnTo>
                  <a:lnTo>
                    <a:pt x="12191556" y="4284777"/>
                  </a:lnTo>
                  <a:lnTo>
                    <a:pt x="12185587" y="4279176"/>
                  </a:lnTo>
                  <a:lnTo>
                    <a:pt x="12177763" y="4273689"/>
                  </a:lnTo>
                  <a:lnTo>
                    <a:pt x="12176036" y="4273880"/>
                  </a:lnTo>
                  <a:lnTo>
                    <a:pt x="11972074" y="4273905"/>
                  </a:lnTo>
                  <a:lnTo>
                    <a:pt x="11969382" y="4276141"/>
                  </a:lnTo>
                  <a:lnTo>
                    <a:pt x="11968696" y="4288358"/>
                  </a:lnTo>
                  <a:lnTo>
                    <a:pt x="11968569" y="4295203"/>
                  </a:lnTo>
                  <a:lnTo>
                    <a:pt x="11966931" y="4309300"/>
                  </a:lnTo>
                  <a:lnTo>
                    <a:pt x="11970068" y="4311066"/>
                  </a:lnTo>
                  <a:lnTo>
                    <a:pt x="12011177" y="4310735"/>
                  </a:lnTo>
                  <a:lnTo>
                    <a:pt x="12135117" y="4310304"/>
                  </a:lnTo>
                  <a:lnTo>
                    <a:pt x="12138292" y="4310138"/>
                  </a:lnTo>
                  <a:lnTo>
                    <a:pt x="12139841" y="4313199"/>
                  </a:lnTo>
                  <a:lnTo>
                    <a:pt x="12138482" y="4314342"/>
                  </a:lnTo>
                  <a:lnTo>
                    <a:pt x="12017337" y="4435665"/>
                  </a:lnTo>
                  <a:lnTo>
                    <a:pt x="11894134" y="4558677"/>
                  </a:lnTo>
                  <a:lnTo>
                    <a:pt x="11894083" y="4562386"/>
                  </a:lnTo>
                  <a:lnTo>
                    <a:pt x="11902427" y="4570069"/>
                  </a:lnTo>
                  <a:lnTo>
                    <a:pt x="11905933" y="4573829"/>
                  </a:lnTo>
                  <a:lnTo>
                    <a:pt x="11914950" y="4582503"/>
                  </a:lnTo>
                  <a:lnTo>
                    <a:pt x="11918721" y="4584166"/>
                  </a:lnTo>
                  <a:lnTo>
                    <a:pt x="11922531" y="4582401"/>
                  </a:lnTo>
                  <a:lnTo>
                    <a:pt x="11928056" y="4577194"/>
                  </a:lnTo>
                  <a:lnTo>
                    <a:pt x="12156567" y="4348683"/>
                  </a:lnTo>
                  <a:lnTo>
                    <a:pt x="12163209" y="4342231"/>
                  </a:lnTo>
                  <a:lnTo>
                    <a:pt x="12164670" y="4340479"/>
                  </a:lnTo>
                  <a:lnTo>
                    <a:pt x="12169102" y="4342117"/>
                  </a:lnTo>
                  <a:lnTo>
                    <a:pt x="12168797" y="4344428"/>
                  </a:lnTo>
                  <a:lnTo>
                    <a:pt x="12168492" y="4480344"/>
                  </a:lnTo>
                  <a:lnTo>
                    <a:pt x="12167984" y="4499495"/>
                  </a:lnTo>
                  <a:lnTo>
                    <a:pt x="12168378" y="4505896"/>
                  </a:lnTo>
                  <a:lnTo>
                    <a:pt x="12168848" y="4510163"/>
                  </a:lnTo>
                  <a:lnTo>
                    <a:pt x="12170537" y="4511916"/>
                  </a:lnTo>
                  <a:lnTo>
                    <a:pt x="12189092" y="4510062"/>
                  </a:lnTo>
                  <a:lnTo>
                    <a:pt x="12204167" y="4510570"/>
                  </a:lnTo>
                  <a:lnTo>
                    <a:pt x="12206199" y="4506480"/>
                  </a:lnTo>
                  <a:lnTo>
                    <a:pt x="12206173" y="4306214"/>
                  </a:lnTo>
                  <a:lnTo>
                    <a:pt x="12206707" y="4300652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8683" y="4219402"/>
              <a:ext cx="6785609" cy="0"/>
            </a:xfrm>
            <a:custGeom>
              <a:avLst/>
              <a:gdLst/>
              <a:ahLst/>
              <a:cxnLst/>
              <a:rect l="l" t="t" r="r" b="b"/>
              <a:pathLst>
                <a:path w="6785609">
                  <a:moveTo>
                    <a:pt x="0" y="0"/>
                  </a:moveTo>
                  <a:lnTo>
                    <a:pt x="6785542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4220" y="4216639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67346" y="4216639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7346" y="7530769"/>
              <a:ext cx="4539615" cy="5715"/>
            </a:xfrm>
            <a:custGeom>
              <a:avLst/>
              <a:gdLst/>
              <a:ahLst/>
              <a:cxnLst/>
              <a:rect l="l" t="t" r="r" b="b"/>
              <a:pathLst>
                <a:path w="4539615" h="5715">
                  <a:moveTo>
                    <a:pt x="0" y="5643"/>
                  </a:moveTo>
                  <a:lnTo>
                    <a:pt x="4539537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06882" y="4216639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8168" y="4216639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06882" y="6959351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7346" y="6964995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385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94243" y="4216674"/>
              <a:ext cx="3312795" cy="5715"/>
            </a:xfrm>
            <a:custGeom>
              <a:avLst/>
              <a:gdLst/>
              <a:ahLst/>
              <a:cxnLst/>
              <a:rect l="l" t="t" r="r" b="b"/>
              <a:pathLst>
                <a:path w="3312795" h="5714">
                  <a:moveTo>
                    <a:pt x="0" y="0"/>
                  </a:moveTo>
                  <a:lnTo>
                    <a:pt x="3312642" y="5455"/>
                  </a:lnTo>
                </a:path>
              </a:pathLst>
            </a:custGeom>
            <a:ln w="10470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10598" y="4617609"/>
            <a:ext cx="250317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b="1" spc="-4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Four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(4)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generations </a:t>
            </a:r>
            <a:r>
              <a:rPr sz="2050" b="1" spc="-5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of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Castigliones; decades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5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of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service </a:t>
            </a:r>
            <a:r>
              <a:rPr sz="2050" b="1" spc="-5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from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employees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598" y="6188242"/>
            <a:ext cx="3003550" cy="12298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Shows</a:t>
            </a:r>
            <a:r>
              <a:rPr sz="2050" b="1" spc="-6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“rally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around”</a:t>
            </a:r>
            <a:endParaRPr sz="2050" dirty="0">
              <a:latin typeface="PP Mori" panose="00000500000000000000" pitchFamily="2" charset="0"/>
              <a:cs typeface="PP Mori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PP Mori" panose="00000500000000000000" pitchFamily="2" charset="0"/>
              <a:cs typeface="PP Mori Medium"/>
            </a:endParaRPr>
          </a:p>
          <a:p>
            <a:pPr marL="12700" marR="5080">
              <a:lnSpc>
                <a:spcPct val="100499"/>
              </a:lnSpc>
            </a:pP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four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(4)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main </a:t>
            </a:r>
            <a:r>
              <a:rPr sz="2050" b="1" spc="-3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atmospheric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gas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groups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0598" y="7758875"/>
            <a:ext cx="3315335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b="1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A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Spark: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5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Employing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Illusion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</a:t>
            </a:r>
            <a:r>
              <a:rPr sz="2050" b="1" spc="-9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Hermann</a:t>
            </a:r>
            <a:r>
              <a:rPr sz="2050" b="1" spc="-9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Grid</a:t>
            </a:r>
            <a:r>
              <a:rPr sz="2050" b="1" spc="-9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Effect* </a:t>
            </a:r>
            <a:r>
              <a:rPr sz="2050" b="1" spc="-6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(Est.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1870)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64666" y="3957158"/>
            <a:ext cx="176593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10" dirty="0">
                <a:solidFill>
                  <a:srgbClr val="F7F8F8"/>
                </a:solidFill>
                <a:latin typeface="PP Mori SemiBold"/>
                <a:cs typeface="PP Mori SemiBold"/>
              </a:rPr>
              <a:t>WORDMARK*</a:t>
            </a:r>
            <a:endParaRPr sz="2050" dirty="0">
              <a:latin typeface="PP Mori SemiBold"/>
              <a:cs typeface="PP Mor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68022" y="4514848"/>
            <a:ext cx="241109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70°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Rounded</a:t>
            </a:r>
            <a:r>
              <a:rPr sz="2050" b="1" spc="-6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edges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68022" y="5143101"/>
            <a:ext cx="197485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2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Diamond</a:t>
            </a:r>
            <a:r>
              <a:rPr sz="2050" b="1" spc="-6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“tittle”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68022" y="5771354"/>
            <a:ext cx="263144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23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‘A’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nod</a:t>
            </a:r>
            <a:r>
              <a:rPr sz="2050" b="1" spc="-9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to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liquid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gases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93153" y="7835689"/>
            <a:ext cx="9131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10" dirty="0">
                <a:solidFill>
                  <a:srgbClr val="F7F8F8"/>
                </a:solidFill>
                <a:latin typeface="PP Mori SemiBold"/>
                <a:cs typeface="PP Mori SemiBold"/>
              </a:rPr>
              <a:t>LOGO*</a:t>
            </a:r>
            <a:endParaRPr sz="2050">
              <a:latin typeface="PP Mori SemiBold"/>
              <a:cs typeface="PP Mori 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21523" y="7835744"/>
            <a:ext cx="3992879" cy="159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size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8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matters: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family-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owned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independent</a:t>
            </a:r>
            <a:r>
              <a:rPr sz="2050" b="1" spc="-6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gas</a:t>
            </a:r>
            <a:r>
              <a:rPr sz="2050" b="1" spc="-6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distributor</a:t>
            </a:r>
            <a:r>
              <a:rPr sz="2050" b="1" spc="-6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who </a:t>
            </a:r>
            <a:r>
              <a:rPr sz="2050" b="1" spc="-9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better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serves</a:t>
            </a:r>
            <a:r>
              <a:rPr sz="2050" b="1" spc="-6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their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4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customers</a:t>
            </a:r>
            <a:r>
              <a:rPr sz="2050" b="1" spc="-6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5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&amp;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is</a:t>
            </a:r>
            <a:r>
              <a:rPr sz="2050" b="1" spc="-10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unfazed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by</a:t>
            </a:r>
            <a:r>
              <a:rPr sz="2050" b="1" spc="-5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global</a:t>
            </a:r>
            <a:r>
              <a:rPr sz="2050" b="1" spc="-8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brands </a:t>
            </a:r>
            <a:r>
              <a:rPr sz="2050" b="1" spc="-4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that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3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dominate</a:t>
            </a:r>
            <a:r>
              <a:rPr sz="2050" b="1" spc="-75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2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the</a:t>
            </a:r>
            <a:r>
              <a:rPr sz="2050" b="1" spc="-7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 </a:t>
            </a:r>
            <a:r>
              <a:rPr sz="2050" b="1" spc="-10" dirty="0">
                <a:solidFill>
                  <a:srgbClr val="F7F8F8"/>
                </a:solidFill>
                <a:latin typeface="PP Mori" panose="00000500000000000000" pitchFamily="2" charset="0"/>
                <a:cs typeface="PP Mori Medium"/>
              </a:rPr>
              <a:t>industry.</a:t>
            </a:r>
            <a:endParaRPr sz="2050" dirty="0">
              <a:latin typeface="PP Mori" panose="00000500000000000000" pitchFamily="2" charset="0"/>
              <a:cs typeface="PP Mori Mediu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B9049A-9960-4DF8-AD5E-A698373B56C6}"/>
              </a:ext>
            </a:extLst>
          </p:cNvPr>
          <p:cNvSpPr/>
          <p:nvPr/>
        </p:nvSpPr>
        <p:spPr>
          <a:xfrm>
            <a:off x="17560472" y="10484617"/>
            <a:ext cx="1546900" cy="31108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AF4B44-4BB2-4416-AABB-0444D12AB3CF}"/>
              </a:ext>
            </a:extLst>
          </p:cNvPr>
          <p:cNvSpPr/>
          <p:nvPr/>
        </p:nvSpPr>
        <p:spPr>
          <a:xfrm>
            <a:off x="7168284" y="10509875"/>
            <a:ext cx="5855566" cy="29379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E1649B-45DB-47D6-81ED-3A9F5FCDE526}"/>
              </a:ext>
            </a:extLst>
          </p:cNvPr>
          <p:cNvSpPr/>
          <p:nvPr/>
        </p:nvSpPr>
        <p:spPr>
          <a:xfrm>
            <a:off x="996728" y="10494011"/>
            <a:ext cx="2197322" cy="30965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214876CF-FBE2-4F1A-834D-06095D873CE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bg1">
                    <a:lumMod val="85000"/>
                  </a:schemeClr>
                </a:solidFill>
              </a:rPr>
              <a:t>[max pages]</a:t>
            </a:r>
            <a:endParaRPr spc="-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04C76448-36CF-4CD7-8F42-51C71D8FD91F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[Title of Meeting]</a:t>
            </a:r>
            <a:endParaRPr spc="-1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object 30">
            <a:extLst>
              <a:ext uri="{FF2B5EF4-FFF2-40B4-BE49-F238E27FC236}">
                <a16:creationId xmlns:a16="http://schemas.microsoft.com/office/drawing/2014/main" id="{2C9D6601-9484-44E2-8B4A-E66B1338AE0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3C0F36-6EF9-4BDF-82F0-41AA6DB7A9A2}"/>
              </a:ext>
            </a:extLst>
          </p:cNvPr>
          <p:cNvSpPr/>
          <p:nvPr/>
        </p:nvSpPr>
        <p:spPr>
          <a:xfrm>
            <a:off x="4634279" y="221332"/>
            <a:ext cx="9380172" cy="98792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80B04C5E-8731-48B1-BA99-E5654401C97F}"/>
              </a:ext>
            </a:extLst>
          </p:cNvPr>
          <p:cNvSpPr txBox="1">
            <a:spLocks/>
          </p:cNvSpPr>
          <p:nvPr/>
        </p:nvSpPr>
        <p:spPr>
          <a:xfrm>
            <a:off x="4641353" y="127811"/>
            <a:ext cx="1040032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[Page emphasizing picture]</a:t>
            </a:r>
            <a:endParaRPr lang="en-US" sz="6600" spc="-1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0128" y="2643431"/>
            <a:ext cx="5488334" cy="33950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0129" y="6219664"/>
            <a:ext cx="5488333" cy="33733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0338" y="502096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76961" y="641734"/>
            <a:ext cx="2101215" cy="550545"/>
            <a:chOff x="16676961" y="641734"/>
            <a:chExt cx="2101215" cy="550545"/>
          </a:xfrm>
        </p:grpSpPr>
        <p:sp>
          <p:nvSpPr>
            <p:cNvPr id="6" name="object 6"/>
            <p:cNvSpPr/>
            <p:nvPr/>
          </p:nvSpPr>
          <p:spPr>
            <a:xfrm>
              <a:off x="16676954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61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206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1958340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99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38" y="434073"/>
                  </a:lnTo>
                  <a:lnTo>
                    <a:pt x="631456" y="467829"/>
                  </a:lnTo>
                  <a:lnTo>
                    <a:pt x="666864" y="494474"/>
                  </a:lnTo>
                  <a:lnTo>
                    <a:pt x="707504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15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59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86" y="342290"/>
                  </a:lnTo>
                  <a:lnTo>
                    <a:pt x="655383" y="337972"/>
                  </a:lnTo>
                  <a:lnTo>
                    <a:pt x="933818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200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92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93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44" y="327202"/>
                  </a:lnTo>
                  <a:lnTo>
                    <a:pt x="1083767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28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75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54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99" y="3606"/>
                  </a:lnTo>
                  <a:lnTo>
                    <a:pt x="1365999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99" y="205663"/>
                  </a:lnTo>
                  <a:lnTo>
                    <a:pt x="1365999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503" y="503694"/>
                  </a:lnTo>
                  <a:lnTo>
                    <a:pt x="1493278" y="511276"/>
                  </a:lnTo>
                  <a:lnTo>
                    <a:pt x="1538566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66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54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66" y="439369"/>
                  </a:lnTo>
                  <a:lnTo>
                    <a:pt x="1918766" y="322224"/>
                  </a:lnTo>
                  <a:lnTo>
                    <a:pt x="1918652" y="255282"/>
                  </a:lnTo>
                  <a:lnTo>
                    <a:pt x="1912035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27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67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80" y="188404"/>
                  </a:lnTo>
                  <a:lnTo>
                    <a:pt x="1790458" y="192811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304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56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71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35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293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20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77" y="465048"/>
                  </a:lnTo>
                  <a:lnTo>
                    <a:pt x="1841182" y="461124"/>
                  </a:lnTo>
                  <a:lnTo>
                    <a:pt x="1847126" y="461835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72786" y="641734"/>
              <a:ext cx="104844" cy="10484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8682354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39752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03" y="364261"/>
                </a:lnTo>
                <a:lnTo>
                  <a:pt x="201612" y="363588"/>
                </a:lnTo>
                <a:lnTo>
                  <a:pt x="200647" y="362813"/>
                </a:lnTo>
                <a:lnTo>
                  <a:pt x="198920" y="362445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04" y="352615"/>
                </a:lnTo>
                <a:lnTo>
                  <a:pt x="200469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28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28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45" y="364655"/>
                </a:lnTo>
                <a:lnTo>
                  <a:pt x="198437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00" y="361569"/>
                </a:moveTo>
                <a:lnTo>
                  <a:pt x="218262" y="360997"/>
                </a:lnTo>
                <a:lnTo>
                  <a:pt x="216433" y="351218"/>
                </a:lnTo>
                <a:lnTo>
                  <a:pt x="214363" y="348107"/>
                </a:lnTo>
                <a:lnTo>
                  <a:pt x="214363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43" y="383108"/>
                </a:lnTo>
                <a:lnTo>
                  <a:pt x="184658" y="381457"/>
                </a:lnTo>
                <a:lnTo>
                  <a:pt x="177939" y="376897"/>
                </a:lnTo>
                <a:lnTo>
                  <a:pt x="173570" y="370014"/>
                </a:lnTo>
                <a:lnTo>
                  <a:pt x="172034" y="361569"/>
                </a:lnTo>
                <a:lnTo>
                  <a:pt x="172072" y="360997"/>
                </a:lnTo>
                <a:lnTo>
                  <a:pt x="173621" y="352615"/>
                </a:lnTo>
                <a:lnTo>
                  <a:pt x="178079" y="345770"/>
                </a:lnTo>
                <a:lnTo>
                  <a:pt x="184823" y="341337"/>
                </a:lnTo>
                <a:lnTo>
                  <a:pt x="193243" y="339750"/>
                </a:lnTo>
                <a:lnTo>
                  <a:pt x="201828" y="341401"/>
                </a:lnTo>
                <a:lnTo>
                  <a:pt x="208508" y="345960"/>
                </a:lnTo>
                <a:lnTo>
                  <a:pt x="212852" y="352818"/>
                </a:lnTo>
                <a:lnTo>
                  <a:pt x="214325" y="360997"/>
                </a:lnTo>
                <a:lnTo>
                  <a:pt x="214363" y="361569"/>
                </a:lnTo>
                <a:lnTo>
                  <a:pt x="214363" y="348107"/>
                </a:lnTo>
                <a:lnTo>
                  <a:pt x="211162" y="343293"/>
                </a:lnTo>
                <a:lnTo>
                  <a:pt x="205701" y="339750"/>
                </a:lnTo>
                <a:lnTo>
                  <a:pt x="203212" y="338137"/>
                </a:lnTo>
                <a:lnTo>
                  <a:pt x="193243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00" y="351421"/>
                </a:lnTo>
                <a:lnTo>
                  <a:pt x="168135" y="360997"/>
                </a:lnTo>
                <a:lnTo>
                  <a:pt x="168097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43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40" y="379349"/>
                </a:lnTo>
                <a:lnTo>
                  <a:pt x="216496" y="371360"/>
                </a:lnTo>
                <a:lnTo>
                  <a:pt x="218300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62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594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594" y="385432"/>
                </a:lnTo>
                <a:lnTo>
                  <a:pt x="81241" y="385432"/>
                </a:lnTo>
                <a:lnTo>
                  <a:pt x="84848" y="381825"/>
                </a:lnTo>
                <a:lnTo>
                  <a:pt x="84848" y="197027"/>
                </a:lnTo>
                <a:lnTo>
                  <a:pt x="93395" y="148831"/>
                </a:lnTo>
                <a:lnTo>
                  <a:pt x="118110" y="112890"/>
                </a:lnTo>
                <a:lnTo>
                  <a:pt x="157657" y="90449"/>
                </a:lnTo>
                <a:lnTo>
                  <a:pt x="210693" y="82689"/>
                </a:lnTo>
                <a:lnTo>
                  <a:pt x="221462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42476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08" y="281038"/>
                </a:moveTo>
                <a:lnTo>
                  <a:pt x="277837" y="225552"/>
                </a:lnTo>
                <a:lnTo>
                  <a:pt x="248399" y="194398"/>
                </a:lnTo>
                <a:lnTo>
                  <a:pt x="218160" y="163982"/>
                </a:lnTo>
                <a:lnTo>
                  <a:pt x="150355" y="96697"/>
                </a:lnTo>
                <a:lnTo>
                  <a:pt x="144805" y="96342"/>
                </a:lnTo>
                <a:lnTo>
                  <a:pt x="118491" y="123431"/>
                </a:lnTo>
                <a:lnTo>
                  <a:pt x="108546" y="133210"/>
                </a:lnTo>
                <a:lnTo>
                  <a:pt x="98386" y="142735"/>
                </a:lnTo>
                <a:lnTo>
                  <a:pt x="93179" y="148844"/>
                </a:lnTo>
                <a:lnTo>
                  <a:pt x="91694" y="154470"/>
                </a:lnTo>
                <a:lnTo>
                  <a:pt x="93611" y="160058"/>
                </a:lnTo>
                <a:lnTo>
                  <a:pt x="98691" y="166052"/>
                </a:lnTo>
                <a:lnTo>
                  <a:pt x="125107" y="192087"/>
                </a:lnTo>
                <a:lnTo>
                  <a:pt x="192303" y="259372"/>
                </a:lnTo>
                <a:lnTo>
                  <a:pt x="211950" y="279285"/>
                </a:lnTo>
                <a:lnTo>
                  <a:pt x="216865" y="285788"/>
                </a:lnTo>
                <a:lnTo>
                  <a:pt x="219494" y="292849"/>
                </a:lnTo>
                <a:lnTo>
                  <a:pt x="219760" y="300367"/>
                </a:lnTo>
                <a:lnTo>
                  <a:pt x="217589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19" y="408800"/>
                </a:lnTo>
                <a:lnTo>
                  <a:pt x="254508" y="391566"/>
                </a:lnTo>
                <a:lnTo>
                  <a:pt x="295605" y="342912"/>
                </a:lnTo>
                <a:lnTo>
                  <a:pt x="305054" y="311454"/>
                </a:lnTo>
                <a:lnTo>
                  <a:pt x="305308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86" y="538962"/>
                </a:lnTo>
                <a:lnTo>
                  <a:pt x="391579" y="476694"/>
                </a:lnTo>
                <a:lnTo>
                  <a:pt x="341884" y="436524"/>
                </a:lnTo>
                <a:lnTo>
                  <a:pt x="309524" y="427418"/>
                </a:lnTo>
                <a:lnTo>
                  <a:pt x="278320" y="427977"/>
                </a:lnTo>
                <a:lnTo>
                  <a:pt x="221462" y="458330"/>
                </a:lnTo>
                <a:lnTo>
                  <a:pt x="191782" y="487260"/>
                </a:lnTo>
                <a:lnTo>
                  <a:pt x="97243" y="582002"/>
                </a:lnTo>
                <a:lnTo>
                  <a:pt x="96431" y="587654"/>
                </a:lnTo>
                <a:lnTo>
                  <a:pt x="125018" y="615594"/>
                </a:lnTo>
                <a:lnTo>
                  <a:pt x="152590" y="643826"/>
                </a:lnTo>
                <a:lnTo>
                  <a:pt x="157543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83" y="512394"/>
                </a:lnTo>
                <a:lnTo>
                  <a:pt x="307441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41" y="732967"/>
                </a:lnTo>
                <a:lnTo>
                  <a:pt x="408673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21" y="109258"/>
                </a:lnTo>
                <a:lnTo>
                  <a:pt x="590575" y="99326"/>
                </a:lnTo>
                <a:lnTo>
                  <a:pt x="584187" y="93599"/>
                </a:lnTo>
                <a:lnTo>
                  <a:pt x="578281" y="91655"/>
                </a:lnTo>
                <a:lnTo>
                  <a:pt x="572236" y="93497"/>
                </a:lnTo>
                <a:lnTo>
                  <a:pt x="565467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78" y="215328"/>
                </a:lnTo>
                <a:lnTo>
                  <a:pt x="441401" y="219024"/>
                </a:lnTo>
                <a:lnTo>
                  <a:pt x="433489" y="220052"/>
                </a:lnTo>
                <a:lnTo>
                  <a:pt x="424751" y="217868"/>
                </a:lnTo>
                <a:lnTo>
                  <a:pt x="417131" y="213080"/>
                </a:lnTo>
                <a:lnTo>
                  <a:pt x="412153" y="206705"/>
                </a:lnTo>
                <a:lnTo>
                  <a:pt x="409473" y="198958"/>
                </a:lnTo>
                <a:lnTo>
                  <a:pt x="408800" y="190068"/>
                </a:lnTo>
                <a:lnTo>
                  <a:pt x="408927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55" y="0"/>
                </a:lnTo>
                <a:lnTo>
                  <a:pt x="327698" y="0"/>
                </a:lnTo>
                <a:lnTo>
                  <a:pt x="324078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80" y="200685"/>
                </a:lnTo>
                <a:lnTo>
                  <a:pt x="343877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02" y="304431"/>
                </a:lnTo>
                <a:lnTo>
                  <a:pt x="483920" y="294360"/>
                </a:lnTo>
                <a:lnTo>
                  <a:pt x="510654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67" y="327202"/>
                </a:moveTo>
                <a:lnTo>
                  <a:pt x="729335" y="323557"/>
                </a:lnTo>
                <a:lnTo>
                  <a:pt x="724852" y="323557"/>
                </a:lnTo>
                <a:lnTo>
                  <a:pt x="634707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10" y="505904"/>
                </a:lnTo>
                <a:lnTo>
                  <a:pt x="483755" y="537591"/>
                </a:lnTo>
                <a:lnTo>
                  <a:pt x="514451" y="568515"/>
                </a:lnTo>
                <a:lnTo>
                  <a:pt x="582206" y="635660"/>
                </a:lnTo>
                <a:lnTo>
                  <a:pt x="587222" y="636524"/>
                </a:lnTo>
                <a:lnTo>
                  <a:pt x="642632" y="581113"/>
                </a:lnTo>
                <a:lnTo>
                  <a:pt x="642937" y="575475"/>
                </a:lnTo>
                <a:lnTo>
                  <a:pt x="632663" y="565200"/>
                </a:lnTo>
                <a:lnTo>
                  <a:pt x="628446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62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22" y="409219"/>
                </a:lnTo>
                <a:lnTo>
                  <a:pt x="732967" y="405587"/>
                </a:lnTo>
                <a:lnTo>
                  <a:pt x="732967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6530" y="1496967"/>
            <a:ext cx="6983730" cy="232756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en-US" spc="-50" dirty="0"/>
              <a:t>[Analyzing Graphs]</a:t>
            </a: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1005583" y="4371782"/>
            <a:ext cx="9492615" cy="17314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29030" indent="376555">
              <a:lnSpc>
                <a:spcPct val="132600"/>
              </a:lnSpc>
              <a:spcBef>
                <a:spcPts val="90"/>
              </a:spcBef>
              <a:buChar char="&gt;"/>
              <a:tabLst>
                <a:tab pos="389255" algn="l"/>
              </a:tabLst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Points about graph</a:t>
            </a:r>
            <a:endParaRPr sz="2850" dirty="0">
              <a:latin typeface="PP Mori"/>
              <a:cs typeface="PP Mori"/>
            </a:endParaRPr>
          </a:p>
          <a:p>
            <a:pPr marL="389255" marR="5080" indent="-377190">
              <a:lnSpc>
                <a:spcPts val="4530"/>
              </a:lnSpc>
              <a:spcBef>
                <a:spcPts val="340"/>
              </a:spcBef>
              <a:buChar char="&gt;"/>
              <a:tabLst>
                <a:tab pos="1143000" algn="l"/>
              </a:tabLst>
            </a:pPr>
            <a:r>
              <a:rPr lang="en-US" sz="2850" b="1" spc="-130" dirty="0">
                <a:solidFill>
                  <a:srgbClr val="808080"/>
                </a:solidFill>
                <a:latin typeface="PP Mori"/>
                <a:cs typeface="PP Mori"/>
              </a:rPr>
              <a:t>Statistical Data</a:t>
            </a:r>
            <a:endParaRPr sz="3200" dirty="0">
              <a:latin typeface="PP Mori"/>
              <a:cs typeface="PP Mori"/>
            </a:endParaRPr>
          </a:p>
          <a:p>
            <a:pPr marL="389255" marR="1664970" indent="-377190">
              <a:lnSpc>
                <a:spcPct val="132600"/>
              </a:lnSpc>
              <a:buChar char="&gt;"/>
              <a:tabLst>
                <a:tab pos="1143000" algn="l"/>
              </a:tabLst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Statistical Data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F33A6131-99AE-45EF-A6A8-45FEAFA66D4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50D59910-EBA9-440C-85FE-F3C71D3ACE20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37DCC09E-3107-4156-81B8-FEFD4F89304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870" y="491642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81978" y="641734"/>
            <a:ext cx="2101215" cy="550545"/>
            <a:chOff x="16681978" y="641734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81972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48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1958340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26" y="434073"/>
                  </a:lnTo>
                  <a:lnTo>
                    <a:pt x="631456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83" y="337972"/>
                  </a:lnTo>
                  <a:lnTo>
                    <a:pt x="933805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187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80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42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490" y="503694"/>
                  </a:lnTo>
                  <a:lnTo>
                    <a:pt x="1493278" y="511276"/>
                  </a:lnTo>
                  <a:lnTo>
                    <a:pt x="1538554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42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92" y="188404"/>
                  </a:lnTo>
                  <a:lnTo>
                    <a:pt x="1790458" y="192811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292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43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305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77802" y="641734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87369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4769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03" y="364261"/>
                </a:lnTo>
                <a:lnTo>
                  <a:pt x="201612" y="363588"/>
                </a:lnTo>
                <a:lnTo>
                  <a:pt x="200647" y="362813"/>
                </a:lnTo>
                <a:lnTo>
                  <a:pt x="198920" y="362445"/>
                </a:lnTo>
                <a:lnTo>
                  <a:pt x="201701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04" y="352615"/>
                </a:lnTo>
                <a:lnTo>
                  <a:pt x="200456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28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28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45" y="364655"/>
                </a:lnTo>
                <a:lnTo>
                  <a:pt x="198437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00" y="361569"/>
                </a:moveTo>
                <a:lnTo>
                  <a:pt x="218262" y="360997"/>
                </a:lnTo>
                <a:lnTo>
                  <a:pt x="216433" y="351218"/>
                </a:lnTo>
                <a:lnTo>
                  <a:pt x="214363" y="348107"/>
                </a:lnTo>
                <a:lnTo>
                  <a:pt x="214363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43" y="383108"/>
                </a:lnTo>
                <a:lnTo>
                  <a:pt x="184658" y="381457"/>
                </a:lnTo>
                <a:lnTo>
                  <a:pt x="177939" y="376897"/>
                </a:lnTo>
                <a:lnTo>
                  <a:pt x="173570" y="370014"/>
                </a:lnTo>
                <a:lnTo>
                  <a:pt x="172034" y="361569"/>
                </a:lnTo>
                <a:lnTo>
                  <a:pt x="172072" y="360997"/>
                </a:lnTo>
                <a:lnTo>
                  <a:pt x="173621" y="352615"/>
                </a:lnTo>
                <a:lnTo>
                  <a:pt x="178079" y="345770"/>
                </a:lnTo>
                <a:lnTo>
                  <a:pt x="184810" y="341337"/>
                </a:lnTo>
                <a:lnTo>
                  <a:pt x="193243" y="339750"/>
                </a:lnTo>
                <a:lnTo>
                  <a:pt x="201828" y="341401"/>
                </a:lnTo>
                <a:lnTo>
                  <a:pt x="208508" y="345960"/>
                </a:lnTo>
                <a:lnTo>
                  <a:pt x="212852" y="352818"/>
                </a:lnTo>
                <a:lnTo>
                  <a:pt x="214325" y="360997"/>
                </a:lnTo>
                <a:lnTo>
                  <a:pt x="214363" y="361569"/>
                </a:lnTo>
                <a:lnTo>
                  <a:pt x="214363" y="348107"/>
                </a:lnTo>
                <a:lnTo>
                  <a:pt x="211162" y="343293"/>
                </a:lnTo>
                <a:lnTo>
                  <a:pt x="205701" y="339750"/>
                </a:lnTo>
                <a:lnTo>
                  <a:pt x="203212" y="338137"/>
                </a:lnTo>
                <a:lnTo>
                  <a:pt x="193243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00" y="351421"/>
                </a:lnTo>
                <a:lnTo>
                  <a:pt x="168135" y="360997"/>
                </a:lnTo>
                <a:lnTo>
                  <a:pt x="168097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43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40" y="379349"/>
                </a:lnTo>
                <a:lnTo>
                  <a:pt x="216496" y="371360"/>
                </a:lnTo>
                <a:lnTo>
                  <a:pt x="218300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62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594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594" y="385432"/>
                </a:lnTo>
                <a:lnTo>
                  <a:pt x="81241" y="385432"/>
                </a:lnTo>
                <a:lnTo>
                  <a:pt x="84848" y="381825"/>
                </a:lnTo>
                <a:lnTo>
                  <a:pt x="84848" y="197027"/>
                </a:lnTo>
                <a:lnTo>
                  <a:pt x="93395" y="148831"/>
                </a:lnTo>
                <a:lnTo>
                  <a:pt x="118110" y="112890"/>
                </a:lnTo>
                <a:lnTo>
                  <a:pt x="157657" y="90449"/>
                </a:lnTo>
                <a:lnTo>
                  <a:pt x="210693" y="82689"/>
                </a:lnTo>
                <a:lnTo>
                  <a:pt x="221462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7493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08" y="281038"/>
                </a:moveTo>
                <a:lnTo>
                  <a:pt x="277850" y="225552"/>
                </a:lnTo>
                <a:lnTo>
                  <a:pt x="248412" y="194398"/>
                </a:lnTo>
                <a:lnTo>
                  <a:pt x="218173" y="163982"/>
                </a:lnTo>
                <a:lnTo>
                  <a:pt x="150355" y="96697"/>
                </a:lnTo>
                <a:lnTo>
                  <a:pt x="144805" y="96342"/>
                </a:lnTo>
                <a:lnTo>
                  <a:pt x="118491" y="123431"/>
                </a:lnTo>
                <a:lnTo>
                  <a:pt x="108546" y="133210"/>
                </a:lnTo>
                <a:lnTo>
                  <a:pt x="98374" y="142735"/>
                </a:lnTo>
                <a:lnTo>
                  <a:pt x="93192" y="148844"/>
                </a:lnTo>
                <a:lnTo>
                  <a:pt x="91694" y="154470"/>
                </a:lnTo>
                <a:lnTo>
                  <a:pt x="93611" y="160058"/>
                </a:lnTo>
                <a:lnTo>
                  <a:pt x="98679" y="166052"/>
                </a:lnTo>
                <a:lnTo>
                  <a:pt x="125107" y="192087"/>
                </a:lnTo>
                <a:lnTo>
                  <a:pt x="192290" y="259372"/>
                </a:lnTo>
                <a:lnTo>
                  <a:pt x="211950" y="279285"/>
                </a:lnTo>
                <a:lnTo>
                  <a:pt x="216865" y="285788"/>
                </a:lnTo>
                <a:lnTo>
                  <a:pt x="219494" y="292849"/>
                </a:lnTo>
                <a:lnTo>
                  <a:pt x="219760" y="300367"/>
                </a:lnTo>
                <a:lnTo>
                  <a:pt x="217589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19" y="408800"/>
                </a:lnTo>
                <a:lnTo>
                  <a:pt x="254508" y="391566"/>
                </a:lnTo>
                <a:lnTo>
                  <a:pt x="295605" y="342912"/>
                </a:lnTo>
                <a:lnTo>
                  <a:pt x="305054" y="311454"/>
                </a:lnTo>
                <a:lnTo>
                  <a:pt x="305308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98" y="538962"/>
                </a:lnTo>
                <a:lnTo>
                  <a:pt x="391579" y="476694"/>
                </a:lnTo>
                <a:lnTo>
                  <a:pt x="341884" y="436524"/>
                </a:lnTo>
                <a:lnTo>
                  <a:pt x="309511" y="427418"/>
                </a:lnTo>
                <a:lnTo>
                  <a:pt x="278320" y="427977"/>
                </a:lnTo>
                <a:lnTo>
                  <a:pt x="221462" y="458330"/>
                </a:lnTo>
                <a:lnTo>
                  <a:pt x="191782" y="487260"/>
                </a:lnTo>
                <a:lnTo>
                  <a:pt x="97243" y="582002"/>
                </a:lnTo>
                <a:lnTo>
                  <a:pt x="96431" y="587654"/>
                </a:lnTo>
                <a:lnTo>
                  <a:pt x="125006" y="615594"/>
                </a:lnTo>
                <a:lnTo>
                  <a:pt x="152590" y="643826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83" y="512394"/>
                </a:lnTo>
                <a:lnTo>
                  <a:pt x="307428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28" y="732967"/>
                </a:lnTo>
                <a:lnTo>
                  <a:pt x="408660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21" y="109258"/>
                </a:lnTo>
                <a:lnTo>
                  <a:pt x="590575" y="99326"/>
                </a:lnTo>
                <a:lnTo>
                  <a:pt x="584187" y="93599"/>
                </a:lnTo>
                <a:lnTo>
                  <a:pt x="578281" y="91655"/>
                </a:lnTo>
                <a:lnTo>
                  <a:pt x="572236" y="93497"/>
                </a:lnTo>
                <a:lnTo>
                  <a:pt x="565467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78" y="215328"/>
                </a:lnTo>
                <a:lnTo>
                  <a:pt x="441401" y="219024"/>
                </a:lnTo>
                <a:lnTo>
                  <a:pt x="433489" y="220052"/>
                </a:lnTo>
                <a:lnTo>
                  <a:pt x="424751" y="217868"/>
                </a:lnTo>
                <a:lnTo>
                  <a:pt x="417131" y="213080"/>
                </a:lnTo>
                <a:lnTo>
                  <a:pt x="412153" y="206705"/>
                </a:lnTo>
                <a:lnTo>
                  <a:pt x="409473" y="198958"/>
                </a:lnTo>
                <a:lnTo>
                  <a:pt x="408800" y="190068"/>
                </a:lnTo>
                <a:lnTo>
                  <a:pt x="408927" y="184823"/>
                </a:lnTo>
                <a:lnTo>
                  <a:pt x="408787" y="174332"/>
                </a:lnTo>
                <a:lnTo>
                  <a:pt x="408787" y="3644"/>
                </a:lnTo>
                <a:lnTo>
                  <a:pt x="405155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80" y="200685"/>
                </a:lnTo>
                <a:lnTo>
                  <a:pt x="343865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02" y="304431"/>
                </a:lnTo>
                <a:lnTo>
                  <a:pt x="483920" y="294360"/>
                </a:lnTo>
                <a:lnTo>
                  <a:pt x="510654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67" y="327202"/>
                </a:moveTo>
                <a:lnTo>
                  <a:pt x="729335" y="323557"/>
                </a:lnTo>
                <a:lnTo>
                  <a:pt x="724852" y="323557"/>
                </a:lnTo>
                <a:lnTo>
                  <a:pt x="634707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10" y="505904"/>
                </a:lnTo>
                <a:lnTo>
                  <a:pt x="483755" y="537591"/>
                </a:lnTo>
                <a:lnTo>
                  <a:pt x="514451" y="568515"/>
                </a:lnTo>
                <a:lnTo>
                  <a:pt x="582206" y="635660"/>
                </a:lnTo>
                <a:lnTo>
                  <a:pt x="587222" y="636524"/>
                </a:lnTo>
                <a:lnTo>
                  <a:pt x="642632" y="581113"/>
                </a:lnTo>
                <a:lnTo>
                  <a:pt x="642937" y="575475"/>
                </a:lnTo>
                <a:lnTo>
                  <a:pt x="632663" y="565200"/>
                </a:lnTo>
                <a:lnTo>
                  <a:pt x="628446" y="560666"/>
                </a:lnTo>
                <a:lnTo>
                  <a:pt x="523024" y="455282"/>
                </a:lnTo>
                <a:lnTo>
                  <a:pt x="515848" y="445884"/>
                </a:lnTo>
                <a:lnTo>
                  <a:pt x="512762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22" y="409219"/>
                </a:lnTo>
                <a:lnTo>
                  <a:pt x="732967" y="405587"/>
                </a:lnTo>
                <a:lnTo>
                  <a:pt x="732967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4667" y="1299498"/>
            <a:ext cx="12189460" cy="127599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en-US" dirty="0"/>
              <a:t>[Comparing Numbers]</a:t>
            </a:r>
            <a:endParaRPr spc="-25" dirty="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98157"/>
              </p:ext>
            </p:extLst>
          </p:nvPr>
        </p:nvGraphicFramePr>
        <p:xfrm>
          <a:off x="1022966" y="3946676"/>
          <a:ext cx="11899265" cy="583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marL="31750">
                        <a:lnSpc>
                          <a:spcPts val="2285"/>
                        </a:lnSpc>
                      </a:pP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%</a:t>
                      </a:r>
                      <a:r>
                        <a:rPr sz="2300" b="1" spc="-15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of</a:t>
                      </a:r>
                      <a:r>
                        <a:rPr sz="2300" b="1" spc="-15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Revenue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ts val="2350"/>
                        </a:lnSpc>
                      </a:pP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FY </a:t>
                      </a:r>
                      <a:r>
                        <a:rPr sz="2300" b="1" spc="-2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2021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ts val="2380"/>
                        </a:lnSpc>
                      </a:pP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FY </a:t>
                      </a:r>
                      <a:r>
                        <a:rPr sz="2300" b="1" spc="-2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2022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Revenue</a:t>
                      </a:r>
                      <a:endParaRPr sz="2300" dirty="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0.0%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2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0.0%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25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COS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8.6%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1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10.2%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Gross</a:t>
                      </a:r>
                      <a:r>
                        <a:rPr sz="2300" b="1" spc="-4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Margin</a:t>
                      </a:r>
                      <a:r>
                        <a:rPr sz="2300" b="1" spc="-3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spc="-5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%</a:t>
                      </a:r>
                      <a:endParaRPr sz="2300" dirty="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8.6%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1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10.2%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Operating</a:t>
                      </a:r>
                      <a:r>
                        <a:rPr sz="2300" b="1" spc="-6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Expenses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1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16.1%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1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17.0%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EBITDA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55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7.5%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6.8%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Other Expense / </a:t>
                      </a: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Income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2.4%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1.4%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Taxes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0.1%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0.1%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Interest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0.4%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-</a:t>
                      </a:r>
                      <a:r>
                        <a:rPr sz="2300" b="1" spc="-20" dirty="0">
                          <a:solidFill>
                            <a:srgbClr val="EB282C"/>
                          </a:solidFill>
                          <a:latin typeface="PP Mori"/>
                          <a:cs typeface="PP Mori"/>
                        </a:rPr>
                        <a:t>0.6%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808080"/>
                          </a:solidFill>
                          <a:latin typeface="PP Mori"/>
                          <a:cs typeface="PP Mori"/>
                        </a:rPr>
                        <a:t>Depreciation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5.8%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6.3%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Net</a:t>
                      </a:r>
                      <a:r>
                        <a:rPr sz="2300" b="1" spc="-2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Income</a:t>
                      </a:r>
                      <a:r>
                        <a:rPr sz="2300" b="1" spc="-2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(Loss)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0.1%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b="1" spc="-2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0.2%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300" b="1" spc="-1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Revenue</a:t>
                      </a:r>
                      <a:r>
                        <a:rPr sz="2300" b="1" spc="-55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Per</a:t>
                      </a:r>
                      <a:r>
                        <a:rPr sz="2300" b="1" spc="-55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1A1A1A"/>
                          </a:solidFill>
                          <a:latin typeface="PP Mori"/>
                          <a:cs typeface="PP Mori"/>
                        </a:rPr>
                        <a:t>Employee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715135">
                        <a:lnSpc>
                          <a:spcPts val="2715"/>
                        </a:lnSpc>
                        <a:spcBef>
                          <a:spcPts val="365"/>
                        </a:spcBef>
                      </a:pPr>
                      <a:r>
                        <a:rPr sz="2300" b="1" spc="-1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$1,341</a:t>
                      </a:r>
                      <a:endParaRPr sz="2300">
                        <a:latin typeface="PP Mori"/>
                        <a:cs typeface="PP Mo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432560">
                        <a:lnSpc>
                          <a:spcPts val="2685"/>
                        </a:lnSpc>
                        <a:spcBef>
                          <a:spcPts val="395"/>
                        </a:spcBef>
                      </a:pPr>
                      <a:r>
                        <a:rPr sz="2300" b="1" spc="-10" dirty="0">
                          <a:solidFill>
                            <a:srgbClr val="00A051"/>
                          </a:solidFill>
                          <a:latin typeface="PP Mori"/>
                          <a:cs typeface="PP Mori"/>
                        </a:rPr>
                        <a:t>$25,975</a:t>
                      </a:r>
                      <a:endParaRPr sz="2300" dirty="0">
                        <a:latin typeface="PP Mori"/>
                        <a:cs typeface="PP Mo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4412284" y="3682044"/>
            <a:ext cx="3625850" cy="1177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600"/>
              </a:lnSpc>
              <a:spcBef>
                <a:spcPts val="90"/>
              </a:spcBef>
            </a:pP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WestAir</a:t>
            </a:r>
            <a:r>
              <a:rPr sz="2850" b="1" spc="-3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50" dirty="0">
                <a:solidFill>
                  <a:srgbClr val="808080"/>
                </a:solidFill>
                <a:latin typeface="PP Mori"/>
                <a:cs typeface="PP Mori"/>
              </a:rPr>
              <a:t>VAR</a:t>
            </a:r>
            <a:r>
              <a:rPr sz="2850" b="1" spc="-3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--</a:t>
            </a:r>
            <a:r>
              <a:rPr sz="2850" b="1" spc="-3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F/(U)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to</a:t>
            </a:r>
            <a:r>
              <a:rPr sz="2850" b="1" spc="-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Airgas/Praxair*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8" name="object 28">
            <a:extLst>
              <a:ext uri="{FF2B5EF4-FFF2-40B4-BE49-F238E27FC236}">
                <a16:creationId xmlns:a16="http://schemas.microsoft.com/office/drawing/2014/main" id="{2F2C756D-6B8C-4201-9F8D-44E2D1EEC06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BCBFC2FD-F5CA-4F55-8936-E90CCB21CA3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506B197F-BA55-4C5C-AB0A-005A84F9FA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39902" y="4407823"/>
            <a:ext cx="59690" cy="59055"/>
            <a:chOff x="12839902" y="4407823"/>
            <a:chExt cx="59690" cy="59055"/>
          </a:xfrm>
        </p:grpSpPr>
        <p:sp>
          <p:nvSpPr>
            <p:cNvPr id="3" name="object 3"/>
            <p:cNvSpPr/>
            <p:nvPr/>
          </p:nvSpPr>
          <p:spPr>
            <a:xfrm>
              <a:off x="12844754" y="4412804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39902" y="4407823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44754" y="442262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39902" y="4417645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44754" y="443244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39902" y="4427467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44754" y="444226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39902" y="443728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44754" y="44520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39902" y="4447110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40828" y="445798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39902" y="445692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839902" y="4614445"/>
            <a:ext cx="59690" cy="59055"/>
            <a:chOff x="12839902" y="4614445"/>
            <a:chExt cx="59690" cy="59055"/>
          </a:xfrm>
        </p:grpSpPr>
        <p:sp>
          <p:nvSpPr>
            <p:cNvPr id="16" name="object 16"/>
            <p:cNvSpPr/>
            <p:nvPr/>
          </p:nvSpPr>
          <p:spPr>
            <a:xfrm>
              <a:off x="12844754" y="4619294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39902" y="4614445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32"/>
                  </a:lnTo>
                  <a:lnTo>
                    <a:pt x="59254" y="9832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44754" y="4629116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39902" y="4624278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44754" y="463893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39902" y="4634089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4754" y="464875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39902" y="4643910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44754" y="46585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39902" y="4653732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840828" y="46644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39902" y="466355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839902" y="4820942"/>
            <a:ext cx="59690" cy="59055"/>
            <a:chOff x="12839902" y="4820942"/>
            <a:chExt cx="59690" cy="59055"/>
          </a:xfrm>
        </p:grpSpPr>
        <p:sp>
          <p:nvSpPr>
            <p:cNvPr id="29" name="object 29"/>
            <p:cNvSpPr/>
            <p:nvPr/>
          </p:nvSpPr>
          <p:spPr>
            <a:xfrm>
              <a:off x="12844754" y="4825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39902" y="4820942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844754" y="4835606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39902" y="4830753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44754" y="484542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839902" y="4840575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44754" y="485524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39902" y="4850396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44754" y="486506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839902" y="4860218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40828" y="487096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839902" y="487004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32"/>
                  </a:lnTo>
                  <a:lnTo>
                    <a:pt x="10146" y="9832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319240" y="4820942"/>
            <a:ext cx="59055" cy="59055"/>
            <a:chOff x="15319240" y="4820942"/>
            <a:chExt cx="59055" cy="59055"/>
          </a:xfrm>
        </p:grpSpPr>
        <p:sp>
          <p:nvSpPr>
            <p:cNvPr id="42" name="object 42"/>
            <p:cNvSpPr/>
            <p:nvPr/>
          </p:nvSpPr>
          <p:spPr>
            <a:xfrm>
              <a:off x="15324081" y="4825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097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19240" y="4820942"/>
              <a:ext cx="59055" cy="10160"/>
            </a:xfrm>
            <a:custGeom>
              <a:avLst/>
              <a:gdLst/>
              <a:ahLst/>
              <a:cxnLst/>
              <a:rect l="l" t="t" r="r" b="b"/>
              <a:pathLst>
                <a:path w="59055" h="10160">
                  <a:moveTo>
                    <a:pt x="58919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8919" y="9821"/>
                  </a:lnTo>
                  <a:lnTo>
                    <a:pt x="58919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324081" y="483560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9286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19240" y="4830753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30" h="10160">
                  <a:moveTo>
                    <a:pt x="4909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097" y="9821"/>
                  </a:lnTo>
                  <a:lnTo>
                    <a:pt x="4909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24081" y="4845427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46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319240" y="4840575"/>
              <a:ext cx="39370" cy="10160"/>
            </a:xfrm>
            <a:custGeom>
              <a:avLst/>
              <a:gdLst/>
              <a:ahLst/>
              <a:cxnLst/>
              <a:rect l="l" t="t" r="r" b="b"/>
              <a:pathLst>
                <a:path w="39369" h="10160">
                  <a:moveTo>
                    <a:pt x="3927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276" y="9821"/>
                  </a:lnTo>
                  <a:lnTo>
                    <a:pt x="3927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324081" y="4855246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0" y="0"/>
                  </a:moveTo>
                  <a:lnTo>
                    <a:pt x="19643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319240" y="4850396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60">
                  <a:moveTo>
                    <a:pt x="294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454" y="9821"/>
                  </a:lnTo>
                  <a:lnTo>
                    <a:pt x="294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324081" y="486506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319240" y="4860218"/>
              <a:ext cx="19685" cy="10160"/>
            </a:xfrm>
            <a:custGeom>
              <a:avLst/>
              <a:gdLst/>
              <a:ahLst/>
              <a:cxnLst/>
              <a:rect l="l" t="t" r="r" b="b"/>
              <a:pathLst>
                <a:path w="19684" h="10160">
                  <a:moveTo>
                    <a:pt x="1964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643" y="9821"/>
                  </a:lnTo>
                  <a:lnTo>
                    <a:pt x="1964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320155" y="487096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319240" y="487004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821" y="0"/>
                  </a:moveTo>
                  <a:lnTo>
                    <a:pt x="0" y="0"/>
                  </a:lnTo>
                  <a:lnTo>
                    <a:pt x="0" y="9832"/>
                  </a:lnTo>
                  <a:lnTo>
                    <a:pt x="9821" y="9832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2839902" y="5027564"/>
            <a:ext cx="59690" cy="59055"/>
            <a:chOff x="12839902" y="5027564"/>
            <a:chExt cx="59690" cy="59055"/>
          </a:xfrm>
        </p:grpSpPr>
        <p:sp>
          <p:nvSpPr>
            <p:cNvPr id="55" name="object 55"/>
            <p:cNvSpPr/>
            <p:nvPr/>
          </p:nvSpPr>
          <p:spPr>
            <a:xfrm>
              <a:off x="12844754" y="503240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839902" y="5027564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844754" y="5042227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839902" y="5037386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844754" y="505204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39902" y="5047207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844754" y="506186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839902" y="505701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44754" y="50716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39902" y="5066840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840828" y="507758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839902" y="507666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2839902" y="5233788"/>
            <a:ext cx="59690" cy="59690"/>
            <a:chOff x="12839902" y="5233788"/>
            <a:chExt cx="59690" cy="59690"/>
          </a:xfrm>
        </p:grpSpPr>
        <p:sp>
          <p:nvSpPr>
            <p:cNvPr id="68" name="object 68"/>
            <p:cNvSpPr/>
            <p:nvPr/>
          </p:nvSpPr>
          <p:spPr>
            <a:xfrm>
              <a:off x="12844754" y="523863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839902" y="5233788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844754" y="5248456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839902" y="5243609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32"/>
                  </a:lnTo>
                  <a:lnTo>
                    <a:pt x="49433" y="9832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844754" y="525827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39902" y="5253431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844754" y="5268098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839902" y="5263190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10135"/>
                  </a:lnTo>
                  <a:lnTo>
                    <a:pt x="29800" y="10135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844754" y="527817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839902" y="5273326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32"/>
                  </a:lnTo>
                  <a:lnTo>
                    <a:pt x="19967" y="9832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840828" y="52840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839902" y="5283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2839902" y="5440284"/>
            <a:ext cx="59690" cy="59055"/>
            <a:chOff x="12839902" y="5440284"/>
            <a:chExt cx="59690" cy="59055"/>
          </a:xfrm>
        </p:grpSpPr>
        <p:sp>
          <p:nvSpPr>
            <p:cNvPr id="81" name="object 81"/>
            <p:cNvSpPr/>
            <p:nvPr/>
          </p:nvSpPr>
          <p:spPr>
            <a:xfrm>
              <a:off x="12844754" y="5445127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839902" y="5440284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60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844754" y="5454947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839902" y="5450095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60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844754" y="546476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839902" y="5459917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60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844754" y="5474588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839902" y="5469739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60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844754" y="548440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839902" y="5479560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60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40828" y="549030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839902" y="548938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2839902" y="7967401"/>
            <a:ext cx="59690" cy="59055"/>
            <a:chOff x="12839902" y="7967401"/>
            <a:chExt cx="59690" cy="59055"/>
          </a:xfrm>
        </p:grpSpPr>
        <p:sp>
          <p:nvSpPr>
            <p:cNvPr id="94" name="object 94"/>
            <p:cNvSpPr/>
            <p:nvPr/>
          </p:nvSpPr>
          <p:spPr>
            <a:xfrm>
              <a:off x="12844754" y="797237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95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839902" y="7967401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90" h="10159">
                  <a:moveTo>
                    <a:pt x="59254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59254" y="9821"/>
                  </a:lnTo>
                  <a:lnTo>
                    <a:pt x="59254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844754" y="7982198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74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839902" y="7977222"/>
              <a:ext cx="49530" cy="10160"/>
            </a:xfrm>
            <a:custGeom>
              <a:avLst/>
              <a:gdLst/>
              <a:ahLst/>
              <a:cxnLst/>
              <a:rect l="l" t="t" r="r" b="b"/>
              <a:pathLst>
                <a:path w="49529" h="10159">
                  <a:moveTo>
                    <a:pt x="49433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49433" y="9821"/>
                  </a:lnTo>
                  <a:lnTo>
                    <a:pt x="49433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844754" y="7992019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29852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839902" y="798704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39621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39621" y="9821"/>
                  </a:lnTo>
                  <a:lnTo>
                    <a:pt x="39621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844754" y="8001838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030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839902" y="7996866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59">
                  <a:moveTo>
                    <a:pt x="29800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29800" y="9821"/>
                  </a:lnTo>
                  <a:lnTo>
                    <a:pt x="29800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844754" y="801165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09" y="0"/>
                  </a:lnTo>
                </a:path>
              </a:pathLst>
            </a:custGeom>
            <a:ln w="7853">
              <a:solidFill>
                <a:srgbClr val="377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839902" y="8006677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59">
                  <a:moveTo>
                    <a:pt x="19967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9967" y="9821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840828" y="801755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3926"/>
                  </a:moveTo>
                  <a:lnTo>
                    <a:pt x="1150" y="1150"/>
                  </a:lnTo>
                  <a:lnTo>
                    <a:pt x="3926" y="0"/>
                  </a:lnTo>
                  <a:lnTo>
                    <a:pt x="6703" y="1150"/>
                  </a:lnTo>
                  <a:lnTo>
                    <a:pt x="7853" y="3926"/>
                  </a:lnTo>
                  <a:lnTo>
                    <a:pt x="6703" y="6703"/>
                  </a:lnTo>
                  <a:lnTo>
                    <a:pt x="3926" y="7853"/>
                  </a:lnTo>
                  <a:lnTo>
                    <a:pt x="1150" y="6703"/>
                  </a:lnTo>
                  <a:lnTo>
                    <a:pt x="0" y="3926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839902" y="80164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10146" y="0"/>
                  </a:moveTo>
                  <a:lnTo>
                    <a:pt x="0" y="0"/>
                  </a:lnTo>
                  <a:lnTo>
                    <a:pt x="0" y="9821"/>
                  </a:lnTo>
                  <a:lnTo>
                    <a:pt x="10146" y="9821"/>
                  </a:lnTo>
                  <a:lnTo>
                    <a:pt x="10146" y="0"/>
                  </a:lnTo>
                  <a:close/>
                </a:path>
              </a:pathLst>
            </a:custGeom>
            <a:solidFill>
              <a:srgbClr val="37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0731808" y="2674605"/>
            <a:ext cx="6667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P Mori"/>
                <a:cs typeface="PP Mori"/>
              </a:rPr>
              <a:t>($'s</a:t>
            </a:r>
            <a:r>
              <a:rPr sz="1000" b="1" spc="40" dirty="0">
                <a:latin typeface="PP Mori"/>
                <a:cs typeface="PP Mori"/>
              </a:rPr>
              <a:t> </a:t>
            </a:r>
            <a:r>
              <a:rPr sz="1000" b="1" dirty="0">
                <a:latin typeface="PP Mori"/>
                <a:cs typeface="PP Mori"/>
              </a:rPr>
              <a:t>in</a:t>
            </a:r>
            <a:r>
              <a:rPr sz="1000" b="1" spc="35" dirty="0">
                <a:latin typeface="PP Mori"/>
                <a:cs typeface="PP Mori"/>
              </a:rPr>
              <a:t> </a:t>
            </a:r>
            <a:r>
              <a:rPr sz="1000" b="1" spc="-20" dirty="0">
                <a:latin typeface="PP Mori"/>
                <a:cs typeface="PP Mori"/>
              </a:rPr>
              <a:t>M's)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4076636" y="2837761"/>
            <a:ext cx="94932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">
              <a:lnSpc>
                <a:spcPct val="135500"/>
              </a:lnSpc>
              <a:spcBef>
                <a:spcPts val="95"/>
              </a:spcBef>
            </a:pPr>
            <a:r>
              <a:rPr sz="1000" b="1" spc="-10" dirty="0">
                <a:latin typeface="PP Mori"/>
                <a:cs typeface="PP Mori"/>
              </a:rPr>
              <a:t>Airgas/Praxair </a:t>
            </a:r>
            <a:r>
              <a:rPr sz="1000" b="1" dirty="0">
                <a:latin typeface="PP Mori"/>
                <a:cs typeface="PP Mori"/>
              </a:rPr>
              <a:t>Combined</a:t>
            </a:r>
            <a:r>
              <a:rPr sz="1000" b="1" spc="20" dirty="0">
                <a:latin typeface="PP Mori"/>
                <a:cs typeface="PP Mori"/>
              </a:rPr>
              <a:t> </a:t>
            </a:r>
            <a:r>
              <a:rPr sz="1000" b="1" spc="-25" dirty="0">
                <a:latin typeface="PP Mori"/>
                <a:cs typeface="PP Mori"/>
              </a:rPr>
              <a:t>Avg</a:t>
            </a:r>
            <a:endParaRPr sz="1000" dirty="0">
              <a:latin typeface="PP Mori"/>
              <a:cs typeface="PP Mo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5562149" y="3044196"/>
            <a:ext cx="727710" cy="6451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spc="-10" dirty="0">
                <a:latin typeface="PP Mori"/>
                <a:cs typeface="PP Mori"/>
              </a:rPr>
              <a:t>WestAir</a:t>
            </a:r>
            <a:endParaRPr sz="1000">
              <a:latin typeface="PP Mori"/>
              <a:cs typeface="PP Mori"/>
            </a:endParaRPr>
          </a:p>
          <a:p>
            <a:pPr marL="426084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122.2</a:t>
            </a:r>
            <a:endParaRPr sz="1000">
              <a:latin typeface="PP Mori"/>
              <a:cs typeface="PP Mori"/>
            </a:endParaRPr>
          </a:p>
          <a:p>
            <a:pPr marL="465455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72.3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31808" y="3250885"/>
            <a:ext cx="742315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5"/>
              </a:spcBef>
            </a:pPr>
            <a:r>
              <a:rPr sz="1000" spc="-10" dirty="0">
                <a:latin typeface="PP Mori"/>
                <a:cs typeface="PP Mori"/>
              </a:rPr>
              <a:t>Revenue Gross</a:t>
            </a:r>
            <a:r>
              <a:rPr sz="1000" spc="-25" dirty="0">
                <a:latin typeface="PP Mori"/>
                <a:cs typeface="PP Mori"/>
              </a:rPr>
              <a:t> </a:t>
            </a:r>
            <a:r>
              <a:rPr sz="1000" spc="-10" dirty="0">
                <a:latin typeface="PP Mori"/>
                <a:cs typeface="PP Mori"/>
              </a:rPr>
              <a:t>Profit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2886414" y="3250681"/>
            <a:ext cx="10858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5365482" y="3250681"/>
            <a:ext cx="10858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744489" y="3700096"/>
            <a:ext cx="718820" cy="10160"/>
          </a:xfrm>
          <a:custGeom>
            <a:avLst/>
            <a:gdLst/>
            <a:ahLst/>
            <a:cxnLst/>
            <a:rect l="l" t="t" r="r" b="b"/>
            <a:pathLst>
              <a:path w="718820" h="10160">
                <a:moveTo>
                  <a:pt x="718198" y="0"/>
                </a:moveTo>
                <a:lnTo>
                  <a:pt x="0" y="0"/>
                </a:lnTo>
                <a:lnTo>
                  <a:pt x="0" y="9821"/>
                </a:lnTo>
                <a:lnTo>
                  <a:pt x="718198" y="9821"/>
                </a:lnTo>
                <a:lnTo>
                  <a:pt x="718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899094" y="3739383"/>
            <a:ext cx="1033144" cy="10160"/>
          </a:xfrm>
          <a:custGeom>
            <a:avLst/>
            <a:gdLst/>
            <a:ahLst/>
            <a:cxnLst/>
            <a:rect l="l" t="t" r="r" b="b"/>
            <a:pathLst>
              <a:path w="1033144" h="10160">
                <a:moveTo>
                  <a:pt x="1032785" y="0"/>
                </a:moveTo>
                <a:lnTo>
                  <a:pt x="0" y="0"/>
                </a:lnTo>
                <a:lnTo>
                  <a:pt x="0" y="9821"/>
                </a:lnTo>
                <a:lnTo>
                  <a:pt x="1032785" y="9821"/>
                </a:lnTo>
                <a:lnTo>
                  <a:pt x="1032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4607852" y="3250681"/>
            <a:ext cx="450850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PP Mori"/>
                <a:cs typeface="PP Mori"/>
              </a:rPr>
              <a:t>30,086</a:t>
            </a:r>
            <a:endParaRPr sz="1000">
              <a:latin typeface="PP Mori"/>
              <a:cs typeface="PP Mori"/>
            </a:endParaRPr>
          </a:p>
          <a:p>
            <a:pPr marL="51435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14,769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004249" y="2837761"/>
            <a:ext cx="1151255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333375" indent="-10160">
              <a:lnSpc>
                <a:spcPct val="135500"/>
              </a:lnSpc>
              <a:spcBef>
                <a:spcPts val="95"/>
              </a:spcBef>
            </a:pPr>
            <a:r>
              <a:rPr sz="1000" b="1" dirty="0">
                <a:latin typeface="PP Mori"/>
                <a:cs typeface="PP Mori"/>
              </a:rPr>
              <a:t>BIG</a:t>
            </a:r>
            <a:r>
              <a:rPr sz="1000" b="1" spc="50" dirty="0">
                <a:latin typeface="PP Mori"/>
                <a:cs typeface="PP Mori"/>
              </a:rPr>
              <a:t> </a:t>
            </a:r>
            <a:r>
              <a:rPr sz="1000" b="1" spc="-10" dirty="0">
                <a:latin typeface="PP Mori"/>
                <a:cs typeface="PP Mori"/>
              </a:rPr>
              <a:t>Average </a:t>
            </a:r>
            <a:r>
              <a:rPr sz="1000" b="1" dirty="0">
                <a:latin typeface="PP Mori"/>
                <a:cs typeface="PP Mori"/>
              </a:rPr>
              <a:t>excl</a:t>
            </a:r>
            <a:r>
              <a:rPr sz="1000" b="1" spc="25" dirty="0">
                <a:latin typeface="PP Mori"/>
                <a:cs typeface="PP Mori"/>
              </a:rPr>
              <a:t> </a:t>
            </a:r>
            <a:r>
              <a:rPr sz="1000" b="1" spc="-10" dirty="0">
                <a:latin typeface="PP Mori"/>
                <a:cs typeface="PP Mori"/>
              </a:rPr>
              <a:t>WestAir</a:t>
            </a:r>
            <a:endParaRPr sz="1000" dirty="0">
              <a:latin typeface="PP Mori"/>
              <a:cs typeface="PP Mori"/>
            </a:endParaRPr>
          </a:p>
          <a:p>
            <a:pPr marL="661670">
              <a:lnSpc>
                <a:spcPct val="100000"/>
              </a:lnSpc>
              <a:spcBef>
                <a:spcPts val="425"/>
              </a:spcBef>
              <a:tabLst>
                <a:tab pos="1055370" algn="l"/>
              </a:tabLst>
            </a:pPr>
            <a:r>
              <a:rPr sz="1000" spc="-20" dirty="0">
                <a:latin typeface="PP Mori"/>
                <a:cs typeface="PP Mori"/>
              </a:rPr>
              <a:t>84.5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 dirty="0">
              <a:latin typeface="PP Mori"/>
              <a:cs typeface="PP Mori"/>
            </a:endParaRPr>
          </a:p>
          <a:p>
            <a:pPr marL="691515">
              <a:lnSpc>
                <a:spcPct val="100000"/>
              </a:lnSpc>
              <a:spcBef>
                <a:spcPts val="425"/>
              </a:spcBef>
              <a:tabLst>
                <a:tab pos="1055370" algn="l"/>
              </a:tabLst>
            </a:pPr>
            <a:r>
              <a:rPr sz="1000" spc="-20" dirty="0">
                <a:latin typeface="PP Mori"/>
                <a:cs typeface="PP Mori"/>
              </a:rPr>
              <a:t>41.9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 dirty="0">
              <a:latin typeface="PP Mori"/>
              <a:cs typeface="PP Mo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4059865" y="3739383"/>
            <a:ext cx="984250" cy="10160"/>
          </a:xfrm>
          <a:custGeom>
            <a:avLst/>
            <a:gdLst/>
            <a:ahLst/>
            <a:cxnLst/>
            <a:rect l="l" t="t" r="r" b="b"/>
            <a:pathLst>
              <a:path w="984250" h="10160">
                <a:moveTo>
                  <a:pt x="983687" y="0"/>
                </a:moveTo>
                <a:lnTo>
                  <a:pt x="0" y="0"/>
                </a:lnTo>
                <a:lnTo>
                  <a:pt x="0" y="9821"/>
                </a:lnTo>
                <a:lnTo>
                  <a:pt x="983687" y="9821"/>
                </a:lnTo>
                <a:lnTo>
                  <a:pt x="983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378151" y="3700100"/>
            <a:ext cx="895350" cy="10160"/>
          </a:xfrm>
          <a:custGeom>
            <a:avLst/>
            <a:gdLst/>
            <a:ahLst/>
            <a:cxnLst/>
            <a:rect l="l" t="t" r="r" b="b"/>
            <a:pathLst>
              <a:path w="895350" h="10160">
                <a:moveTo>
                  <a:pt x="895299" y="0"/>
                </a:moveTo>
                <a:lnTo>
                  <a:pt x="895299" y="0"/>
                </a:lnTo>
                <a:lnTo>
                  <a:pt x="0" y="0"/>
                </a:lnTo>
                <a:lnTo>
                  <a:pt x="0" y="9829"/>
                </a:lnTo>
                <a:lnTo>
                  <a:pt x="895299" y="9829"/>
                </a:lnTo>
                <a:lnTo>
                  <a:pt x="895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1863114" y="3746317"/>
            <a:ext cx="3810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latin typeface="PP Mori"/>
                <a:cs typeface="PP Mori"/>
              </a:rPr>
              <a:t>GM</a:t>
            </a:r>
            <a:r>
              <a:rPr sz="1000" i="1" spc="-20" dirty="0">
                <a:latin typeface="PP Mori"/>
                <a:cs typeface="PP Mori"/>
              </a:rPr>
              <a:t> </a:t>
            </a:r>
            <a:r>
              <a:rPr sz="1000" i="1" spc="-50" dirty="0">
                <a:latin typeface="PP Mori"/>
                <a:cs typeface="PP Mori"/>
              </a:rPr>
              <a:t>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555189" y="3746317"/>
            <a:ext cx="4095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PP Mori"/>
                <a:cs typeface="PP Mori"/>
              </a:rPr>
              <a:t>49.5%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4696644" y="3746317"/>
            <a:ext cx="3803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" dirty="0">
                <a:latin typeface="PP Mori"/>
                <a:cs typeface="PP Mori"/>
              </a:rPr>
              <a:t>49.1%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5906526" y="3746317"/>
            <a:ext cx="4000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20" dirty="0">
                <a:latin typeface="PP Mori"/>
                <a:cs typeface="PP Mori"/>
              </a:rPr>
              <a:t>59.2%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731872" y="4159442"/>
            <a:ext cx="12280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PP Mori"/>
                <a:cs typeface="PP Mori"/>
              </a:rPr>
              <a:t>Operating</a:t>
            </a:r>
            <a:r>
              <a:rPr sz="1000" spc="40" dirty="0">
                <a:latin typeface="PP Mori"/>
                <a:cs typeface="PP Mori"/>
              </a:rPr>
              <a:t> </a:t>
            </a:r>
            <a:r>
              <a:rPr sz="1000" spc="-10" dirty="0">
                <a:latin typeface="PP Mori"/>
                <a:cs typeface="PP Mori"/>
              </a:rPr>
              <a:t>Expenses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744489" y="4348904"/>
            <a:ext cx="1200785" cy="10160"/>
          </a:xfrm>
          <a:custGeom>
            <a:avLst/>
            <a:gdLst/>
            <a:ahLst/>
            <a:cxnLst/>
            <a:rect l="l" t="t" r="r" b="b"/>
            <a:pathLst>
              <a:path w="1200784" h="10160">
                <a:moveTo>
                  <a:pt x="1200382" y="0"/>
                </a:moveTo>
                <a:lnTo>
                  <a:pt x="0" y="0"/>
                </a:lnTo>
                <a:lnTo>
                  <a:pt x="0" y="9821"/>
                </a:lnTo>
                <a:lnTo>
                  <a:pt x="1200382" y="9821"/>
                </a:lnTo>
                <a:lnTo>
                  <a:pt x="1200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0731808" y="4313081"/>
            <a:ext cx="1105535" cy="1264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5920">
              <a:lnSpc>
                <a:spcPct val="135500"/>
              </a:lnSpc>
              <a:spcBef>
                <a:spcPts val="95"/>
              </a:spcBef>
            </a:pPr>
            <a:r>
              <a:rPr sz="1000" spc="-10" dirty="0">
                <a:latin typeface="PP Mori"/>
                <a:cs typeface="PP Mori"/>
              </a:rPr>
              <a:t>Personnel Occupancy Selling Vehicle</a:t>
            </a:r>
            <a:endParaRPr sz="1000">
              <a:latin typeface="PP Mori"/>
              <a:cs typeface="PP Mori"/>
            </a:endParaRPr>
          </a:p>
          <a:p>
            <a:pPr marL="12700" marR="5080">
              <a:lnSpc>
                <a:spcPts val="1630"/>
              </a:lnSpc>
              <a:spcBef>
                <a:spcPts val="95"/>
              </a:spcBef>
            </a:pPr>
            <a:r>
              <a:rPr sz="1000" dirty="0">
                <a:latin typeface="PP Mori"/>
                <a:cs typeface="PP Mori"/>
              </a:rPr>
              <a:t>Plant</a:t>
            </a:r>
            <a:r>
              <a:rPr sz="1000" spc="4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&amp;</a:t>
            </a:r>
            <a:r>
              <a:rPr sz="1000" spc="30" dirty="0">
                <a:latin typeface="PP Mori"/>
                <a:cs typeface="PP Mori"/>
              </a:rPr>
              <a:t> </a:t>
            </a:r>
            <a:r>
              <a:rPr sz="1000" spc="-10" dirty="0">
                <a:latin typeface="PP Mori"/>
                <a:cs typeface="PP Mori"/>
              </a:rPr>
              <a:t>Operating </a:t>
            </a:r>
            <a:r>
              <a:rPr sz="1000" dirty="0">
                <a:latin typeface="PP Mori"/>
                <a:cs typeface="PP Mori"/>
              </a:rPr>
              <a:t>General</a:t>
            </a:r>
            <a:r>
              <a:rPr sz="1000" spc="-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&amp;</a:t>
            </a:r>
            <a:r>
              <a:rPr sz="1000" spc="-15" dirty="0">
                <a:latin typeface="PP Mori"/>
                <a:cs typeface="PP Mori"/>
              </a:rPr>
              <a:t> </a:t>
            </a:r>
            <a:r>
              <a:rPr sz="1000" spc="-10" dirty="0">
                <a:latin typeface="PP Mori"/>
                <a:cs typeface="PP Mori"/>
              </a:rPr>
              <a:t>Admin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2886370" y="4313081"/>
            <a:ext cx="108585" cy="1264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4716239" y="4313081"/>
            <a:ext cx="343535" cy="1264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520"/>
              </a:spcBef>
            </a:pPr>
            <a:r>
              <a:rPr sz="1000" spc="-20" dirty="0">
                <a:latin typeface="PP Mori"/>
                <a:cs typeface="PP Mori"/>
              </a:rPr>
              <a:t>4,513</a:t>
            </a:r>
            <a:endParaRPr sz="1000" dirty="0">
              <a:latin typeface="PP Mori"/>
              <a:cs typeface="PP Mori"/>
            </a:endParaRPr>
          </a:p>
          <a:p>
            <a:pPr marR="10160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301</a:t>
            </a:r>
            <a:endParaRPr sz="1000" dirty="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60</a:t>
            </a:r>
            <a:endParaRPr sz="1000" dirty="0">
              <a:latin typeface="PP Mori"/>
              <a:cs typeface="PP Mori"/>
            </a:endParaRPr>
          </a:p>
          <a:p>
            <a:pPr marR="9525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527</a:t>
            </a:r>
            <a:endParaRPr sz="1000" dirty="0">
              <a:latin typeface="PP Mori"/>
              <a:cs typeface="PP Mori"/>
            </a:endParaRPr>
          </a:p>
          <a:p>
            <a:pPr marR="10160" algn="r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latin typeface="PP Mori"/>
                <a:cs typeface="PP Mori"/>
              </a:rPr>
              <a:t>361</a:t>
            </a:r>
            <a:endParaRPr sz="1000" dirty="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286</a:t>
            </a:r>
            <a:endParaRPr sz="1000" dirty="0">
              <a:latin typeface="PP Mori"/>
              <a:cs typeface="PP Mo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034511" y="4313081"/>
            <a:ext cx="255270" cy="1264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000" spc="-20" dirty="0">
                <a:latin typeface="PP Mori"/>
                <a:cs typeface="PP Mori"/>
              </a:rPr>
              <a:t>31.2</a:t>
            </a:r>
            <a:endParaRPr sz="1000">
              <a:latin typeface="PP Mori"/>
              <a:cs typeface="PP Mori"/>
            </a:endParaRPr>
          </a:p>
          <a:p>
            <a:pPr marR="7620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1.8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0.2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5.0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latin typeface="PP Mori"/>
                <a:cs typeface="PP Mori"/>
              </a:rPr>
              <a:t>2.2</a:t>
            </a:r>
            <a:endParaRPr sz="1000">
              <a:latin typeface="PP Mori"/>
              <a:cs typeface="PP Mori"/>
            </a:endParaRPr>
          </a:p>
          <a:p>
            <a:pPr marR="8255" algn="r">
              <a:lnSpc>
                <a:spcPct val="100000"/>
              </a:lnSpc>
              <a:spcBef>
                <a:spcPts val="425"/>
              </a:spcBef>
            </a:pPr>
            <a:r>
              <a:rPr sz="1000" spc="-25" dirty="0">
                <a:latin typeface="PP Mori"/>
                <a:cs typeface="PP Mori"/>
              </a:rPr>
              <a:t>4.9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5365417" y="4313081"/>
            <a:ext cx="108585" cy="1264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0744489" y="5587976"/>
            <a:ext cx="1014094" cy="10160"/>
          </a:xfrm>
          <a:custGeom>
            <a:avLst/>
            <a:gdLst/>
            <a:ahLst/>
            <a:cxnLst/>
            <a:rect l="l" t="t" r="r" b="b"/>
            <a:pathLst>
              <a:path w="1014095" h="10160">
                <a:moveTo>
                  <a:pt x="1013466" y="0"/>
                </a:moveTo>
                <a:lnTo>
                  <a:pt x="0" y="0"/>
                </a:lnTo>
                <a:lnTo>
                  <a:pt x="0" y="9821"/>
                </a:lnTo>
                <a:lnTo>
                  <a:pt x="1013466" y="9821"/>
                </a:lnTo>
                <a:lnTo>
                  <a:pt x="1013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899094" y="5627252"/>
            <a:ext cx="1033144" cy="10160"/>
          </a:xfrm>
          <a:custGeom>
            <a:avLst/>
            <a:gdLst/>
            <a:ahLst/>
            <a:cxnLst/>
            <a:rect l="l" t="t" r="r" b="b"/>
            <a:pathLst>
              <a:path w="1033144" h="10160">
                <a:moveTo>
                  <a:pt x="1032785" y="0"/>
                </a:moveTo>
                <a:lnTo>
                  <a:pt x="0" y="0"/>
                </a:lnTo>
                <a:lnTo>
                  <a:pt x="0" y="9821"/>
                </a:lnTo>
                <a:lnTo>
                  <a:pt x="1032785" y="9821"/>
                </a:lnTo>
                <a:lnTo>
                  <a:pt x="1032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693002" y="4313081"/>
            <a:ext cx="462915" cy="1264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20"/>
              </a:spcBef>
              <a:tabLst>
                <a:tab pos="353695" algn="l"/>
              </a:tabLst>
            </a:pPr>
            <a:r>
              <a:rPr sz="1000" spc="-20" dirty="0">
                <a:latin typeface="PP Mori"/>
                <a:cs typeface="PP Mori"/>
              </a:rPr>
              <a:t>21.5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  <a:tabLst>
                <a:tab pos="304800" algn="l"/>
              </a:tabLst>
            </a:pPr>
            <a:r>
              <a:rPr sz="1000" spc="-25" dirty="0">
                <a:latin typeface="PP Mori"/>
                <a:cs typeface="PP Mori"/>
              </a:rPr>
              <a:t>2.5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6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0.2</a:t>
            </a:r>
            <a:r>
              <a:rPr sz="1000" spc="250" dirty="0">
                <a:latin typeface="PP Mori"/>
                <a:cs typeface="PP Mori"/>
              </a:rPr>
              <a:t>  </a:t>
            </a:r>
            <a:r>
              <a:rPr sz="1000" spc="-6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  <a:tabLst>
                <a:tab pos="314325" algn="l"/>
              </a:tabLst>
            </a:pPr>
            <a:r>
              <a:rPr sz="1000" spc="-25" dirty="0">
                <a:latin typeface="PP Mori"/>
                <a:cs typeface="PP Mori"/>
              </a:rPr>
              <a:t>4.3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  <a:tabLst>
                <a:tab pos="274955" algn="l"/>
              </a:tabLst>
            </a:pPr>
            <a:r>
              <a:rPr sz="1000" spc="-25" dirty="0">
                <a:latin typeface="PP Mori"/>
                <a:cs typeface="PP Mori"/>
              </a:rPr>
              <a:t>1.7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  <a:tabLst>
                <a:tab pos="314325" algn="l"/>
              </a:tabLst>
            </a:pPr>
            <a:r>
              <a:rPr sz="1000" spc="-25" dirty="0">
                <a:latin typeface="PP Mori"/>
                <a:cs typeface="PP Mori"/>
              </a:rPr>
              <a:t>5.5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4059865" y="5627252"/>
            <a:ext cx="984250" cy="10160"/>
          </a:xfrm>
          <a:custGeom>
            <a:avLst/>
            <a:gdLst/>
            <a:ahLst/>
            <a:cxnLst/>
            <a:rect l="l" t="t" r="r" b="b"/>
            <a:pathLst>
              <a:path w="984250" h="10160">
                <a:moveTo>
                  <a:pt x="983687" y="0"/>
                </a:moveTo>
                <a:lnTo>
                  <a:pt x="0" y="0"/>
                </a:lnTo>
                <a:lnTo>
                  <a:pt x="0" y="9821"/>
                </a:lnTo>
                <a:lnTo>
                  <a:pt x="983687" y="9821"/>
                </a:lnTo>
                <a:lnTo>
                  <a:pt x="983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378160" y="5627252"/>
            <a:ext cx="895350" cy="10160"/>
          </a:xfrm>
          <a:custGeom>
            <a:avLst/>
            <a:gdLst/>
            <a:ahLst/>
            <a:cxnLst/>
            <a:rect l="l" t="t" r="r" b="b"/>
            <a:pathLst>
              <a:path w="895350" h="10160">
                <a:moveTo>
                  <a:pt x="895302" y="0"/>
                </a:moveTo>
                <a:lnTo>
                  <a:pt x="0" y="0"/>
                </a:lnTo>
                <a:lnTo>
                  <a:pt x="0" y="9821"/>
                </a:lnTo>
                <a:lnTo>
                  <a:pt x="895302" y="9821"/>
                </a:lnTo>
                <a:lnTo>
                  <a:pt x="895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0731852" y="5634071"/>
            <a:ext cx="444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PP Mori"/>
                <a:cs typeface="PP Mori"/>
              </a:rPr>
              <a:t>TOTAL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2886458" y="5634071"/>
            <a:ext cx="1085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4696623" y="5634071"/>
            <a:ext cx="3581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PP Mori"/>
                <a:cs typeface="PP Mori"/>
              </a:rPr>
              <a:t>6,047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3663556" y="5634071"/>
            <a:ext cx="4921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1000" spc="-20" dirty="0">
                <a:latin typeface="PP Mori"/>
                <a:cs typeface="PP Mori"/>
              </a:rPr>
              <a:t>35.7</a:t>
            </a:r>
            <a:r>
              <a:rPr sz="1000" dirty="0">
                <a:latin typeface="PP Mori"/>
                <a:cs typeface="PP Mori"/>
              </a:rPr>
              <a:t>	</a:t>
            </a:r>
            <a:r>
              <a:rPr sz="1000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5995107" y="5634071"/>
            <a:ext cx="2908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PP Mori"/>
                <a:cs typeface="PP Mori"/>
              </a:rPr>
              <a:t>45.4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5365462" y="5634071"/>
            <a:ext cx="1085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731724" y="5993703"/>
            <a:ext cx="49212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5600"/>
              </a:lnSpc>
              <a:spcBef>
                <a:spcPts val="100"/>
              </a:spcBef>
            </a:pPr>
            <a:r>
              <a:rPr sz="1000" b="1" spc="-10" dirty="0">
                <a:latin typeface="PP Mori"/>
                <a:cs typeface="PP Mori"/>
              </a:rPr>
              <a:t>EBITDA </a:t>
            </a:r>
            <a:r>
              <a:rPr sz="1000" b="1" spc="-25" dirty="0">
                <a:latin typeface="PP Mori"/>
                <a:cs typeface="PP Mori"/>
              </a:rPr>
              <a:t>NI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742071" y="5993703"/>
            <a:ext cx="41465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dirty="0">
                <a:latin typeface="PP Mori"/>
                <a:cs typeface="PP Mori"/>
              </a:rPr>
              <a:t>6.2</a:t>
            </a:r>
            <a:r>
              <a:rPr sz="1000" b="1" spc="254" dirty="0">
                <a:latin typeface="PP Mori"/>
                <a:cs typeface="PP Mori"/>
              </a:rPr>
              <a:t>  </a:t>
            </a:r>
            <a:r>
              <a:rPr sz="1000" b="1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32384">
              <a:lnSpc>
                <a:spcPct val="100000"/>
              </a:lnSpc>
              <a:spcBef>
                <a:spcPts val="425"/>
              </a:spcBef>
            </a:pPr>
            <a:r>
              <a:rPr sz="1000" b="1" spc="-25" dirty="0">
                <a:latin typeface="PP Mori"/>
                <a:cs typeface="PP Mori"/>
              </a:rPr>
              <a:t>3.1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886331" y="5993703"/>
            <a:ext cx="10985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4735945" y="6047196"/>
            <a:ext cx="3206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PP Mori"/>
                <a:cs typeface="PP Mori"/>
              </a:rPr>
              <a:t>8,721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005192" y="5993703"/>
            <a:ext cx="28384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spc="-20" dirty="0">
                <a:latin typeface="PP Mori"/>
                <a:cs typeface="PP Mori"/>
              </a:rPr>
              <a:t>26.9</a:t>
            </a:r>
            <a:endParaRPr sz="1000">
              <a:latin typeface="PP Mori"/>
              <a:cs typeface="PP Mori"/>
            </a:endParaRPr>
          </a:p>
          <a:p>
            <a:pPr marL="31750">
              <a:lnSpc>
                <a:spcPct val="100000"/>
              </a:lnSpc>
              <a:spcBef>
                <a:spcPts val="425"/>
              </a:spcBef>
            </a:pPr>
            <a:r>
              <a:rPr sz="1000" b="1" spc="-20" dirty="0">
                <a:latin typeface="PP Mori"/>
                <a:cs typeface="PP Mori"/>
              </a:rPr>
              <a:t>13.6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5365589" y="5993703"/>
            <a:ext cx="10985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731808" y="6588135"/>
            <a:ext cx="1261745" cy="89661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50"/>
              </a:spcBef>
            </a:pPr>
            <a:r>
              <a:rPr sz="1150" b="1" dirty="0">
                <a:latin typeface="PP Mori"/>
                <a:cs typeface="PP Mori"/>
              </a:rPr>
              <a:t>EBITDA</a:t>
            </a:r>
            <a:r>
              <a:rPr sz="1150" b="1" spc="15" dirty="0">
                <a:latin typeface="PP Mori"/>
                <a:cs typeface="PP Mori"/>
              </a:rPr>
              <a:t> </a:t>
            </a:r>
            <a:r>
              <a:rPr sz="1150" b="1" dirty="0">
                <a:latin typeface="PP Mori"/>
                <a:cs typeface="PP Mori"/>
              </a:rPr>
              <a:t>Margin</a:t>
            </a:r>
            <a:r>
              <a:rPr sz="1150" b="1" spc="35" dirty="0">
                <a:latin typeface="PP Mori"/>
                <a:cs typeface="PP Mori"/>
              </a:rPr>
              <a:t> </a:t>
            </a:r>
            <a:r>
              <a:rPr sz="1150" b="1" spc="-50" dirty="0">
                <a:latin typeface="PP Mori"/>
                <a:cs typeface="PP Mori"/>
              </a:rPr>
              <a:t>%</a:t>
            </a:r>
            <a:endParaRPr sz="11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latin typeface="PP Mori"/>
                <a:cs typeface="PP Mori"/>
              </a:rPr>
              <a:t>NI</a:t>
            </a:r>
            <a:r>
              <a:rPr sz="1000" spc="5" dirty="0">
                <a:latin typeface="PP Mori"/>
                <a:cs typeface="PP Mori"/>
              </a:rPr>
              <a:t> </a:t>
            </a:r>
            <a:r>
              <a:rPr sz="1000" spc="-60" dirty="0">
                <a:latin typeface="PP Mori"/>
                <a:cs typeface="PP Mori"/>
              </a:rPr>
              <a:t>%</a:t>
            </a:r>
            <a:endParaRPr sz="1000">
              <a:latin typeface="PP Mori"/>
              <a:cs typeface="PP Mori"/>
            </a:endParaRPr>
          </a:p>
          <a:p>
            <a:pPr marL="12700" marR="572770" indent="-635">
              <a:lnSpc>
                <a:spcPts val="1630"/>
              </a:lnSpc>
              <a:spcBef>
                <a:spcPts val="95"/>
              </a:spcBef>
            </a:pPr>
            <a:r>
              <a:rPr sz="1000" dirty="0">
                <a:latin typeface="PP Mori"/>
                <a:cs typeface="PP Mori"/>
              </a:rPr>
              <a:t>Opex</a:t>
            </a:r>
            <a:r>
              <a:rPr sz="1000" spc="-40" dirty="0">
                <a:latin typeface="PP Mori"/>
                <a:cs typeface="PP Mori"/>
              </a:rPr>
              <a:t> </a:t>
            </a:r>
            <a:r>
              <a:rPr sz="1000" spc="-60" dirty="0">
                <a:latin typeface="PP Mori"/>
                <a:cs typeface="PP Mori"/>
              </a:rPr>
              <a:t>%</a:t>
            </a:r>
            <a:r>
              <a:rPr sz="1000" dirty="0">
                <a:latin typeface="PP Mori"/>
                <a:cs typeface="PP Mori"/>
              </a:rPr>
              <a:t> Gas</a:t>
            </a:r>
            <a:r>
              <a:rPr sz="1000" spc="-2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&amp; </a:t>
            </a:r>
            <a:r>
              <a:rPr sz="1000" spc="-20" dirty="0">
                <a:latin typeface="PP Mori"/>
                <a:cs typeface="PP Mori"/>
              </a:rPr>
              <a:t>Rent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3575168" y="6577715"/>
            <a:ext cx="405765" cy="9067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80"/>
              </a:spcBef>
            </a:pPr>
            <a:r>
              <a:rPr sz="1200" b="1" i="1" spc="-20" dirty="0">
                <a:latin typeface="PP Mori"/>
                <a:cs typeface="PP Mori"/>
              </a:rPr>
              <a:t>7.3%</a:t>
            </a:r>
            <a:endParaRPr sz="1200">
              <a:latin typeface="PP Mori"/>
              <a:cs typeface="PP Mori"/>
            </a:endParaRPr>
          </a:p>
          <a:p>
            <a:pPr marR="20955" algn="r">
              <a:lnSpc>
                <a:spcPct val="100000"/>
              </a:lnSpc>
              <a:spcBef>
                <a:spcPts val="465"/>
              </a:spcBef>
            </a:pPr>
            <a:r>
              <a:rPr sz="1000" i="1" spc="-20" dirty="0">
                <a:latin typeface="PP Mori"/>
                <a:cs typeface="PP Mori"/>
              </a:rPr>
              <a:t>3.7%</a:t>
            </a:r>
            <a:endParaRPr sz="1000">
              <a:latin typeface="PP Mori"/>
              <a:cs typeface="PP Mori"/>
            </a:endParaRPr>
          </a:p>
          <a:p>
            <a:pPr marR="20320" algn="r">
              <a:lnSpc>
                <a:spcPct val="100000"/>
              </a:lnSpc>
              <a:spcBef>
                <a:spcPts val="425"/>
              </a:spcBef>
            </a:pPr>
            <a:r>
              <a:rPr sz="1000" i="1" spc="-20" dirty="0">
                <a:latin typeface="PP Mori"/>
                <a:cs typeface="PP Mori"/>
              </a:rPr>
              <a:t>42.2%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54.7%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4588190" y="6577715"/>
            <a:ext cx="488950" cy="700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b="1" i="1" spc="-10" dirty="0">
                <a:latin typeface="PP Mori"/>
                <a:cs typeface="PP Mori"/>
              </a:rPr>
              <a:t>29.0%</a:t>
            </a:r>
            <a:endParaRPr sz="1200">
              <a:latin typeface="PP Mori"/>
              <a:cs typeface="PP Mori"/>
            </a:endParaRPr>
          </a:p>
          <a:p>
            <a:pPr marL="170180">
              <a:lnSpc>
                <a:spcPct val="100000"/>
              </a:lnSpc>
              <a:spcBef>
                <a:spcPts val="465"/>
              </a:spcBef>
            </a:pPr>
            <a:r>
              <a:rPr sz="1000" i="1" spc="-20" dirty="0">
                <a:latin typeface="PP Mori"/>
                <a:cs typeface="PP Mori"/>
              </a:rPr>
              <a:t>0.0%</a:t>
            </a:r>
            <a:endParaRPr sz="1000">
              <a:latin typeface="PP Mori"/>
              <a:cs typeface="PP Mori"/>
            </a:endParaRPr>
          </a:p>
          <a:p>
            <a:pPr marL="130810">
              <a:lnSpc>
                <a:spcPct val="100000"/>
              </a:lnSpc>
              <a:spcBef>
                <a:spcPts val="425"/>
              </a:spcBef>
            </a:pPr>
            <a:r>
              <a:rPr sz="1000" i="1" spc="-10" dirty="0">
                <a:latin typeface="PP Mori"/>
                <a:cs typeface="PP Mori"/>
              </a:rPr>
              <a:t>20.1%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818122" y="6577715"/>
            <a:ext cx="488950" cy="9067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b="1" i="1" spc="-10" dirty="0">
                <a:latin typeface="PP Mori"/>
                <a:cs typeface="PP Mori"/>
              </a:rPr>
              <a:t>22.0%</a:t>
            </a:r>
            <a:endParaRPr sz="12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1000" i="1" spc="-10" dirty="0">
                <a:latin typeface="PP Mori"/>
                <a:cs typeface="PP Mori"/>
              </a:rPr>
              <a:t>11.1%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i="1" spc="-20" dirty="0">
                <a:latin typeface="PP Mori"/>
                <a:cs typeface="PP Mori"/>
              </a:rPr>
              <a:t>37.2%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i="1" spc="-20" dirty="0">
                <a:latin typeface="PP Mori"/>
                <a:cs typeface="PP Mori"/>
              </a:rPr>
              <a:t>62.5%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0732063" y="7665534"/>
            <a:ext cx="902969" cy="6451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25" dirty="0">
                <a:latin typeface="PP Mori"/>
                <a:cs typeface="PP Mori"/>
              </a:rPr>
              <a:t>HC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b="1" spc="-25" dirty="0">
                <a:latin typeface="PP Mori"/>
                <a:cs typeface="PP Mori"/>
              </a:rPr>
              <a:t>RPE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#</a:t>
            </a:r>
            <a:r>
              <a:rPr sz="1000" spc="40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of</a:t>
            </a:r>
            <a:r>
              <a:rPr sz="1000" spc="-10" dirty="0">
                <a:latin typeface="PP Mori"/>
                <a:cs typeface="PP Mori"/>
              </a:rPr>
              <a:t> Branches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4568913" y="7665534"/>
            <a:ext cx="529590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PP Mori"/>
                <a:cs typeface="PP Mori"/>
              </a:rPr>
              <a:t>69630.0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b="1" spc="-10" dirty="0">
                <a:latin typeface="PP Mori"/>
                <a:cs typeface="PP Mori"/>
              </a:rPr>
              <a:t>432,081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5768840" y="7665534"/>
            <a:ext cx="559435" cy="6451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PP Mori"/>
                <a:cs typeface="PP Mori"/>
              </a:rPr>
              <a:t>276.5</a:t>
            </a:r>
            <a:endParaRPr sz="1000">
              <a:latin typeface="PP Mori"/>
              <a:cs typeface="PP Mori"/>
            </a:endParaRPr>
          </a:p>
          <a:p>
            <a:pPr marR="47625" algn="r">
              <a:lnSpc>
                <a:spcPct val="100000"/>
              </a:lnSpc>
              <a:spcBef>
                <a:spcPts val="425"/>
              </a:spcBef>
            </a:pPr>
            <a:r>
              <a:rPr sz="1000" b="1" spc="-10" dirty="0">
                <a:latin typeface="PP Mori"/>
                <a:cs typeface="PP Mori"/>
              </a:rPr>
              <a:t>442,045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18.0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886670" y="7925205"/>
            <a:ext cx="1098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3437672" y="7665534"/>
            <a:ext cx="719455" cy="4387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latin typeface="PP Mori"/>
                <a:cs typeface="PP Mori"/>
              </a:rPr>
              <a:t>190.5</a:t>
            </a:r>
            <a:endParaRPr sz="1000">
              <a:latin typeface="PP Mori"/>
              <a:cs typeface="PP Mori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00" b="1" dirty="0">
                <a:latin typeface="PP Mori"/>
                <a:cs typeface="PP Mori"/>
              </a:rPr>
              <a:t>443,702</a:t>
            </a:r>
            <a:r>
              <a:rPr sz="1000" b="1" spc="225" dirty="0">
                <a:latin typeface="PP Mori"/>
                <a:cs typeface="PP Mori"/>
              </a:rPr>
              <a:t>  </a:t>
            </a:r>
            <a:r>
              <a:rPr sz="1000" b="1" spc="-50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5365672" y="7925205"/>
            <a:ext cx="1098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P Mori"/>
                <a:cs typeface="PP Mori"/>
              </a:rPr>
              <a:t>$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752112" y="8131895"/>
            <a:ext cx="2298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latin typeface="PP Mori"/>
                <a:cs typeface="PP Mori"/>
              </a:rPr>
              <a:t>16.1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732063" y="8492039"/>
            <a:ext cx="734060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">
              <a:lnSpc>
                <a:spcPct val="135500"/>
              </a:lnSpc>
              <a:spcBef>
                <a:spcPts val="95"/>
              </a:spcBef>
            </a:pPr>
            <a:r>
              <a:rPr sz="1000" spc="-10" dirty="0">
                <a:latin typeface="PP Mori"/>
                <a:cs typeface="PP Mori"/>
              </a:rPr>
              <a:t>Personnel Occupancy Selling Vehicle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1863305" y="8492039"/>
            <a:ext cx="403225" cy="8509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dirty="0">
                <a:latin typeface="PP Mori"/>
                <a:cs typeface="PP Mori"/>
              </a:rPr>
              <a:t>%</a:t>
            </a:r>
            <a:r>
              <a:rPr sz="1000" spc="25" dirty="0">
                <a:latin typeface="PP Mori"/>
                <a:cs typeface="PP Mori"/>
              </a:rPr>
              <a:t> </a:t>
            </a:r>
            <a:r>
              <a:rPr sz="1000" spc="-25" dirty="0">
                <a:latin typeface="PP Mori"/>
                <a:cs typeface="PP Mori"/>
              </a:rPr>
              <a:t>Rev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%</a:t>
            </a:r>
            <a:r>
              <a:rPr sz="1000" spc="25" dirty="0">
                <a:latin typeface="PP Mori"/>
                <a:cs typeface="PP Mori"/>
              </a:rPr>
              <a:t> </a:t>
            </a:r>
            <a:r>
              <a:rPr sz="1000" spc="-25" dirty="0">
                <a:latin typeface="PP Mori"/>
                <a:cs typeface="PP Mori"/>
              </a:rPr>
              <a:t>Rev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%</a:t>
            </a:r>
            <a:r>
              <a:rPr sz="1000" spc="25" dirty="0">
                <a:latin typeface="PP Mori"/>
                <a:cs typeface="PP Mori"/>
              </a:rPr>
              <a:t> </a:t>
            </a:r>
            <a:r>
              <a:rPr sz="1000" spc="-25" dirty="0">
                <a:latin typeface="PP Mori"/>
                <a:cs typeface="PP Mori"/>
              </a:rPr>
              <a:t>Rev</a:t>
            </a:r>
            <a:endParaRPr sz="100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dirty="0">
                <a:latin typeface="PP Mori"/>
                <a:cs typeface="PP Mori"/>
              </a:rPr>
              <a:t>%</a:t>
            </a:r>
            <a:r>
              <a:rPr sz="1000" spc="25" dirty="0">
                <a:latin typeface="PP Mori"/>
                <a:cs typeface="PP Mori"/>
              </a:rPr>
              <a:t> </a:t>
            </a:r>
            <a:r>
              <a:rPr sz="1000" spc="-25" dirty="0">
                <a:latin typeface="PP Mori"/>
                <a:cs typeface="PP Mori"/>
              </a:rPr>
              <a:t>Rev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3506356" y="8492039"/>
            <a:ext cx="476250" cy="14706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PP Mori"/>
                <a:cs typeface="PP Mori"/>
              </a:rPr>
              <a:t>25.40%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3.00%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0.20%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5.10%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latin typeface="PP Mori"/>
                <a:cs typeface="PP Mori"/>
              </a:rPr>
              <a:t>2.00%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6.50%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PP Mori"/>
                <a:cs typeface="PP Mori"/>
              </a:rPr>
              <a:t>42.20%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4637598" y="8492039"/>
            <a:ext cx="456565" cy="14706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PP Mori"/>
                <a:cs typeface="PP Mori"/>
              </a:rPr>
              <a:t>15.00%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1.00%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0.20%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latin typeface="PP Mori"/>
                <a:cs typeface="PP Mori"/>
              </a:rPr>
              <a:t>1.75%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PP Mori"/>
                <a:cs typeface="PP Mori"/>
              </a:rPr>
              <a:t>1.20%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20"/>
              </a:spcBef>
            </a:pP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0.95%</a:t>
            </a:r>
            <a:endParaRPr sz="1000">
              <a:latin typeface="PP Mori"/>
              <a:cs typeface="PP Mori"/>
            </a:endParaRPr>
          </a:p>
          <a:p>
            <a:pPr marR="5715" algn="r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PP Mori"/>
                <a:cs typeface="PP Mori"/>
              </a:rPr>
              <a:t>20.10%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5857695" y="8492039"/>
            <a:ext cx="466090" cy="14706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1000" spc="-10" dirty="0">
                <a:latin typeface="PP Mori"/>
                <a:cs typeface="PP Mori"/>
              </a:rPr>
              <a:t>25.57%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1.51%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0.19%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000" spc="-10" dirty="0">
                <a:latin typeface="PP Mori"/>
                <a:cs typeface="PP Mori"/>
              </a:rPr>
              <a:t>4.09%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PP Mori"/>
                <a:cs typeface="PP Mori"/>
              </a:rPr>
              <a:t>1.78%</a:t>
            </a:r>
            <a:endParaRPr sz="1000">
              <a:latin typeface="PP Mori"/>
              <a:cs typeface="PP Mori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4.04%</a:t>
            </a:r>
            <a:endParaRPr sz="1000">
              <a:latin typeface="PP Mori"/>
              <a:cs typeface="PP Mori"/>
            </a:endParaRPr>
          </a:p>
          <a:p>
            <a:pPr marR="6350" algn="r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PP Mori"/>
                <a:cs typeface="PP Mori"/>
              </a:rPr>
              <a:t>37.18%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0732446" y="9317905"/>
            <a:ext cx="1534160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35300"/>
              </a:lnSpc>
              <a:spcBef>
                <a:spcPts val="95"/>
              </a:spcBef>
            </a:pPr>
            <a:r>
              <a:rPr sz="1000" dirty="0">
                <a:latin typeface="PP Mori"/>
                <a:cs typeface="PP Mori"/>
              </a:rPr>
              <a:t>Plant</a:t>
            </a:r>
            <a:r>
              <a:rPr sz="1000" spc="2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&amp;</a:t>
            </a:r>
            <a:r>
              <a:rPr sz="1000" spc="1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Operating</a:t>
            </a:r>
            <a:r>
              <a:rPr sz="1000" spc="225" dirty="0">
                <a:latin typeface="PP Mori"/>
                <a:cs typeface="PP Mori"/>
              </a:rPr>
              <a:t> </a:t>
            </a:r>
            <a:r>
              <a:rPr sz="1000" dirty="0">
                <a:latin typeface="PP Mori"/>
                <a:cs typeface="PP Mori"/>
              </a:rPr>
              <a:t>%</a:t>
            </a:r>
            <a:r>
              <a:rPr sz="1000" spc="55" dirty="0">
                <a:latin typeface="PP Mori"/>
                <a:cs typeface="PP Mori"/>
              </a:rPr>
              <a:t> </a:t>
            </a:r>
            <a:r>
              <a:rPr sz="1000" spc="-25" dirty="0">
                <a:latin typeface="PP Mori"/>
                <a:cs typeface="PP Mori"/>
              </a:rPr>
              <a:t>Rev</a:t>
            </a:r>
            <a:r>
              <a:rPr sz="1000" dirty="0">
                <a:latin typeface="PP Mori"/>
                <a:cs typeface="PP Mori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General &amp;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Admin</a:t>
            </a:r>
            <a:r>
              <a:rPr sz="1000" spc="250" dirty="0">
                <a:latin typeface="PP Mori"/>
                <a:cs typeface="PP Mori"/>
              </a:rPr>
              <a:t>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%</a:t>
            </a:r>
            <a:r>
              <a:rPr sz="1000" u="sng" spc="20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 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PP Mori"/>
                <a:cs typeface="PP Mori"/>
              </a:rPr>
              <a:t>Rev</a:t>
            </a:r>
            <a:endParaRPr sz="1000">
              <a:latin typeface="PP Mori"/>
              <a:cs typeface="PP Mo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719945" y="2259449"/>
            <a:ext cx="5617845" cy="307777"/>
          </a:xfrm>
          <a:prstGeom prst="rect">
            <a:avLst/>
          </a:prstGeom>
          <a:ln w="982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6670" algn="ctr">
              <a:lnSpc>
                <a:spcPts val="1225"/>
              </a:lnSpc>
            </a:pPr>
            <a:endParaRPr lang="en-US" sz="1300" dirty="0">
              <a:latin typeface="PP Mori"/>
              <a:cs typeface="PP Mori"/>
            </a:endParaRPr>
          </a:p>
          <a:p>
            <a:pPr marR="26670" algn="ctr">
              <a:lnSpc>
                <a:spcPts val="1225"/>
              </a:lnSpc>
            </a:pPr>
            <a:r>
              <a:rPr lang="en-US" sz="1300" dirty="0">
                <a:latin typeface="PP Mori"/>
                <a:cs typeface="PP Mori"/>
              </a:rPr>
              <a:t>[data]</a:t>
            </a:r>
            <a:endParaRPr sz="1300" dirty="0">
              <a:latin typeface="PP Mori"/>
              <a:cs typeface="PP Mo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2820269" y="2913563"/>
            <a:ext cx="1181100" cy="7129145"/>
          </a:xfrm>
          <a:custGeom>
            <a:avLst/>
            <a:gdLst/>
            <a:ahLst/>
            <a:cxnLst/>
            <a:rect l="l" t="t" r="r" b="b"/>
            <a:pathLst>
              <a:path w="1181100" h="7129145">
                <a:moveTo>
                  <a:pt x="1180744" y="0"/>
                </a:moveTo>
                <a:lnTo>
                  <a:pt x="19634" y="0"/>
                </a:lnTo>
                <a:lnTo>
                  <a:pt x="0" y="0"/>
                </a:lnTo>
                <a:lnTo>
                  <a:pt x="0" y="7128573"/>
                </a:lnTo>
                <a:lnTo>
                  <a:pt x="19634" y="7128573"/>
                </a:lnTo>
                <a:lnTo>
                  <a:pt x="19634" y="19646"/>
                </a:lnTo>
                <a:lnTo>
                  <a:pt x="1161021" y="19646"/>
                </a:lnTo>
                <a:lnTo>
                  <a:pt x="1161021" y="7128573"/>
                </a:lnTo>
                <a:lnTo>
                  <a:pt x="1180668" y="7128573"/>
                </a:lnTo>
                <a:lnTo>
                  <a:pt x="1180668" y="19646"/>
                </a:lnTo>
                <a:lnTo>
                  <a:pt x="1180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024834" y="491624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16671506" y="652205"/>
            <a:ext cx="2101215" cy="550545"/>
            <a:chOff x="16671506" y="652205"/>
            <a:chExt cx="2101215" cy="550545"/>
          </a:xfrm>
        </p:grpSpPr>
        <p:sp>
          <p:nvSpPr>
            <p:cNvPr id="167" name="object 167"/>
            <p:cNvSpPr/>
            <p:nvPr/>
          </p:nvSpPr>
          <p:spPr>
            <a:xfrm>
              <a:off x="16671505" y="680382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31"/>
                  </a:moveTo>
                  <a:lnTo>
                    <a:pt x="541718" y="130149"/>
                  </a:lnTo>
                  <a:lnTo>
                    <a:pt x="462622" y="130149"/>
                  </a:lnTo>
                  <a:lnTo>
                    <a:pt x="459435" y="132575"/>
                  </a:lnTo>
                  <a:lnTo>
                    <a:pt x="390156" y="383311"/>
                  </a:lnTo>
                  <a:lnTo>
                    <a:pt x="379006" y="383324"/>
                  </a:lnTo>
                  <a:lnTo>
                    <a:pt x="309054" y="132562"/>
                  </a:lnTo>
                  <a:lnTo>
                    <a:pt x="305879" y="130149"/>
                  </a:lnTo>
                  <a:lnTo>
                    <a:pt x="240423" y="130149"/>
                  </a:lnTo>
                  <a:lnTo>
                    <a:pt x="237248" y="132575"/>
                  </a:lnTo>
                  <a:lnTo>
                    <a:pt x="167944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49"/>
                  </a:lnTo>
                  <a:lnTo>
                    <a:pt x="3860" y="130149"/>
                  </a:lnTo>
                  <a:lnTo>
                    <a:pt x="0" y="135331"/>
                  </a:lnTo>
                  <a:lnTo>
                    <a:pt x="109651" y="505498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18" y="511276"/>
                  </a:lnTo>
                  <a:lnTo>
                    <a:pt x="201193" y="508863"/>
                  </a:lnTo>
                  <a:lnTo>
                    <a:pt x="267614" y="270789"/>
                  </a:lnTo>
                  <a:lnTo>
                    <a:pt x="278726" y="270764"/>
                  </a:lnTo>
                  <a:lnTo>
                    <a:pt x="345821" y="508876"/>
                  </a:lnTo>
                  <a:lnTo>
                    <a:pt x="348983" y="511276"/>
                  </a:lnTo>
                  <a:lnTo>
                    <a:pt x="431774" y="511276"/>
                  </a:lnTo>
                  <a:lnTo>
                    <a:pt x="434911" y="508927"/>
                  </a:lnTo>
                  <a:lnTo>
                    <a:pt x="545579" y="135331"/>
                  </a:lnTo>
                  <a:close/>
                </a:path>
                <a:path w="1958340" h="522605">
                  <a:moveTo>
                    <a:pt x="937412" y="317830"/>
                  </a:moveTo>
                  <a:lnTo>
                    <a:pt x="933386" y="278282"/>
                  </a:lnTo>
                  <a:lnTo>
                    <a:pt x="932370" y="268300"/>
                  </a:lnTo>
                  <a:lnTo>
                    <a:pt x="932281" y="267728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15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82"/>
                  </a:lnTo>
                  <a:lnTo>
                    <a:pt x="659892" y="278282"/>
                  </a:lnTo>
                  <a:lnTo>
                    <a:pt x="656069" y="272948"/>
                  </a:lnTo>
                  <a:lnTo>
                    <a:pt x="672719" y="235280"/>
                  </a:lnTo>
                  <a:lnTo>
                    <a:pt x="722490" y="195821"/>
                  </a:lnTo>
                  <a:lnTo>
                    <a:pt x="755484" y="190563"/>
                  </a:lnTo>
                  <a:lnTo>
                    <a:pt x="787679" y="195859"/>
                  </a:lnTo>
                  <a:lnTo>
                    <a:pt x="814095" y="211175"/>
                  </a:lnTo>
                  <a:lnTo>
                    <a:pt x="834186" y="235623"/>
                  </a:lnTo>
                  <a:lnTo>
                    <a:pt x="847394" y="268300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43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41"/>
                  </a:lnTo>
                  <a:lnTo>
                    <a:pt x="597128" y="204076"/>
                  </a:lnTo>
                  <a:lnTo>
                    <a:pt x="576846" y="249237"/>
                  </a:lnTo>
                  <a:lnTo>
                    <a:pt x="567055" y="302539"/>
                  </a:lnTo>
                  <a:lnTo>
                    <a:pt x="569087" y="350164"/>
                  </a:lnTo>
                  <a:lnTo>
                    <a:pt x="581317" y="394423"/>
                  </a:lnTo>
                  <a:lnTo>
                    <a:pt x="602526" y="434060"/>
                  </a:lnTo>
                  <a:lnTo>
                    <a:pt x="631444" y="467829"/>
                  </a:lnTo>
                  <a:lnTo>
                    <a:pt x="666851" y="494461"/>
                  </a:lnTo>
                  <a:lnTo>
                    <a:pt x="707491" y="512724"/>
                  </a:lnTo>
                  <a:lnTo>
                    <a:pt x="752119" y="521335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82"/>
                  </a:lnTo>
                  <a:lnTo>
                    <a:pt x="909370" y="450138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39"/>
                  </a:lnTo>
                  <a:lnTo>
                    <a:pt x="837641" y="418757"/>
                  </a:lnTo>
                  <a:lnTo>
                    <a:pt x="817867" y="435914"/>
                  </a:lnTo>
                  <a:lnTo>
                    <a:pt x="792848" y="446519"/>
                  </a:lnTo>
                  <a:lnTo>
                    <a:pt x="763397" y="450138"/>
                  </a:lnTo>
                  <a:lnTo>
                    <a:pt x="721194" y="442734"/>
                  </a:lnTo>
                  <a:lnTo>
                    <a:pt x="687908" y="421817"/>
                  </a:lnTo>
                  <a:lnTo>
                    <a:pt x="664578" y="389293"/>
                  </a:lnTo>
                  <a:lnTo>
                    <a:pt x="652246" y="347103"/>
                  </a:lnTo>
                  <a:lnTo>
                    <a:pt x="651573" y="342277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65"/>
                  </a:lnTo>
                  <a:lnTo>
                    <a:pt x="937412" y="317830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10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23"/>
                  </a:lnTo>
                  <a:lnTo>
                    <a:pt x="1054823" y="248526"/>
                  </a:lnTo>
                  <a:lnTo>
                    <a:pt x="1049235" y="230098"/>
                  </a:lnTo>
                  <a:lnTo>
                    <a:pt x="1053185" y="212661"/>
                  </a:lnTo>
                  <a:lnTo>
                    <a:pt x="1064691" y="199542"/>
                  </a:lnTo>
                  <a:lnTo>
                    <a:pt x="1083221" y="191274"/>
                  </a:lnTo>
                  <a:lnTo>
                    <a:pt x="1108202" y="188391"/>
                  </a:lnTo>
                  <a:lnTo>
                    <a:pt x="1136980" y="191820"/>
                  </a:lnTo>
                  <a:lnTo>
                    <a:pt x="1160322" y="202222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09"/>
                  </a:lnTo>
                  <a:lnTo>
                    <a:pt x="1197406" y="139065"/>
                  </a:lnTo>
                  <a:lnTo>
                    <a:pt x="1156754" y="123799"/>
                  </a:lnTo>
                  <a:lnTo>
                    <a:pt x="1108913" y="118656"/>
                  </a:lnTo>
                  <a:lnTo>
                    <a:pt x="1048029" y="126669"/>
                  </a:lnTo>
                  <a:lnTo>
                    <a:pt x="1003122" y="149390"/>
                  </a:lnTo>
                  <a:lnTo>
                    <a:pt x="975334" y="184785"/>
                  </a:lnTo>
                  <a:lnTo>
                    <a:pt x="965822" y="230822"/>
                  </a:lnTo>
                  <a:lnTo>
                    <a:pt x="975347" y="275259"/>
                  </a:lnTo>
                  <a:lnTo>
                    <a:pt x="1001052" y="305879"/>
                  </a:lnTo>
                  <a:lnTo>
                    <a:pt x="1038631" y="327190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72" y="388175"/>
                  </a:lnTo>
                  <a:lnTo>
                    <a:pt x="1191615" y="406285"/>
                  </a:lnTo>
                  <a:lnTo>
                    <a:pt x="1187348" y="425907"/>
                  </a:lnTo>
                  <a:lnTo>
                    <a:pt x="1174711" y="440347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50"/>
                  </a:lnTo>
                  <a:lnTo>
                    <a:pt x="1050950" y="420725"/>
                  </a:lnTo>
                  <a:lnTo>
                    <a:pt x="1041425" y="396608"/>
                  </a:lnTo>
                  <a:lnTo>
                    <a:pt x="1040765" y="392684"/>
                  </a:lnTo>
                  <a:lnTo>
                    <a:pt x="1037450" y="389737"/>
                  </a:lnTo>
                  <a:lnTo>
                    <a:pt x="967422" y="389737"/>
                  </a:lnTo>
                  <a:lnTo>
                    <a:pt x="962634" y="389737"/>
                  </a:lnTo>
                  <a:lnTo>
                    <a:pt x="958862" y="393903"/>
                  </a:lnTo>
                  <a:lnTo>
                    <a:pt x="970851" y="441426"/>
                  </a:lnTo>
                  <a:lnTo>
                    <a:pt x="994219" y="475780"/>
                  </a:lnTo>
                  <a:lnTo>
                    <a:pt x="1028915" y="501065"/>
                  </a:lnTo>
                  <a:lnTo>
                    <a:pt x="1074305" y="516699"/>
                  </a:lnTo>
                  <a:lnTo>
                    <a:pt x="1129779" y="522046"/>
                  </a:lnTo>
                  <a:lnTo>
                    <a:pt x="1180922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56"/>
                  </a:moveTo>
                  <a:lnTo>
                    <a:pt x="1545742" y="130149"/>
                  </a:lnTo>
                  <a:lnTo>
                    <a:pt x="1454442" y="130149"/>
                  </a:lnTo>
                  <a:lnTo>
                    <a:pt x="1450835" y="126542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86" y="3606"/>
                  </a:lnTo>
                  <a:lnTo>
                    <a:pt x="1365986" y="126542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56"/>
                  </a:lnTo>
                  <a:lnTo>
                    <a:pt x="1299121" y="198462"/>
                  </a:lnTo>
                  <a:lnTo>
                    <a:pt x="1302715" y="202057"/>
                  </a:lnTo>
                  <a:lnTo>
                    <a:pt x="1362379" y="202057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41" y="444830"/>
                  </a:lnTo>
                  <a:lnTo>
                    <a:pt x="1398612" y="481342"/>
                  </a:lnTo>
                  <a:lnTo>
                    <a:pt x="1438490" y="503682"/>
                  </a:lnTo>
                  <a:lnTo>
                    <a:pt x="1493266" y="511263"/>
                  </a:lnTo>
                  <a:lnTo>
                    <a:pt x="1538554" y="511263"/>
                  </a:lnTo>
                  <a:lnTo>
                    <a:pt x="1542161" y="507669"/>
                  </a:lnTo>
                  <a:lnTo>
                    <a:pt x="1542161" y="442963"/>
                  </a:lnTo>
                  <a:lnTo>
                    <a:pt x="1538554" y="439356"/>
                  </a:lnTo>
                  <a:lnTo>
                    <a:pt x="1499019" y="439356"/>
                  </a:lnTo>
                  <a:lnTo>
                    <a:pt x="1478140" y="436041"/>
                  </a:lnTo>
                  <a:lnTo>
                    <a:pt x="1463065" y="426326"/>
                  </a:lnTo>
                  <a:lnTo>
                    <a:pt x="1453921" y="410540"/>
                  </a:lnTo>
                  <a:lnTo>
                    <a:pt x="1450835" y="389013"/>
                  </a:lnTo>
                  <a:lnTo>
                    <a:pt x="1450835" y="205663"/>
                  </a:lnTo>
                  <a:lnTo>
                    <a:pt x="1454442" y="202057"/>
                  </a:lnTo>
                  <a:lnTo>
                    <a:pt x="1545742" y="202057"/>
                  </a:lnTo>
                  <a:lnTo>
                    <a:pt x="1549361" y="198462"/>
                  </a:lnTo>
                  <a:lnTo>
                    <a:pt x="1549361" y="133756"/>
                  </a:lnTo>
                  <a:close/>
                </a:path>
                <a:path w="1958340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56"/>
                  </a:lnTo>
                  <a:lnTo>
                    <a:pt x="1918754" y="322224"/>
                  </a:lnTo>
                  <a:lnTo>
                    <a:pt x="1918652" y="255270"/>
                  </a:lnTo>
                  <a:lnTo>
                    <a:pt x="1912023" y="210502"/>
                  </a:lnTo>
                  <a:lnTo>
                    <a:pt x="1892173" y="172542"/>
                  </a:lnTo>
                  <a:lnTo>
                    <a:pt x="1859724" y="143598"/>
                  </a:lnTo>
                  <a:lnTo>
                    <a:pt x="1815198" y="125133"/>
                  </a:lnTo>
                  <a:lnTo>
                    <a:pt x="1759115" y="118643"/>
                  </a:lnTo>
                  <a:lnTo>
                    <a:pt x="1704975" y="124764"/>
                  </a:lnTo>
                  <a:lnTo>
                    <a:pt x="1658493" y="142214"/>
                  </a:lnTo>
                  <a:lnTo>
                    <a:pt x="1621345" y="169570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56"/>
                  </a:lnTo>
                  <a:lnTo>
                    <a:pt x="1583855" y="255270"/>
                  </a:lnTo>
                  <a:lnTo>
                    <a:pt x="1664157" y="255270"/>
                  </a:lnTo>
                  <a:lnTo>
                    <a:pt x="1666570" y="253301"/>
                  </a:lnTo>
                  <a:lnTo>
                    <a:pt x="1667103" y="250558"/>
                  </a:lnTo>
                  <a:lnTo>
                    <a:pt x="1677504" y="225234"/>
                  </a:lnTo>
                  <a:lnTo>
                    <a:pt x="1696974" y="205600"/>
                  </a:lnTo>
                  <a:lnTo>
                    <a:pt x="1724152" y="192900"/>
                  </a:lnTo>
                  <a:lnTo>
                    <a:pt x="1757680" y="188391"/>
                  </a:lnTo>
                  <a:lnTo>
                    <a:pt x="1790446" y="192798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297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08"/>
                  </a:lnTo>
                  <a:lnTo>
                    <a:pt x="1664652" y="375424"/>
                  </a:lnTo>
                  <a:lnTo>
                    <a:pt x="1683435" y="360616"/>
                  </a:lnTo>
                  <a:lnTo>
                    <a:pt x="1711109" y="352285"/>
                  </a:lnTo>
                  <a:lnTo>
                    <a:pt x="1744726" y="347306"/>
                  </a:lnTo>
                  <a:lnTo>
                    <a:pt x="1768970" y="344055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35"/>
                  </a:lnTo>
                  <a:lnTo>
                    <a:pt x="1807019" y="278549"/>
                  </a:lnTo>
                  <a:lnTo>
                    <a:pt x="1775282" y="284518"/>
                  </a:lnTo>
                  <a:lnTo>
                    <a:pt x="1735391" y="289077"/>
                  </a:lnTo>
                  <a:lnTo>
                    <a:pt x="1690039" y="295935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32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197"/>
                  </a:lnTo>
                  <a:lnTo>
                    <a:pt x="1716684" y="519176"/>
                  </a:lnTo>
                  <a:lnTo>
                    <a:pt x="1757095" y="515518"/>
                  </a:lnTo>
                  <a:lnTo>
                    <a:pt x="1790687" y="504913"/>
                  </a:lnTo>
                  <a:lnTo>
                    <a:pt x="1817725" y="487908"/>
                  </a:lnTo>
                  <a:lnTo>
                    <a:pt x="1838464" y="465048"/>
                  </a:lnTo>
                  <a:lnTo>
                    <a:pt x="1841169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46"/>
                  </a:lnTo>
                  <a:lnTo>
                    <a:pt x="1891868" y="508368"/>
                  </a:lnTo>
                  <a:lnTo>
                    <a:pt x="1918030" y="511263"/>
                  </a:lnTo>
                  <a:lnTo>
                    <a:pt x="1955660" y="511263"/>
                  </a:lnTo>
                  <a:lnTo>
                    <a:pt x="1958301" y="508622"/>
                  </a:lnTo>
                  <a:lnTo>
                    <a:pt x="1958301" y="461124"/>
                  </a:lnTo>
                  <a:lnTo>
                    <a:pt x="1958301" y="452297"/>
                  </a:lnTo>
                  <a:lnTo>
                    <a:pt x="1958301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7330" y="652205"/>
              <a:ext cx="104834" cy="104844"/>
            </a:xfrm>
            <a:prstGeom prst="rect">
              <a:avLst/>
            </a:prstGeom>
          </p:spPr>
        </p:pic>
      </p:grpSp>
      <p:sp>
        <p:nvSpPr>
          <p:cNvPr id="169" name="object 169"/>
          <p:cNvSpPr/>
          <p:nvPr/>
        </p:nvSpPr>
        <p:spPr>
          <a:xfrm>
            <a:off x="18676898" y="810533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8834290" y="806227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15" y="364261"/>
                </a:lnTo>
                <a:lnTo>
                  <a:pt x="201625" y="363588"/>
                </a:lnTo>
                <a:lnTo>
                  <a:pt x="200660" y="362813"/>
                </a:lnTo>
                <a:lnTo>
                  <a:pt x="198932" y="362432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17" y="352602"/>
                </a:lnTo>
                <a:lnTo>
                  <a:pt x="200469" y="350024"/>
                </a:lnTo>
                <a:lnTo>
                  <a:pt x="199783" y="350024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40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40" y="353402"/>
                </a:lnTo>
                <a:lnTo>
                  <a:pt x="199783" y="355320"/>
                </a:lnTo>
                <a:lnTo>
                  <a:pt x="199783" y="350024"/>
                </a:lnTo>
                <a:lnTo>
                  <a:pt x="184213" y="350024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58" y="364642"/>
                </a:lnTo>
                <a:lnTo>
                  <a:pt x="198450" y="365607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13" y="361569"/>
                </a:moveTo>
                <a:lnTo>
                  <a:pt x="218274" y="360997"/>
                </a:lnTo>
                <a:lnTo>
                  <a:pt x="216433" y="351218"/>
                </a:lnTo>
                <a:lnTo>
                  <a:pt x="214376" y="348119"/>
                </a:lnTo>
                <a:lnTo>
                  <a:pt x="214376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495"/>
                </a:lnTo>
                <a:lnTo>
                  <a:pt x="193255" y="383095"/>
                </a:lnTo>
                <a:lnTo>
                  <a:pt x="184658" y="381444"/>
                </a:lnTo>
                <a:lnTo>
                  <a:pt x="177952" y="376885"/>
                </a:lnTo>
                <a:lnTo>
                  <a:pt x="173570" y="370001"/>
                </a:lnTo>
                <a:lnTo>
                  <a:pt x="172046" y="361569"/>
                </a:lnTo>
                <a:lnTo>
                  <a:pt x="172085" y="360997"/>
                </a:lnTo>
                <a:lnTo>
                  <a:pt x="173621" y="352602"/>
                </a:lnTo>
                <a:lnTo>
                  <a:pt x="178092" y="345770"/>
                </a:lnTo>
                <a:lnTo>
                  <a:pt x="184823" y="341325"/>
                </a:lnTo>
                <a:lnTo>
                  <a:pt x="193255" y="339750"/>
                </a:lnTo>
                <a:lnTo>
                  <a:pt x="201828" y="341401"/>
                </a:lnTo>
                <a:lnTo>
                  <a:pt x="208521" y="345948"/>
                </a:lnTo>
                <a:lnTo>
                  <a:pt x="212852" y="352806"/>
                </a:lnTo>
                <a:lnTo>
                  <a:pt x="214337" y="360997"/>
                </a:lnTo>
                <a:lnTo>
                  <a:pt x="214376" y="361569"/>
                </a:lnTo>
                <a:lnTo>
                  <a:pt x="214376" y="348119"/>
                </a:lnTo>
                <a:lnTo>
                  <a:pt x="211175" y="343281"/>
                </a:lnTo>
                <a:lnTo>
                  <a:pt x="205714" y="339750"/>
                </a:lnTo>
                <a:lnTo>
                  <a:pt x="203212" y="338124"/>
                </a:lnTo>
                <a:lnTo>
                  <a:pt x="168148" y="360997"/>
                </a:lnTo>
                <a:lnTo>
                  <a:pt x="168109" y="361569"/>
                </a:lnTo>
                <a:lnTo>
                  <a:pt x="169989" y="371602"/>
                </a:lnTo>
                <a:lnTo>
                  <a:pt x="175285" y="379552"/>
                </a:lnTo>
                <a:lnTo>
                  <a:pt x="183273" y="384721"/>
                </a:lnTo>
                <a:lnTo>
                  <a:pt x="193255" y="386562"/>
                </a:lnTo>
                <a:lnTo>
                  <a:pt x="203415" y="384644"/>
                </a:lnTo>
                <a:lnTo>
                  <a:pt x="205727" y="383095"/>
                </a:lnTo>
                <a:lnTo>
                  <a:pt x="211353" y="379336"/>
                </a:lnTo>
                <a:lnTo>
                  <a:pt x="216509" y="371360"/>
                </a:lnTo>
                <a:lnTo>
                  <a:pt x="218313" y="361569"/>
                </a:lnTo>
                <a:close/>
              </a:path>
              <a:path w="225425" h="386715">
                <a:moveTo>
                  <a:pt x="225069" y="3594"/>
                </a:moveTo>
                <a:lnTo>
                  <a:pt x="221475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12"/>
                </a:lnTo>
                <a:lnTo>
                  <a:pt x="85712" y="64922"/>
                </a:lnTo>
                <a:lnTo>
                  <a:pt x="76174" y="62725"/>
                </a:lnTo>
                <a:lnTo>
                  <a:pt x="68707" y="7289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12"/>
                </a:lnTo>
                <a:lnTo>
                  <a:pt x="0" y="377367"/>
                </a:lnTo>
                <a:lnTo>
                  <a:pt x="0" y="381812"/>
                </a:lnTo>
                <a:lnTo>
                  <a:pt x="3606" y="385419"/>
                </a:lnTo>
                <a:lnTo>
                  <a:pt x="81241" y="385419"/>
                </a:lnTo>
                <a:lnTo>
                  <a:pt x="84861" y="381812"/>
                </a:lnTo>
                <a:lnTo>
                  <a:pt x="84861" y="197015"/>
                </a:lnTo>
                <a:lnTo>
                  <a:pt x="93395" y="148818"/>
                </a:lnTo>
                <a:lnTo>
                  <a:pt x="118110" y="112890"/>
                </a:lnTo>
                <a:lnTo>
                  <a:pt x="157670" y="90436"/>
                </a:lnTo>
                <a:lnTo>
                  <a:pt x="210693" y="82689"/>
                </a:lnTo>
                <a:lnTo>
                  <a:pt x="221475" y="82689"/>
                </a:lnTo>
                <a:lnTo>
                  <a:pt x="225069" y="79082"/>
                </a:lnTo>
                <a:lnTo>
                  <a:pt x="225069" y="3594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837014" y="576674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25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69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31"/>
                </a:lnTo>
                <a:lnTo>
                  <a:pt x="91694" y="154457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74"/>
                </a:lnTo>
                <a:lnTo>
                  <a:pt x="192303" y="259359"/>
                </a:lnTo>
                <a:lnTo>
                  <a:pt x="211950" y="279273"/>
                </a:lnTo>
                <a:lnTo>
                  <a:pt x="216877" y="285788"/>
                </a:lnTo>
                <a:lnTo>
                  <a:pt x="219506" y="292836"/>
                </a:lnTo>
                <a:lnTo>
                  <a:pt x="219760" y="300367"/>
                </a:lnTo>
                <a:lnTo>
                  <a:pt x="217601" y="308279"/>
                </a:lnTo>
                <a:lnTo>
                  <a:pt x="188442" y="323596"/>
                </a:lnTo>
                <a:lnTo>
                  <a:pt x="3644" y="323583"/>
                </a:lnTo>
                <a:lnTo>
                  <a:pt x="0" y="327215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75"/>
                </a:lnTo>
                <a:lnTo>
                  <a:pt x="150571" y="409575"/>
                </a:lnTo>
                <a:lnTo>
                  <a:pt x="193332" y="408787"/>
                </a:lnTo>
                <a:lnTo>
                  <a:pt x="254520" y="391566"/>
                </a:lnTo>
                <a:lnTo>
                  <a:pt x="295617" y="342900"/>
                </a:lnTo>
                <a:lnTo>
                  <a:pt x="305066" y="311454"/>
                </a:lnTo>
                <a:lnTo>
                  <a:pt x="305320" y="281025"/>
                </a:lnTo>
                <a:close/>
              </a:path>
              <a:path w="733425" h="733425">
                <a:moveTo>
                  <a:pt x="408876" y="581520"/>
                </a:moveTo>
                <a:lnTo>
                  <a:pt x="408698" y="538949"/>
                </a:lnTo>
                <a:lnTo>
                  <a:pt x="391591" y="476681"/>
                </a:lnTo>
                <a:lnTo>
                  <a:pt x="341884" y="436511"/>
                </a:lnTo>
                <a:lnTo>
                  <a:pt x="309524" y="427405"/>
                </a:lnTo>
                <a:lnTo>
                  <a:pt x="278320" y="427964"/>
                </a:lnTo>
                <a:lnTo>
                  <a:pt x="221462" y="458330"/>
                </a:lnTo>
                <a:lnTo>
                  <a:pt x="191795" y="487248"/>
                </a:lnTo>
                <a:lnTo>
                  <a:pt x="97243" y="581990"/>
                </a:lnTo>
                <a:lnTo>
                  <a:pt x="96443" y="587654"/>
                </a:lnTo>
                <a:lnTo>
                  <a:pt x="125018" y="615581"/>
                </a:lnTo>
                <a:lnTo>
                  <a:pt x="152590" y="643813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31"/>
                </a:lnTo>
                <a:lnTo>
                  <a:pt x="277876" y="522401"/>
                </a:lnTo>
                <a:lnTo>
                  <a:pt x="284365" y="516902"/>
                </a:lnTo>
                <a:lnTo>
                  <a:pt x="291350" y="513397"/>
                </a:lnTo>
                <a:lnTo>
                  <a:pt x="298996" y="512394"/>
                </a:lnTo>
                <a:lnTo>
                  <a:pt x="307441" y="514426"/>
                </a:lnTo>
                <a:lnTo>
                  <a:pt x="323951" y="729335"/>
                </a:lnTo>
                <a:lnTo>
                  <a:pt x="327583" y="732955"/>
                </a:lnTo>
                <a:lnTo>
                  <a:pt x="405041" y="732955"/>
                </a:lnTo>
                <a:lnTo>
                  <a:pt x="408673" y="729322"/>
                </a:lnTo>
                <a:lnTo>
                  <a:pt x="408876" y="581520"/>
                </a:lnTo>
                <a:close/>
              </a:path>
              <a:path w="733425" h="733425">
                <a:moveTo>
                  <a:pt x="636244" y="149694"/>
                </a:moveTo>
                <a:lnTo>
                  <a:pt x="636066" y="144449"/>
                </a:lnTo>
                <a:lnTo>
                  <a:pt x="609371" y="118897"/>
                </a:lnTo>
                <a:lnTo>
                  <a:pt x="599833" y="109245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81" y="91643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75" y="126923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11"/>
                </a:lnTo>
                <a:lnTo>
                  <a:pt x="433489" y="220040"/>
                </a:lnTo>
                <a:lnTo>
                  <a:pt x="424751" y="217855"/>
                </a:lnTo>
                <a:lnTo>
                  <a:pt x="417144" y="213067"/>
                </a:lnTo>
                <a:lnTo>
                  <a:pt x="412153" y="206692"/>
                </a:lnTo>
                <a:lnTo>
                  <a:pt x="409486" y="198945"/>
                </a:lnTo>
                <a:lnTo>
                  <a:pt x="408813" y="190055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66"/>
                </a:lnTo>
                <a:lnTo>
                  <a:pt x="323900" y="156083"/>
                </a:lnTo>
                <a:lnTo>
                  <a:pt x="324993" y="200672"/>
                </a:lnTo>
                <a:lnTo>
                  <a:pt x="343877" y="259308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19"/>
                </a:lnTo>
                <a:lnTo>
                  <a:pt x="483920" y="294347"/>
                </a:lnTo>
                <a:lnTo>
                  <a:pt x="510667" y="274726"/>
                </a:lnTo>
                <a:lnTo>
                  <a:pt x="540562" y="245516"/>
                </a:lnTo>
                <a:lnTo>
                  <a:pt x="636244" y="149694"/>
                </a:lnTo>
                <a:close/>
              </a:path>
              <a:path w="733425" h="733425">
                <a:moveTo>
                  <a:pt x="732980" y="327190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64"/>
                </a:lnTo>
                <a:lnTo>
                  <a:pt x="574738" y="323545"/>
                </a:lnTo>
                <a:lnTo>
                  <a:pt x="529348" y="325081"/>
                </a:lnTo>
                <a:lnTo>
                  <a:pt x="472173" y="344728"/>
                </a:lnTo>
                <a:lnTo>
                  <a:pt x="435419" y="393623"/>
                </a:lnTo>
                <a:lnTo>
                  <a:pt x="427393" y="423875"/>
                </a:lnTo>
                <a:lnTo>
                  <a:pt x="427697" y="453047"/>
                </a:lnTo>
                <a:lnTo>
                  <a:pt x="453910" y="505891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47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62"/>
                </a:lnTo>
                <a:lnTo>
                  <a:pt x="632663" y="565188"/>
                </a:lnTo>
                <a:lnTo>
                  <a:pt x="628459" y="560654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10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35" y="409206"/>
                </a:lnTo>
                <a:lnTo>
                  <a:pt x="732980" y="405574"/>
                </a:lnTo>
                <a:lnTo>
                  <a:pt x="732980" y="32719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>
            <a:spLocks noGrp="1"/>
          </p:cNvSpPr>
          <p:nvPr>
            <p:ph type="title"/>
          </p:nvPr>
        </p:nvSpPr>
        <p:spPr>
          <a:xfrm>
            <a:off x="1005138" y="1194539"/>
            <a:ext cx="7143750" cy="2837956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en-US" spc="-45" dirty="0"/>
              <a:t>[Analyzing data]</a:t>
            </a:r>
            <a:endParaRPr spc="-10" dirty="0"/>
          </a:p>
          <a:p>
            <a:pPr marL="59055">
              <a:lnSpc>
                <a:spcPct val="100000"/>
              </a:lnSpc>
              <a:spcBef>
                <a:spcPts val="1964"/>
              </a:spcBef>
            </a:pPr>
            <a:r>
              <a:rPr lang="en-US"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[subtitle]</a:t>
            </a:r>
            <a:endParaRPr sz="1650" dirty="0">
              <a:latin typeface="PP Mori SemiBold"/>
              <a:cs typeface="PP Mori Semi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28610" y="4098311"/>
            <a:ext cx="6569075" cy="1185581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Observations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analysis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028610" y="6401645"/>
            <a:ext cx="7183755" cy="11287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62735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Analysis</a:t>
            </a:r>
          </a:p>
          <a:p>
            <a:pPr marL="12700" marR="1562735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Data points to draw attention to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81" name="object 28">
            <a:extLst>
              <a:ext uri="{FF2B5EF4-FFF2-40B4-BE49-F238E27FC236}">
                <a16:creationId xmlns:a16="http://schemas.microsoft.com/office/drawing/2014/main" id="{0E1708F9-1039-4EB6-802B-C6FB17C9356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182" name="object 29">
            <a:extLst>
              <a:ext uri="{FF2B5EF4-FFF2-40B4-BE49-F238E27FC236}">
                <a16:creationId xmlns:a16="http://schemas.microsoft.com/office/drawing/2014/main" id="{7C80F8B4-E53E-49A7-A89E-2C75FF947DB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183" name="object 30">
            <a:extLst>
              <a:ext uri="{FF2B5EF4-FFF2-40B4-BE49-F238E27FC236}">
                <a16:creationId xmlns:a16="http://schemas.microsoft.com/office/drawing/2014/main" id="{051108C2-3AF7-42CC-A2E1-E1B20F1EC5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850" y="497501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71506" y="658115"/>
            <a:ext cx="2101215" cy="550545"/>
            <a:chOff x="16671506" y="658115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71505" y="686288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31"/>
                  </a:moveTo>
                  <a:lnTo>
                    <a:pt x="541718" y="130149"/>
                  </a:lnTo>
                  <a:lnTo>
                    <a:pt x="462622" y="130149"/>
                  </a:lnTo>
                  <a:lnTo>
                    <a:pt x="459435" y="132575"/>
                  </a:lnTo>
                  <a:lnTo>
                    <a:pt x="390156" y="383324"/>
                  </a:lnTo>
                  <a:lnTo>
                    <a:pt x="379006" y="383324"/>
                  </a:lnTo>
                  <a:lnTo>
                    <a:pt x="309054" y="132562"/>
                  </a:lnTo>
                  <a:lnTo>
                    <a:pt x="305879" y="130149"/>
                  </a:lnTo>
                  <a:lnTo>
                    <a:pt x="240423" y="130149"/>
                  </a:lnTo>
                  <a:lnTo>
                    <a:pt x="237248" y="132588"/>
                  </a:lnTo>
                  <a:lnTo>
                    <a:pt x="167944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49"/>
                  </a:lnTo>
                  <a:lnTo>
                    <a:pt x="3860" y="130149"/>
                  </a:lnTo>
                  <a:lnTo>
                    <a:pt x="0" y="135331"/>
                  </a:lnTo>
                  <a:lnTo>
                    <a:pt x="109651" y="505498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18" y="511276"/>
                  </a:lnTo>
                  <a:lnTo>
                    <a:pt x="201193" y="508863"/>
                  </a:lnTo>
                  <a:lnTo>
                    <a:pt x="267614" y="270789"/>
                  </a:lnTo>
                  <a:lnTo>
                    <a:pt x="278726" y="270776"/>
                  </a:lnTo>
                  <a:lnTo>
                    <a:pt x="345821" y="508876"/>
                  </a:lnTo>
                  <a:lnTo>
                    <a:pt x="348983" y="511276"/>
                  </a:lnTo>
                  <a:lnTo>
                    <a:pt x="431774" y="511276"/>
                  </a:lnTo>
                  <a:lnTo>
                    <a:pt x="434911" y="508927"/>
                  </a:lnTo>
                  <a:lnTo>
                    <a:pt x="545579" y="135331"/>
                  </a:lnTo>
                  <a:close/>
                </a:path>
                <a:path w="1958340" h="522605">
                  <a:moveTo>
                    <a:pt x="937412" y="317830"/>
                  </a:moveTo>
                  <a:lnTo>
                    <a:pt x="933386" y="278282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15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82"/>
                  </a:lnTo>
                  <a:lnTo>
                    <a:pt x="659892" y="278282"/>
                  </a:lnTo>
                  <a:lnTo>
                    <a:pt x="656069" y="272961"/>
                  </a:lnTo>
                  <a:lnTo>
                    <a:pt x="672719" y="235292"/>
                  </a:lnTo>
                  <a:lnTo>
                    <a:pt x="722490" y="195821"/>
                  </a:lnTo>
                  <a:lnTo>
                    <a:pt x="755484" y="190563"/>
                  </a:lnTo>
                  <a:lnTo>
                    <a:pt x="787679" y="195859"/>
                  </a:lnTo>
                  <a:lnTo>
                    <a:pt x="814095" y="211188"/>
                  </a:lnTo>
                  <a:lnTo>
                    <a:pt x="834186" y="235623"/>
                  </a:lnTo>
                  <a:lnTo>
                    <a:pt x="847394" y="268312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43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54"/>
                  </a:lnTo>
                  <a:lnTo>
                    <a:pt x="597128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64"/>
                  </a:lnTo>
                  <a:lnTo>
                    <a:pt x="581317" y="394423"/>
                  </a:lnTo>
                  <a:lnTo>
                    <a:pt x="602526" y="434073"/>
                  </a:lnTo>
                  <a:lnTo>
                    <a:pt x="631444" y="467829"/>
                  </a:lnTo>
                  <a:lnTo>
                    <a:pt x="666851" y="494461"/>
                  </a:lnTo>
                  <a:lnTo>
                    <a:pt x="707491" y="512724"/>
                  </a:lnTo>
                  <a:lnTo>
                    <a:pt x="752119" y="521347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82"/>
                  </a:lnTo>
                  <a:lnTo>
                    <a:pt x="909370" y="450151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39"/>
                  </a:lnTo>
                  <a:lnTo>
                    <a:pt x="837641" y="418757"/>
                  </a:lnTo>
                  <a:lnTo>
                    <a:pt x="817867" y="435927"/>
                  </a:lnTo>
                  <a:lnTo>
                    <a:pt x="792848" y="446519"/>
                  </a:lnTo>
                  <a:lnTo>
                    <a:pt x="763397" y="450151"/>
                  </a:lnTo>
                  <a:lnTo>
                    <a:pt x="721194" y="442747"/>
                  </a:lnTo>
                  <a:lnTo>
                    <a:pt x="687908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65"/>
                  </a:lnTo>
                  <a:lnTo>
                    <a:pt x="937412" y="317830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10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23"/>
                  </a:lnTo>
                  <a:lnTo>
                    <a:pt x="1054823" y="248539"/>
                  </a:lnTo>
                  <a:lnTo>
                    <a:pt x="1049235" y="230111"/>
                  </a:lnTo>
                  <a:lnTo>
                    <a:pt x="1053185" y="212674"/>
                  </a:lnTo>
                  <a:lnTo>
                    <a:pt x="1064691" y="199542"/>
                  </a:lnTo>
                  <a:lnTo>
                    <a:pt x="1083221" y="191274"/>
                  </a:lnTo>
                  <a:lnTo>
                    <a:pt x="1108202" y="188404"/>
                  </a:lnTo>
                  <a:lnTo>
                    <a:pt x="1136980" y="191820"/>
                  </a:lnTo>
                  <a:lnTo>
                    <a:pt x="1160322" y="202222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75"/>
                  </a:lnTo>
                  <a:lnTo>
                    <a:pt x="1263510" y="251675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54" y="123812"/>
                  </a:lnTo>
                  <a:lnTo>
                    <a:pt x="1108913" y="118656"/>
                  </a:lnTo>
                  <a:lnTo>
                    <a:pt x="1048029" y="126669"/>
                  </a:lnTo>
                  <a:lnTo>
                    <a:pt x="1003122" y="149390"/>
                  </a:lnTo>
                  <a:lnTo>
                    <a:pt x="975334" y="184785"/>
                  </a:lnTo>
                  <a:lnTo>
                    <a:pt x="965822" y="230822"/>
                  </a:lnTo>
                  <a:lnTo>
                    <a:pt x="975347" y="275259"/>
                  </a:lnTo>
                  <a:lnTo>
                    <a:pt x="1001052" y="305879"/>
                  </a:lnTo>
                  <a:lnTo>
                    <a:pt x="1038631" y="327190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72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11" y="440347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08"/>
                  </a:lnTo>
                  <a:lnTo>
                    <a:pt x="1040765" y="392684"/>
                  </a:lnTo>
                  <a:lnTo>
                    <a:pt x="1037450" y="389750"/>
                  </a:lnTo>
                  <a:lnTo>
                    <a:pt x="967422" y="389750"/>
                  </a:lnTo>
                  <a:lnTo>
                    <a:pt x="962634" y="389750"/>
                  </a:lnTo>
                  <a:lnTo>
                    <a:pt x="958862" y="393903"/>
                  </a:lnTo>
                  <a:lnTo>
                    <a:pt x="970851" y="441426"/>
                  </a:lnTo>
                  <a:lnTo>
                    <a:pt x="994219" y="475780"/>
                  </a:lnTo>
                  <a:lnTo>
                    <a:pt x="1028915" y="501078"/>
                  </a:lnTo>
                  <a:lnTo>
                    <a:pt x="1074305" y="516712"/>
                  </a:lnTo>
                  <a:lnTo>
                    <a:pt x="1129779" y="522058"/>
                  </a:lnTo>
                  <a:lnTo>
                    <a:pt x="1180922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42" y="130149"/>
                  </a:lnTo>
                  <a:lnTo>
                    <a:pt x="1454442" y="130149"/>
                  </a:lnTo>
                  <a:lnTo>
                    <a:pt x="1450835" y="126555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15" y="202069"/>
                  </a:lnTo>
                  <a:lnTo>
                    <a:pt x="1362379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41" y="444842"/>
                  </a:lnTo>
                  <a:lnTo>
                    <a:pt x="1398612" y="481342"/>
                  </a:lnTo>
                  <a:lnTo>
                    <a:pt x="1438490" y="503682"/>
                  </a:lnTo>
                  <a:lnTo>
                    <a:pt x="1493266" y="511276"/>
                  </a:lnTo>
                  <a:lnTo>
                    <a:pt x="1538554" y="511276"/>
                  </a:lnTo>
                  <a:lnTo>
                    <a:pt x="1542161" y="507669"/>
                  </a:lnTo>
                  <a:lnTo>
                    <a:pt x="1542161" y="442963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40" y="436054"/>
                  </a:lnTo>
                  <a:lnTo>
                    <a:pt x="1463065" y="426326"/>
                  </a:lnTo>
                  <a:lnTo>
                    <a:pt x="1453921" y="410540"/>
                  </a:lnTo>
                  <a:lnTo>
                    <a:pt x="1450835" y="389026"/>
                  </a:lnTo>
                  <a:lnTo>
                    <a:pt x="1450835" y="205663"/>
                  </a:lnTo>
                  <a:lnTo>
                    <a:pt x="1454442" y="202069"/>
                  </a:lnTo>
                  <a:lnTo>
                    <a:pt x="1545742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70"/>
                  </a:lnTo>
                  <a:lnTo>
                    <a:pt x="1912023" y="210515"/>
                  </a:lnTo>
                  <a:lnTo>
                    <a:pt x="1892173" y="172554"/>
                  </a:lnTo>
                  <a:lnTo>
                    <a:pt x="1859724" y="143598"/>
                  </a:lnTo>
                  <a:lnTo>
                    <a:pt x="1815198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493" y="142214"/>
                  </a:lnTo>
                  <a:lnTo>
                    <a:pt x="1621345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56"/>
                  </a:lnTo>
                  <a:lnTo>
                    <a:pt x="1583855" y="255270"/>
                  </a:lnTo>
                  <a:lnTo>
                    <a:pt x="1664157" y="255270"/>
                  </a:lnTo>
                  <a:lnTo>
                    <a:pt x="1666570" y="253301"/>
                  </a:lnTo>
                  <a:lnTo>
                    <a:pt x="1667103" y="250558"/>
                  </a:lnTo>
                  <a:lnTo>
                    <a:pt x="1677504" y="225247"/>
                  </a:lnTo>
                  <a:lnTo>
                    <a:pt x="1696974" y="205613"/>
                  </a:lnTo>
                  <a:lnTo>
                    <a:pt x="1724152" y="192913"/>
                  </a:lnTo>
                  <a:lnTo>
                    <a:pt x="1757680" y="188391"/>
                  </a:lnTo>
                  <a:lnTo>
                    <a:pt x="1790446" y="192798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310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16"/>
                  </a:lnTo>
                  <a:lnTo>
                    <a:pt x="1711109" y="352285"/>
                  </a:lnTo>
                  <a:lnTo>
                    <a:pt x="1744726" y="347319"/>
                  </a:lnTo>
                  <a:lnTo>
                    <a:pt x="1768970" y="344055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35"/>
                  </a:lnTo>
                  <a:lnTo>
                    <a:pt x="1807019" y="278561"/>
                  </a:lnTo>
                  <a:lnTo>
                    <a:pt x="1775282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32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197"/>
                  </a:lnTo>
                  <a:lnTo>
                    <a:pt x="1716684" y="519188"/>
                  </a:lnTo>
                  <a:lnTo>
                    <a:pt x="1757095" y="515531"/>
                  </a:lnTo>
                  <a:lnTo>
                    <a:pt x="1790687" y="504913"/>
                  </a:lnTo>
                  <a:lnTo>
                    <a:pt x="1817725" y="487908"/>
                  </a:lnTo>
                  <a:lnTo>
                    <a:pt x="1838464" y="465048"/>
                  </a:lnTo>
                  <a:lnTo>
                    <a:pt x="1841169" y="461124"/>
                  </a:lnTo>
                  <a:lnTo>
                    <a:pt x="1847113" y="461822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46"/>
                  </a:lnTo>
                  <a:lnTo>
                    <a:pt x="1891868" y="508368"/>
                  </a:lnTo>
                  <a:lnTo>
                    <a:pt x="1918030" y="511263"/>
                  </a:lnTo>
                  <a:lnTo>
                    <a:pt x="1955660" y="511263"/>
                  </a:lnTo>
                  <a:lnTo>
                    <a:pt x="1958301" y="508635"/>
                  </a:lnTo>
                  <a:lnTo>
                    <a:pt x="1958301" y="461124"/>
                  </a:lnTo>
                  <a:lnTo>
                    <a:pt x="1958301" y="452310"/>
                  </a:lnTo>
                  <a:lnTo>
                    <a:pt x="1958301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7330" y="658115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76898" y="81644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34290" y="812132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15" y="364261"/>
                </a:lnTo>
                <a:lnTo>
                  <a:pt x="201625" y="363588"/>
                </a:lnTo>
                <a:lnTo>
                  <a:pt x="200660" y="362813"/>
                </a:lnTo>
                <a:lnTo>
                  <a:pt x="198932" y="362445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17" y="352602"/>
                </a:lnTo>
                <a:lnTo>
                  <a:pt x="200469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40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40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58" y="364655"/>
                </a:lnTo>
                <a:lnTo>
                  <a:pt x="198450" y="365607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13" y="361569"/>
                </a:moveTo>
                <a:lnTo>
                  <a:pt x="218274" y="360997"/>
                </a:lnTo>
                <a:lnTo>
                  <a:pt x="216433" y="351218"/>
                </a:lnTo>
                <a:lnTo>
                  <a:pt x="214376" y="348119"/>
                </a:lnTo>
                <a:lnTo>
                  <a:pt x="214376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55" y="383095"/>
                </a:lnTo>
                <a:lnTo>
                  <a:pt x="184658" y="381444"/>
                </a:lnTo>
                <a:lnTo>
                  <a:pt x="177952" y="376885"/>
                </a:lnTo>
                <a:lnTo>
                  <a:pt x="173570" y="370001"/>
                </a:lnTo>
                <a:lnTo>
                  <a:pt x="172046" y="361569"/>
                </a:lnTo>
                <a:lnTo>
                  <a:pt x="172085" y="360997"/>
                </a:lnTo>
                <a:lnTo>
                  <a:pt x="173621" y="352602"/>
                </a:lnTo>
                <a:lnTo>
                  <a:pt x="178092" y="345770"/>
                </a:lnTo>
                <a:lnTo>
                  <a:pt x="184823" y="341325"/>
                </a:lnTo>
                <a:lnTo>
                  <a:pt x="193255" y="339750"/>
                </a:lnTo>
                <a:lnTo>
                  <a:pt x="201828" y="341401"/>
                </a:lnTo>
                <a:lnTo>
                  <a:pt x="208521" y="345948"/>
                </a:lnTo>
                <a:lnTo>
                  <a:pt x="212852" y="352806"/>
                </a:lnTo>
                <a:lnTo>
                  <a:pt x="214337" y="360997"/>
                </a:lnTo>
                <a:lnTo>
                  <a:pt x="214376" y="361569"/>
                </a:lnTo>
                <a:lnTo>
                  <a:pt x="214376" y="348119"/>
                </a:lnTo>
                <a:lnTo>
                  <a:pt x="211175" y="343281"/>
                </a:lnTo>
                <a:lnTo>
                  <a:pt x="205714" y="339750"/>
                </a:lnTo>
                <a:lnTo>
                  <a:pt x="203212" y="338137"/>
                </a:lnTo>
                <a:lnTo>
                  <a:pt x="193255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13" y="351421"/>
                </a:lnTo>
                <a:lnTo>
                  <a:pt x="168148" y="360997"/>
                </a:lnTo>
                <a:lnTo>
                  <a:pt x="168109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21"/>
                </a:lnTo>
                <a:lnTo>
                  <a:pt x="193255" y="386562"/>
                </a:lnTo>
                <a:lnTo>
                  <a:pt x="203415" y="384644"/>
                </a:lnTo>
                <a:lnTo>
                  <a:pt x="205727" y="383095"/>
                </a:lnTo>
                <a:lnTo>
                  <a:pt x="211353" y="379349"/>
                </a:lnTo>
                <a:lnTo>
                  <a:pt x="216509" y="371360"/>
                </a:lnTo>
                <a:lnTo>
                  <a:pt x="218313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75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12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12"/>
                </a:lnTo>
                <a:lnTo>
                  <a:pt x="0" y="377367"/>
                </a:lnTo>
                <a:lnTo>
                  <a:pt x="0" y="381825"/>
                </a:lnTo>
                <a:lnTo>
                  <a:pt x="3606" y="385419"/>
                </a:lnTo>
                <a:lnTo>
                  <a:pt x="81241" y="385419"/>
                </a:lnTo>
                <a:lnTo>
                  <a:pt x="84861" y="381825"/>
                </a:lnTo>
                <a:lnTo>
                  <a:pt x="84861" y="197015"/>
                </a:lnTo>
                <a:lnTo>
                  <a:pt x="93395" y="148818"/>
                </a:lnTo>
                <a:lnTo>
                  <a:pt x="118110" y="112890"/>
                </a:lnTo>
                <a:lnTo>
                  <a:pt x="157670" y="90436"/>
                </a:lnTo>
                <a:lnTo>
                  <a:pt x="210693" y="82689"/>
                </a:lnTo>
                <a:lnTo>
                  <a:pt x="221475" y="82689"/>
                </a:lnTo>
                <a:lnTo>
                  <a:pt x="225069" y="79082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37014" y="582580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38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69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31"/>
                </a:lnTo>
                <a:lnTo>
                  <a:pt x="91694" y="154457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74"/>
                </a:lnTo>
                <a:lnTo>
                  <a:pt x="192303" y="259372"/>
                </a:lnTo>
                <a:lnTo>
                  <a:pt x="211950" y="279273"/>
                </a:lnTo>
                <a:lnTo>
                  <a:pt x="216877" y="285788"/>
                </a:lnTo>
                <a:lnTo>
                  <a:pt x="219506" y="292849"/>
                </a:lnTo>
                <a:lnTo>
                  <a:pt x="219760" y="300367"/>
                </a:lnTo>
                <a:lnTo>
                  <a:pt x="217601" y="308279"/>
                </a:lnTo>
                <a:lnTo>
                  <a:pt x="188442" y="323596"/>
                </a:lnTo>
                <a:lnTo>
                  <a:pt x="3644" y="323583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75"/>
                </a:lnTo>
                <a:lnTo>
                  <a:pt x="150571" y="409575"/>
                </a:lnTo>
                <a:lnTo>
                  <a:pt x="193332" y="408787"/>
                </a:lnTo>
                <a:lnTo>
                  <a:pt x="254520" y="391566"/>
                </a:lnTo>
                <a:lnTo>
                  <a:pt x="295617" y="342912"/>
                </a:lnTo>
                <a:lnTo>
                  <a:pt x="305066" y="311454"/>
                </a:lnTo>
                <a:lnTo>
                  <a:pt x="305320" y="281038"/>
                </a:lnTo>
                <a:close/>
              </a:path>
              <a:path w="733425" h="733425">
                <a:moveTo>
                  <a:pt x="408876" y="581520"/>
                </a:moveTo>
                <a:lnTo>
                  <a:pt x="408698" y="538949"/>
                </a:lnTo>
                <a:lnTo>
                  <a:pt x="391591" y="476694"/>
                </a:lnTo>
                <a:lnTo>
                  <a:pt x="341884" y="436511"/>
                </a:lnTo>
                <a:lnTo>
                  <a:pt x="309524" y="427405"/>
                </a:lnTo>
                <a:lnTo>
                  <a:pt x="278320" y="427964"/>
                </a:lnTo>
                <a:lnTo>
                  <a:pt x="221462" y="458330"/>
                </a:lnTo>
                <a:lnTo>
                  <a:pt x="191795" y="487248"/>
                </a:lnTo>
                <a:lnTo>
                  <a:pt x="97243" y="582002"/>
                </a:lnTo>
                <a:lnTo>
                  <a:pt x="96443" y="587654"/>
                </a:lnTo>
                <a:lnTo>
                  <a:pt x="125018" y="615581"/>
                </a:lnTo>
                <a:lnTo>
                  <a:pt x="152590" y="643813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397"/>
                </a:lnTo>
                <a:lnTo>
                  <a:pt x="298996" y="512394"/>
                </a:lnTo>
                <a:lnTo>
                  <a:pt x="307441" y="514426"/>
                </a:lnTo>
                <a:lnTo>
                  <a:pt x="323951" y="729335"/>
                </a:lnTo>
                <a:lnTo>
                  <a:pt x="327583" y="732955"/>
                </a:lnTo>
                <a:lnTo>
                  <a:pt x="405041" y="732955"/>
                </a:lnTo>
                <a:lnTo>
                  <a:pt x="408673" y="729322"/>
                </a:lnTo>
                <a:lnTo>
                  <a:pt x="408876" y="581520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33" y="109258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81" y="91655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489" y="220052"/>
                </a:lnTo>
                <a:lnTo>
                  <a:pt x="424751" y="217855"/>
                </a:lnTo>
                <a:lnTo>
                  <a:pt x="417144" y="213080"/>
                </a:lnTo>
                <a:lnTo>
                  <a:pt x="412153" y="206705"/>
                </a:lnTo>
                <a:lnTo>
                  <a:pt x="409486" y="198958"/>
                </a:lnTo>
                <a:lnTo>
                  <a:pt x="408813" y="190055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66"/>
                </a:lnTo>
                <a:lnTo>
                  <a:pt x="323900" y="156083"/>
                </a:lnTo>
                <a:lnTo>
                  <a:pt x="324993" y="200672"/>
                </a:lnTo>
                <a:lnTo>
                  <a:pt x="343877" y="259308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19"/>
                </a:lnTo>
                <a:lnTo>
                  <a:pt x="483920" y="294347"/>
                </a:lnTo>
                <a:lnTo>
                  <a:pt x="510667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80" y="327190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64"/>
                </a:lnTo>
                <a:lnTo>
                  <a:pt x="574738" y="323545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47"/>
                </a:lnTo>
                <a:lnTo>
                  <a:pt x="453910" y="505904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60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75"/>
                </a:lnTo>
                <a:lnTo>
                  <a:pt x="632663" y="565200"/>
                </a:lnTo>
                <a:lnTo>
                  <a:pt x="628459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35" y="409206"/>
                </a:lnTo>
                <a:lnTo>
                  <a:pt x="732980" y="405574"/>
                </a:lnTo>
                <a:lnTo>
                  <a:pt x="732980" y="32719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2268" y="2163700"/>
            <a:ext cx="9931322" cy="69819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8298" y="1912322"/>
            <a:ext cx="7069455" cy="2551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[Bar Graph Page ]</a:t>
            </a:r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990510" y="5243909"/>
            <a:ext cx="7606665" cy="280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1264285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Analyzing data</a:t>
            </a:r>
          </a:p>
          <a:p>
            <a:pPr marL="50800" marR="1264285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Recognizing Trends</a:t>
            </a:r>
            <a:endParaRPr sz="2850" dirty="0">
              <a:latin typeface="PP Mori"/>
              <a:cs typeface="PP Mo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PP Mori"/>
              <a:cs typeface="PP Mori"/>
            </a:endParaRPr>
          </a:p>
          <a:p>
            <a:pPr marL="50800" marR="43180">
              <a:lnSpc>
                <a:spcPct val="132600"/>
              </a:lnSpc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How to use this data</a:t>
            </a:r>
          </a:p>
          <a:p>
            <a:pPr marL="50800" marR="43180">
              <a:lnSpc>
                <a:spcPct val="132600"/>
              </a:lnSpc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What it means for us/the customer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1643" y="4892675"/>
            <a:ext cx="160274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[subtitle]</a:t>
            </a:r>
            <a:endParaRPr sz="1650" dirty="0">
              <a:latin typeface="PP Mori SemiBold"/>
              <a:cs typeface="PP Mori SemiBold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73C397AE-EFC3-40BB-9478-F019145374E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9F0B77C6-6E7C-4A89-A67E-CAE716E59DE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1E843AFF-19CB-475D-97EC-62CF2D6A41B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441" y="499559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EBEBE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3486" y="10560753"/>
            <a:ext cx="578675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z="1650" b="1" spc="-20" dirty="0">
                <a:solidFill>
                  <a:srgbClr val="EBEBEC"/>
                </a:solidFill>
                <a:latin typeface="PP Mori SemiBold"/>
                <a:cs typeface="PP Mori SemiBold"/>
              </a:rPr>
              <a:t>Have</a:t>
            </a:r>
            <a:r>
              <a:rPr sz="1650" b="1" spc="-45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questions?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Drop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us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a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line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at</a:t>
            </a:r>
            <a:r>
              <a:rPr sz="1650" b="1" spc="-4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10" dirty="0">
                <a:solidFill>
                  <a:srgbClr val="EB3B13"/>
                </a:solidFill>
                <a:latin typeface="PP Mori SemiBold"/>
                <a:cs typeface="PP Mori SemiBold"/>
                <a:hlinkClick r:id="rId2"/>
              </a:rPr>
              <a:t>hello@westairgases.com</a:t>
            </a:r>
            <a:endParaRPr sz="1650">
              <a:latin typeface="PP Mori SemiBold"/>
              <a:cs typeface="PP Mori Semi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7533393" y="1056075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2554" y="10581686"/>
            <a:ext cx="29838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Service</a:t>
            </a:r>
            <a:r>
              <a:rPr sz="1650" b="1" spc="-65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worth</a:t>
            </a:r>
            <a:r>
              <a:rPr sz="1650" b="1" spc="-6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EBEC"/>
                </a:solidFill>
                <a:latin typeface="PP Mori SemiBold"/>
                <a:cs typeface="PP Mori SemiBold"/>
              </a:rPr>
              <a:t>rallying</a:t>
            </a:r>
            <a:r>
              <a:rPr sz="1650" b="1" spc="-60" dirty="0">
                <a:solidFill>
                  <a:srgbClr val="EBEBEC"/>
                </a:solidFill>
                <a:latin typeface="PP Mori SemiBold"/>
                <a:cs typeface="PP Mori SemiBold"/>
              </a:rPr>
              <a:t> </a:t>
            </a:r>
            <a:r>
              <a:rPr sz="1650" b="1" spc="-10" dirty="0">
                <a:solidFill>
                  <a:srgbClr val="EBEBEC"/>
                </a:solidFill>
                <a:latin typeface="PP Mori SemiBold"/>
                <a:cs typeface="PP Mori SemiBold"/>
              </a:rPr>
              <a:t>around.</a:t>
            </a:r>
            <a:endParaRPr sz="1650">
              <a:latin typeface="PP Mori SemiBold"/>
              <a:cs typeface="PP Mor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2316" y="4062549"/>
            <a:ext cx="6740525" cy="29552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034">
              <a:lnSpc>
                <a:spcPts val="4680"/>
              </a:lnSpc>
              <a:spcBef>
                <a:spcPts val="120"/>
              </a:spcBef>
            </a:pPr>
            <a:r>
              <a:rPr lang="en-US" sz="4100" b="0" dirty="0">
                <a:solidFill>
                  <a:srgbClr val="EBEBEC"/>
                </a:solidFill>
                <a:latin typeface="PP Mori ExtraLight"/>
                <a:cs typeface="PP Mori ExtraLight"/>
              </a:rPr>
              <a:t>[Closing Page]</a:t>
            </a:r>
            <a:endParaRPr sz="4100" dirty="0">
              <a:latin typeface="PP Mori ExtraLight"/>
              <a:cs typeface="PP Mori ExtraLight"/>
            </a:endParaRPr>
          </a:p>
          <a:p>
            <a:pPr marL="12700" marR="5080">
              <a:lnSpc>
                <a:spcPts val="8240"/>
              </a:lnSpc>
              <a:spcBef>
                <a:spcPts val="1420"/>
              </a:spcBef>
            </a:pPr>
            <a:r>
              <a:rPr lang="en-US" b="1" spc="30" dirty="0">
                <a:solidFill>
                  <a:srgbClr val="EBEBEC"/>
                </a:solidFill>
                <a:latin typeface="PP Mori SemiBold"/>
                <a:cs typeface="PP Mori SemiBold"/>
              </a:rPr>
              <a:t>[Closing Message]</a:t>
            </a:r>
            <a:endParaRPr b="1" spc="-10" dirty="0">
              <a:solidFill>
                <a:srgbClr val="EBEBEC"/>
              </a:solidFill>
              <a:latin typeface="PP Mori SemiBold"/>
              <a:cs typeface="PP Mor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25" y="502086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50564" y="641729"/>
            <a:ext cx="2100659" cy="550781"/>
            <a:chOff x="16650564" y="641729"/>
            <a:chExt cx="2100659" cy="550781"/>
          </a:xfrm>
        </p:grpSpPr>
        <p:sp>
          <p:nvSpPr>
            <p:cNvPr id="4" name="object 4"/>
            <p:cNvSpPr/>
            <p:nvPr/>
          </p:nvSpPr>
          <p:spPr>
            <a:xfrm>
              <a:off x="16650564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31"/>
                  </a:moveTo>
                  <a:lnTo>
                    <a:pt x="541718" y="130149"/>
                  </a:lnTo>
                  <a:lnTo>
                    <a:pt x="462622" y="130149"/>
                  </a:lnTo>
                  <a:lnTo>
                    <a:pt x="459435" y="132575"/>
                  </a:lnTo>
                  <a:lnTo>
                    <a:pt x="390156" y="383311"/>
                  </a:lnTo>
                  <a:lnTo>
                    <a:pt x="379006" y="383324"/>
                  </a:lnTo>
                  <a:lnTo>
                    <a:pt x="309054" y="132562"/>
                  </a:lnTo>
                  <a:lnTo>
                    <a:pt x="305879" y="130149"/>
                  </a:lnTo>
                  <a:lnTo>
                    <a:pt x="240423" y="130149"/>
                  </a:lnTo>
                  <a:lnTo>
                    <a:pt x="237248" y="132588"/>
                  </a:lnTo>
                  <a:lnTo>
                    <a:pt x="167944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49"/>
                  </a:lnTo>
                  <a:lnTo>
                    <a:pt x="3860" y="130149"/>
                  </a:lnTo>
                  <a:lnTo>
                    <a:pt x="0" y="135331"/>
                  </a:lnTo>
                  <a:lnTo>
                    <a:pt x="109651" y="505498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18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26" y="270764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11" y="508927"/>
                  </a:lnTo>
                  <a:lnTo>
                    <a:pt x="545579" y="135331"/>
                  </a:lnTo>
                  <a:close/>
                </a:path>
                <a:path w="1958340" h="522605">
                  <a:moveTo>
                    <a:pt x="937412" y="317830"/>
                  </a:moveTo>
                  <a:lnTo>
                    <a:pt x="933386" y="278282"/>
                  </a:lnTo>
                  <a:lnTo>
                    <a:pt x="932370" y="268300"/>
                  </a:lnTo>
                  <a:lnTo>
                    <a:pt x="932281" y="267728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15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82"/>
                  </a:lnTo>
                  <a:lnTo>
                    <a:pt x="659892" y="278282"/>
                  </a:lnTo>
                  <a:lnTo>
                    <a:pt x="656069" y="272961"/>
                  </a:lnTo>
                  <a:lnTo>
                    <a:pt x="672719" y="235280"/>
                  </a:lnTo>
                  <a:lnTo>
                    <a:pt x="722490" y="195821"/>
                  </a:lnTo>
                  <a:lnTo>
                    <a:pt x="755484" y="190563"/>
                  </a:lnTo>
                  <a:lnTo>
                    <a:pt x="787679" y="195859"/>
                  </a:lnTo>
                  <a:lnTo>
                    <a:pt x="814095" y="211188"/>
                  </a:lnTo>
                  <a:lnTo>
                    <a:pt x="834186" y="235623"/>
                  </a:lnTo>
                  <a:lnTo>
                    <a:pt x="847394" y="268300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43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41"/>
                  </a:lnTo>
                  <a:lnTo>
                    <a:pt x="597128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64"/>
                  </a:lnTo>
                  <a:lnTo>
                    <a:pt x="581317" y="394423"/>
                  </a:lnTo>
                  <a:lnTo>
                    <a:pt x="602526" y="434060"/>
                  </a:lnTo>
                  <a:lnTo>
                    <a:pt x="631444" y="467829"/>
                  </a:lnTo>
                  <a:lnTo>
                    <a:pt x="666851" y="494461"/>
                  </a:lnTo>
                  <a:lnTo>
                    <a:pt x="707491" y="512724"/>
                  </a:lnTo>
                  <a:lnTo>
                    <a:pt x="752119" y="521335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82"/>
                  </a:lnTo>
                  <a:lnTo>
                    <a:pt x="909370" y="450138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39"/>
                  </a:lnTo>
                  <a:lnTo>
                    <a:pt x="837641" y="418757"/>
                  </a:lnTo>
                  <a:lnTo>
                    <a:pt x="817867" y="435914"/>
                  </a:lnTo>
                  <a:lnTo>
                    <a:pt x="792861" y="446519"/>
                  </a:lnTo>
                  <a:lnTo>
                    <a:pt x="763397" y="450138"/>
                  </a:lnTo>
                  <a:lnTo>
                    <a:pt x="721194" y="442734"/>
                  </a:lnTo>
                  <a:lnTo>
                    <a:pt x="687908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77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65"/>
                  </a:lnTo>
                  <a:lnTo>
                    <a:pt x="937412" y="317830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10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23"/>
                  </a:lnTo>
                  <a:lnTo>
                    <a:pt x="1054823" y="248526"/>
                  </a:lnTo>
                  <a:lnTo>
                    <a:pt x="1049235" y="230098"/>
                  </a:lnTo>
                  <a:lnTo>
                    <a:pt x="1053185" y="212661"/>
                  </a:lnTo>
                  <a:lnTo>
                    <a:pt x="1064691" y="199542"/>
                  </a:lnTo>
                  <a:lnTo>
                    <a:pt x="1083221" y="191274"/>
                  </a:lnTo>
                  <a:lnTo>
                    <a:pt x="1108202" y="188391"/>
                  </a:lnTo>
                  <a:lnTo>
                    <a:pt x="1136980" y="191820"/>
                  </a:lnTo>
                  <a:lnTo>
                    <a:pt x="1160322" y="202222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09"/>
                  </a:lnTo>
                  <a:lnTo>
                    <a:pt x="1197406" y="139065"/>
                  </a:lnTo>
                  <a:lnTo>
                    <a:pt x="1156766" y="123799"/>
                  </a:lnTo>
                  <a:lnTo>
                    <a:pt x="1108913" y="118656"/>
                  </a:lnTo>
                  <a:lnTo>
                    <a:pt x="1048029" y="126669"/>
                  </a:lnTo>
                  <a:lnTo>
                    <a:pt x="1003122" y="149390"/>
                  </a:lnTo>
                  <a:lnTo>
                    <a:pt x="975334" y="184785"/>
                  </a:lnTo>
                  <a:lnTo>
                    <a:pt x="965822" y="230822"/>
                  </a:lnTo>
                  <a:lnTo>
                    <a:pt x="975347" y="275259"/>
                  </a:lnTo>
                  <a:lnTo>
                    <a:pt x="1001052" y="305879"/>
                  </a:lnTo>
                  <a:lnTo>
                    <a:pt x="1038631" y="327190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07"/>
                  </a:lnTo>
                  <a:lnTo>
                    <a:pt x="1174711" y="440347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50"/>
                  </a:lnTo>
                  <a:lnTo>
                    <a:pt x="1050950" y="420725"/>
                  </a:lnTo>
                  <a:lnTo>
                    <a:pt x="1041425" y="396608"/>
                  </a:lnTo>
                  <a:lnTo>
                    <a:pt x="1040765" y="392684"/>
                  </a:lnTo>
                  <a:lnTo>
                    <a:pt x="1037450" y="389737"/>
                  </a:lnTo>
                  <a:lnTo>
                    <a:pt x="967422" y="389737"/>
                  </a:lnTo>
                  <a:lnTo>
                    <a:pt x="962634" y="389737"/>
                  </a:lnTo>
                  <a:lnTo>
                    <a:pt x="958862" y="393903"/>
                  </a:lnTo>
                  <a:lnTo>
                    <a:pt x="970851" y="441426"/>
                  </a:lnTo>
                  <a:lnTo>
                    <a:pt x="994219" y="475780"/>
                  </a:lnTo>
                  <a:lnTo>
                    <a:pt x="1028915" y="501078"/>
                  </a:lnTo>
                  <a:lnTo>
                    <a:pt x="1074305" y="516699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56"/>
                  </a:moveTo>
                  <a:lnTo>
                    <a:pt x="1545742" y="130149"/>
                  </a:lnTo>
                  <a:lnTo>
                    <a:pt x="1454442" y="130149"/>
                  </a:lnTo>
                  <a:lnTo>
                    <a:pt x="1450835" y="126542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86" y="3606"/>
                  </a:lnTo>
                  <a:lnTo>
                    <a:pt x="1365986" y="126542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56"/>
                  </a:lnTo>
                  <a:lnTo>
                    <a:pt x="1299121" y="198462"/>
                  </a:lnTo>
                  <a:lnTo>
                    <a:pt x="1302715" y="202057"/>
                  </a:lnTo>
                  <a:lnTo>
                    <a:pt x="1362379" y="202057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41" y="444830"/>
                  </a:lnTo>
                  <a:lnTo>
                    <a:pt x="1398612" y="481342"/>
                  </a:lnTo>
                  <a:lnTo>
                    <a:pt x="1438490" y="503682"/>
                  </a:lnTo>
                  <a:lnTo>
                    <a:pt x="1493266" y="511263"/>
                  </a:lnTo>
                  <a:lnTo>
                    <a:pt x="1538554" y="511263"/>
                  </a:lnTo>
                  <a:lnTo>
                    <a:pt x="1542161" y="507669"/>
                  </a:lnTo>
                  <a:lnTo>
                    <a:pt x="1542161" y="442963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40" y="436054"/>
                  </a:lnTo>
                  <a:lnTo>
                    <a:pt x="1463065" y="426326"/>
                  </a:lnTo>
                  <a:lnTo>
                    <a:pt x="1453921" y="410540"/>
                  </a:lnTo>
                  <a:lnTo>
                    <a:pt x="1450835" y="389013"/>
                  </a:lnTo>
                  <a:lnTo>
                    <a:pt x="1450835" y="205663"/>
                  </a:lnTo>
                  <a:lnTo>
                    <a:pt x="1454442" y="202057"/>
                  </a:lnTo>
                  <a:lnTo>
                    <a:pt x="1545742" y="202057"/>
                  </a:lnTo>
                  <a:lnTo>
                    <a:pt x="1549361" y="198462"/>
                  </a:lnTo>
                  <a:lnTo>
                    <a:pt x="1549361" y="133756"/>
                  </a:lnTo>
                  <a:close/>
                </a:path>
                <a:path w="1958340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56"/>
                  </a:lnTo>
                  <a:lnTo>
                    <a:pt x="1918754" y="322224"/>
                  </a:lnTo>
                  <a:lnTo>
                    <a:pt x="1918652" y="255270"/>
                  </a:lnTo>
                  <a:lnTo>
                    <a:pt x="1912023" y="210515"/>
                  </a:lnTo>
                  <a:lnTo>
                    <a:pt x="1892173" y="172542"/>
                  </a:lnTo>
                  <a:lnTo>
                    <a:pt x="1859724" y="143598"/>
                  </a:lnTo>
                  <a:lnTo>
                    <a:pt x="1815198" y="125133"/>
                  </a:lnTo>
                  <a:lnTo>
                    <a:pt x="1759115" y="118643"/>
                  </a:lnTo>
                  <a:lnTo>
                    <a:pt x="1704975" y="124777"/>
                  </a:lnTo>
                  <a:lnTo>
                    <a:pt x="1658493" y="142214"/>
                  </a:lnTo>
                  <a:lnTo>
                    <a:pt x="1621345" y="169570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56"/>
                  </a:lnTo>
                  <a:lnTo>
                    <a:pt x="1583855" y="255270"/>
                  </a:lnTo>
                  <a:lnTo>
                    <a:pt x="1664157" y="255270"/>
                  </a:lnTo>
                  <a:lnTo>
                    <a:pt x="1666570" y="253301"/>
                  </a:lnTo>
                  <a:lnTo>
                    <a:pt x="1667103" y="250558"/>
                  </a:lnTo>
                  <a:lnTo>
                    <a:pt x="1677504" y="225247"/>
                  </a:lnTo>
                  <a:lnTo>
                    <a:pt x="1696974" y="205600"/>
                  </a:lnTo>
                  <a:lnTo>
                    <a:pt x="1724164" y="192913"/>
                  </a:lnTo>
                  <a:lnTo>
                    <a:pt x="1757680" y="188391"/>
                  </a:lnTo>
                  <a:lnTo>
                    <a:pt x="1790446" y="192798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297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08"/>
                  </a:lnTo>
                  <a:lnTo>
                    <a:pt x="1664652" y="375424"/>
                  </a:lnTo>
                  <a:lnTo>
                    <a:pt x="1683435" y="360616"/>
                  </a:lnTo>
                  <a:lnTo>
                    <a:pt x="1711109" y="352285"/>
                  </a:lnTo>
                  <a:lnTo>
                    <a:pt x="1744726" y="347306"/>
                  </a:lnTo>
                  <a:lnTo>
                    <a:pt x="1768970" y="344055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35"/>
                  </a:lnTo>
                  <a:lnTo>
                    <a:pt x="1807019" y="278561"/>
                  </a:lnTo>
                  <a:lnTo>
                    <a:pt x="1775282" y="284518"/>
                  </a:lnTo>
                  <a:lnTo>
                    <a:pt x="1735391" y="289077"/>
                  </a:lnTo>
                  <a:lnTo>
                    <a:pt x="1690039" y="295935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32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197"/>
                  </a:lnTo>
                  <a:lnTo>
                    <a:pt x="1716684" y="519176"/>
                  </a:lnTo>
                  <a:lnTo>
                    <a:pt x="1757095" y="515518"/>
                  </a:lnTo>
                  <a:lnTo>
                    <a:pt x="1790687" y="504913"/>
                  </a:lnTo>
                  <a:lnTo>
                    <a:pt x="1817725" y="487908"/>
                  </a:lnTo>
                  <a:lnTo>
                    <a:pt x="1838464" y="465048"/>
                  </a:lnTo>
                  <a:lnTo>
                    <a:pt x="1841169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46"/>
                  </a:lnTo>
                  <a:lnTo>
                    <a:pt x="1891868" y="508368"/>
                  </a:lnTo>
                  <a:lnTo>
                    <a:pt x="1918030" y="511263"/>
                  </a:lnTo>
                  <a:lnTo>
                    <a:pt x="1955660" y="511263"/>
                  </a:lnTo>
                  <a:lnTo>
                    <a:pt x="1958301" y="508622"/>
                  </a:lnTo>
                  <a:lnTo>
                    <a:pt x="1958301" y="461124"/>
                  </a:lnTo>
                  <a:lnTo>
                    <a:pt x="1958301" y="452297"/>
                  </a:lnTo>
                  <a:lnTo>
                    <a:pt x="1958301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46389" y="641729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55957" y="800057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13349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15" y="364261"/>
                </a:lnTo>
                <a:lnTo>
                  <a:pt x="201625" y="363588"/>
                </a:lnTo>
                <a:lnTo>
                  <a:pt x="200660" y="362813"/>
                </a:lnTo>
                <a:lnTo>
                  <a:pt x="198932" y="362432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42" y="359359"/>
                </a:lnTo>
                <a:lnTo>
                  <a:pt x="203542" y="353402"/>
                </a:lnTo>
                <a:lnTo>
                  <a:pt x="203517" y="352602"/>
                </a:lnTo>
                <a:lnTo>
                  <a:pt x="200469" y="350024"/>
                </a:lnTo>
                <a:lnTo>
                  <a:pt x="199783" y="350024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40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40" y="353402"/>
                </a:lnTo>
                <a:lnTo>
                  <a:pt x="199783" y="355320"/>
                </a:lnTo>
                <a:lnTo>
                  <a:pt x="199783" y="350024"/>
                </a:lnTo>
                <a:lnTo>
                  <a:pt x="184213" y="350024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96" y="364261"/>
                </a:lnTo>
                <a:lnTo>
                  <a:pt x="198158" y="364642"/>
                </a:lnTo>
                <a:lnTo>
                  <a:pt x="198450" y="365607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13" y="361569"/>
                </a:moveTo>
                <a:lnTo>
                  <a:pt x="218274" y="360997"/>
                </a:lnTo>
                <a:lnTo>
                  <a:pt x="216433" y="351218"/>
                </a:lnTo>
                <a:lnTo>
                  <a:pt x="214376" y="348119"/>
                </a:lnTo>
                <a:lnTo>
                  <a:pt x="214376" y="361569"/>
                </a:lnTo>
                <a:lnTo>
                  <a:pt x="212788" y="370166"/>
                </a:lnTo>
                <a:lnTo>
                  <a:pt x="208343" y="377037"/>
                </a:lnTo>
                <a:lnTo>
                  <a:pt x="201625" y="381495"/>
                </a:lnTo>
                <a:lnTo>
                  <a:pt x="193255" y="383095"/>
                </a:lnTo>
                <a:lnTo>
                  <a:pt x="184670" y="381444"/>
                </a:lnTo>
                <a:lnTo>
                  <a:pt x="177952" y="376885"/>
                </a:lnTo>
                <a:lnTo>
                  <a:pt x="173570" y="370001"/>
                </a:lnTo>
                <a:lnTo>
                  <a:pt x="172046" y="361569"/>
                </a:lnTo>
                <a:lnTo>
                  <a:pt x="172085" y="360997"/>
                </a:lnTo>
                <a:lnTo>
                  <a:pt x="173621" y="352602"/>
                </a:lnTo>
                <a:lnTo>
                  <a:pt x="178092" y="345770"/>
                </a:lnTo>
                <a:lnTo>
                  <a:pt x="184823" y="341325"/>
                </a:lnTo>
                <a:lnTo>
                  <a:pt x="193255" y="339750"/>
                </a:lnTo>
                <a:lnTo>
                  <a:pt x="201828" y="341401"/>
                </a:lnTo>
                <a:lnTo>
                  <a:pt x="208521" y="345948"/>
                </a:lnTo>
                <a:lnTo>
                  <a:pt x="212864" y="352806"/>
                </a:lnTo>
                <a:lnTo>
                  <a:pt x="214337" y="360997"/>
                </a:lnTo>
                <a:lnTo>
                  <a:pt x="214376" y="361569"/>
                </a:lnTo>
                <a:lnTo>
                  <a:pt x="214376" y="348119"/>
                </a:lnTo>
                <a:lnTo>
                  <a:pt x="211175" y="343281"/>
                </a:lnTo>
                <a:lnTo>
                  <a:pt x="205714" y="339750"/>
                </a:lnTo>
                <a:lnTo>
                  <a:pt x="203212" y="338124"/>
                </a:lnTo>
                <a:lnTo>
                  <a:pt x="168148" y="360997"/>
                </a:lnTo>
                <a:lnTo>
                  <a:pt x="168109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21"/>
                </a:lnTo>
                <a:lnTo>
                  <a:pt x="193255" y="386562"/>
                </a:lnTo>
                <a:lnTo>
                  <a:pt x="203415" y="384644"/>
                </a:lnTo>
                <a:lnTo>
                  <a:pt x="205727" y="383095"/>
                </a:lnTo>
                <a:lnTo>
                  <a:pt x="211353" y="379349"/>
                </a:lnTo>
                <a:lnTo>
                  <a:pt x="216509" y="371360"/>
                </a:lnTo>
                <a:lnTo>
                  <a:pt x="218313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75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12"/>
                </a:lnTo>
                <a:lnTo>
                  <a:pt x="85712" y="64935"/>
                </a:lnTo>
                <a:lnTo>
                  <a:pt x="76174" y="62725"/>
                </a:lnTo>
                <a:lnTo>
                  <a:pt x="68707" y="7289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12"/>
                </a:lnTo>
                <a:lnTo>
                  <a:pt x="0" y="377367"/>
                </a:lnTo>
                <a:lnTo>
                  <a:pt x="0" y="381825"/>
                </a:lnTo>
                <a:lnTo>
                  <a:pt x="3606" y="385419"/>
                </a:lnTo>
                <a:lnTo>
                  <a:pt x="81241" y="385419"/>
                </a:lnTo>
                <a:lnTo>
                  <a:pt x="84861" y="381825"/>
                </a:lnTo>
                <a:lnTo>
                  <a:pt x="84861" y="197015"/>
                </a:lnTo>
                <a:lnTo>
                  <a:pt x="93395" y="148818"/>
                </a:lnTo>
                <a:lnTo>
                  <a:pt x="118122" y="112890"/>
                </a:lnTo>
                <a:lnTo>
                  <a:pt x="157670" y="90436"/>
                </a:lnTo>
                <a:lnTo>
                  <a:pt x="210693" y="82689"/>
                </a:lnTo>
                <a:lnTo>
                  <a:pt x="221475" y="82689"/>
                </a:lnTo>
                <a:lnTo>
                  <a:pt x="225069" y="79082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16073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25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69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31"/>
                </a:lnTo>
                <a:lnTo>
                  <a:pt x="91694" y="154457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74"/>
                </a:lnTo>
                <a:lnTo>
                  <a:pt x="192303" y="259359"/>
                </a:lnTo>
                <a:lnTo>
                  <a:pt x="211950" y="279273"/>
                </a:lnTo>
                <a:lnTo>
                  <a:pt x="216877" y="285788"/>
                </a:lnTo>
                <a:lnTo>
                  <a:pt x="219506" y="292836"/>
                </a:lnTo>
                <a:lnTo>
                  <a:pt x="219760" y="300367"/>
                </a:lnTo>
                <a:lnTo>
                  <a:pt x="217601" y="308279"/>
                </a:lnTo>
                <a:lnTo>
                  <a:pt x="188442" y="323596"/>
                </a:lnTo>
                <a:lnTo>
                  <a:pt x="3644" y="323583"/>
                </a:lnTo>
                <a:lnTo>
                  <a:pt x="0" y="327215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75"/>
                </a:lnTo>
                <a:lnTo>
                  <a:pt x="150571" y="409575"/>
                </a:lnTo>
                <a:lnTo>
                  <a:pt x="193332" y="408787"/>
                </a:lnTo>
                <a:lnTo>
                  <a:pt x="254520" y="391566"/>
                </a:lnTo>
                <a:lnTo>
                  <a:pt x="295617" y="342912"/>
                </a:lnTo>
                <a:lnTo>
                  <a:pt x="305066" y="311454"/>
                </a:lnTo>
                <a:lnTo>
                  <a:pt x="305320" y="281025"/>
                </a:lnTo>
                <a:close/>
              </a:path>
              <a:path w="733425" h="733425">
                <a:moveTo>
                  <a:pt x="408876" y="581520"/>
                </a:moveTo>
                <a:lnTo>
                  <a:pt x="408698" y="538949"/>
                </a:lnTo>
                <a:lnTo>
                  <a:pt x="391591" y="476681"/>
                </a:lnTo>
                <a:lnTo>
                  <a:pt x="341884" y="436511"/>
                </a:lnTo>
                <a:lnTo>
                  <a:pt x="309524" y="427405"/>
                </a:lnTo>
                <a:lnTo>
                  <a:pt x="278333" y="427964"/>
                </a:lnTo>
                <a:lnTo>
                  <a:pt x="221462" y="458330"/>
                </a:lnTo>
                <a:lnTo>
                  <a:pt x="191795" y="487248"/>
                </a:lnTo>
                <a:lnTo>
                  <a:pt x="97243" y="582002"/>
                </a:lnTo>
                <a:lnTo>
                  <a:pt x="96443" y="587654"/>
                </a:lnTo>
                <a:lnTo>
                  <a:pt x="125018" y="615581"/>
                </a:lnTo>
                <a:lnTo>
                  <a:pt x="152590" y="643813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397"/>
                </a:lnTo>
                <a:lnTo>
                  <a:pt x="298996" y="512394"/>
                </a:lnTo>
                <a:lnTo>
                  <a:pt x="307441" y="514426"/>
                </a:lnTo>
                <a:lnTo>
                  <a:pt x="323951" y="729335"/>
                </a:lnTo>
                <a:lnTo>
                  <a:pt x="327583" y="732955"/>
                </a:lnTo>
                <a:lnTo>
                  <a:pt x="405041" y="732955"/>
                </a:lnTo>
                <a:lnTo>
                  <a:pt x="408673" y="729322"/>
                </a:lnTo>
                <a:lnTo>
                  <a:pt x="408876" y="581520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84" y="118897"/>
                </a:lnTo>
                <a:lnTo>
                  <a:pt x="599833" y="109245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81" y="91643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489" y="220040"/>
                </a:lnTo>
                <a:lnTo>
                  <a:pt x="424764" y="217855"/>
                </a:lnTo>
                <a:lnTo>
                  <a:pt x="417144" y="213080"/>
                </a:lnTo>
                <a:lnTo>
                  <a:pt x="412153" y="206692"/>
                </a:lnTo>
                <a:lnTo>
                  <a:pt x="409486" y="198945"/>
                </a:lnTo>
                <a:lnTo>
                  <a:pt x="408813" y="190055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66"/>
                </a:lnTo>
                <a:lnTo>
                  <a:pt x="323900" y="156083"/>
                </a:lnTo>
                <a:lnTo>
                  <a:pt x="324993" y="200672"/>
                </a:lnTo>
                <a:lnTo>
                  <a:pt x="343877" y="259308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19"/>
                </a:lnTo>
                <a:lnTo>
                  <a:pt x="483920" y="294347"/>
                </a:lnTo>
                <a:lnTo>
                  <a:pt x="510667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80" y="327190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64"/>
                </a:lnTo>
                <a:lnTo>
                  <a:pt x="574738" y="323545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47"/>
                </a:lnTo>
                <a:lnTo>
                  <a:pt x="453923" y="505904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60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62"/>
                </a:lnTo>
                <a:lnTo>
                  <a:pt x="632663" y="565200"/>
                </a:lnTo>
                <a:lnTo>
                  <a:pt x="628459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35" y="409206"/>
                </a:lnTo>
                <a:lnTo>
                  <a:pt x="732980" y="405574"/>
                </a:lnTo>
                <a:lnTo>
                  <a:pt x="732980" y="32719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56422" y="7513325"/>
            <a:ext cx="4801870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5"/>
              </a:spcBef>
            </a:pPr>
            <a:r>
              <a:rPr lang="en-US" sz="2050" b="0" dirty="0">
                <a:solidFill>
                  <a:srgbClr val="1C1C1C"/>
                </a:solidFill>
                <a:latin typeface="PP Mori ExtraLight"/>
                <a:cs typeface="PP Mori ExtraLight"/>
              </a:rPr>
              <a:t>[Quote or relevant statement</a:t>
            </a: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]</a:t>
            </a:r>
            <a:endParaRPr sz="2050" dirty="0">
              <a:latin typeface="PP Mori ExtraLight"/>
              <a:cs typeface="PP Mori Extra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56422" y="8769831"/>
            <a:ext cx="3627754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0" dirty="0">
                <a:solidFill>
                  <a:srgbClr val="1C1C1C"/>
                </a:solidFill>
                <a:latin typeface="PP Mori ExtraLight"/>
                <a:cs typeface="PP Mori ExtraLight"/>
              </a:rPr>
              <a:t>—</a:t>
            </a:r>
            <a:r>
              <a:rPr lang="en-US" sz="2050" b="0" dirty="0">
                <a:solidFill>
                  <a:srgbClr val="1C1C1C"/>
                </a:solidFill>
                <a:latin typeface="PP Mori ExtraLight"/>
                <a:cs typeface="PP Mori ExtraLight"/>
              </a:rPr>
              <a:t> [</a:t>
            </a:r>
            <a:r>
              <a:rPr lang="en-US" sz="2050" b="1" dirty="0">
                <a:solidFill>
                  <a:srgbClr val="1C1C1C"/>
                </a:solidFill>
                <a:latin typeface="PP Mori"/>
                <a:cs typeface="PP Mori"/>
              </a:rPr>
              <a:t>Author/speaker]</a:t>
            </a:r>
            <a:endParaRPr sz="2050" dirty="0">
              <a:latin typeface="PP Mori ExtraLight"/>
              <a:cs typeface="PP Mori Extra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8298" y="1912322"/>
            <a:ext cx="12767552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95"/>
              </a:spcBef>
            </a:pPr>
            <a:r>
              <a:rPr lang="en-US" spc="-50" dirty="0"/>
              <a:t>[TOC/Overview Page]</a:t>
            </a:r>
            <a:endParaRPr spc="-50" dirty="0"/>
          </a:p>
        </p:txBody>
      </p:sp>
      <p:sp>
        <p:nvSpPr>
          <p:cNvPr id="12" name="object 12"/>
          <p:cNvSpPr txBox="1"/>
          <p:nvPr/>
        </p:nvSpPr>
        <p:spPr>
          <a:xfrm>
            <a:off x="1025262" y="3843024"/>
            <a:ext cx="6229985" cy="127727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-10" dirty="0">
                <a:solidFill>
                  <a:srgbClr val="1C1C1C"/>
                </a:solidFill>
                <a:latin typeface="PP Mori"/>
                <a:cs typeface="PP Mori"/>
              </a:rPr>
              <a:t>Introduction</a:t>
            </a:r>
            <a:endParaRPr sz="410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1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 . . . .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 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 . . 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 . .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262" y="5727783"/>
            <a:ext cx="627570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2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262" y="6984289"/>
            <a:ext cx="625856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3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 . . 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5262" y="8240796"/>
            <a:ext cx="628396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4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9448" y="4809112"/>
            <a:ext cx="3653154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1</a:t>
            </a: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157" y="4888545"/>
            <a:ext cx="239448" cy="23956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89448" y="6069371"/>
            <a:ext cx="2787650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2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157" y="6148806"/>
            <a:ext cx="239448" cy="23956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157" y="7397491"/>
            <a:ext cx="239448" cy="23956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803319" y="8502568"/>
            <a:ext cx="143573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spc="-100" dirty="0">
                <a:solidFill>
                  <a:srgbClr val="1C1C1C"/>
                </a:solidFill>
                <a:latin typeface="PP Mori"/>
                <a:cs typeface="PP Mori"/>
              </a:rPr>
              <a:t>Subtitle 4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157" y="8580576"/>
            <a:ext cx="239448" cy="23956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789448" y="7318060"/>
            <a:ext cx="358457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3</a:t>
            </a:r>
            <a:endParaRPr sz="2050" dirty="0">
              <a:latin typeface="PP Mori"/>
              <a:cs typeface="PP Mo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839D13-A9F9-42E6-811E-519A09538328}"/>
              </a:ext>
            </a:extLst>
          </p:cNvPr>
          <p:cNvGrpSpPr/>
          <p:nvPr/>
        </p:nvGrpSpPr>
        <p:grpSpPr>
          <a:xfrm>
            <a:off x="7789448" y="5296542"/>
            <a:ext cx="3669216" cy="344092"/>
            <a:chOff x="11650625" y="2854662"/>
            <a:chExt cx="3669216" cy="3440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AD9C88-7CAA-4799-8BB8-A4D8E4DD39EF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98290D37-1826-4A8F-BD1F-7956ADF03711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sp>
        <p:nvSpPr>
          <p:cNvPr id="52" name="object 28">
            <a:extLst>
              <a:ext uri="{FF2B5EF4-FFF2-40B4-BE49-F238E27FC236}">
                <a16:creationId xmlns:a16="http://schemas.microsoft.com/office/drawing/2014/main" id="{D622FA8C-C2A1-4BFD-B028-443E851DE3F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54479" y="1036624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0C010490-1528-458A-BD30-E6F983A6B0A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781451" y="1036624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54" name="object 30">
            <a:extLst>
              <a:ext uri="{FF2B5EF4-FFF2-40B4-BE49-F238E27FC236}">
                <a16:creationId xmlns:a16="http://schemas.microsoft.com/office/drawing/2014/main" id="{457585CF-88A2-405C-975A-E89F748409E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18223" y="1034066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DD1B9D-2E50-4CF6-83F7-5A4FFDED1232}"/>
              </a:ext>
            </a:extLst>
          </p:cNvPr>
          <p:cNvGrpSpPr/>
          <p:nvPr/>
        </p:nvGrpSpPr>
        <p:grpSpPr>
          <a:xfrm>
            <a:off x="7773386" y="6488594"/>
            <a:ext cx="3669216" cy="344092"/>
            <a:chOff x="11650625" y="2854662"/>
            <a:chExt cx="3669216" cy="34409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E65080-418A-46F4-AFDC-5144C17CEE7B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61" name="object 16">
              <a:extLst>
                <a:ext uri="{FF2B5EF4-FFF2-40B4-BE49-F238E27FC236}">
                  <a16:creationId xmlns:a16="http://schemas.microsoft.com/office/drawing/2014/main" id="{7A6A6D9E-3E41-4DF0-97B0-E1CD8F0A8365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1038920-E8B1-4EFD-A715-ECCA6BDA2BC2}"/>
              </a:ext>
            </a:extLst>
          </p:cNvPr>
          <p:cNvGrpSpPr/>
          <p:nvPr/>
        </p:nvGrpSpPr>
        <p:grpSpPr>
          <a:xfrm>
            <a:off x="7803319" y="7771088"/>
            <a:ext cx="3669216" cy="344092"/>
            <a:chOff x="11650625" y="2854662"/>
            <a:chExt cx="3669216" cy="3440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E0BBC1-78D6-4ECA-BADA-AD79F026C1AF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64" name="object 16">
              <a:extLst>
                <a:ext uri="{FF2B5EF4-FFF2-40B4-BE49-F238E27FC236}">
                  <a16:creationId xmlns:a16="http://schemas.microsoft.com/office/drawing/2014/main" id="{343396D7-3BFE-45B6-97CC-427CE5013F92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75AE5DE-ECD3-41F0-B667-97CE896286A8}"/>
              </a:ext>
            </a:extLst>
          </p:cNvPr>
          <p:cNvGrpSpPr/>
          <p:nvPr/>
        </p:nvGrpSpPr>
        <p:grpSpPr>
          <a:xfrm>
            <a:off x="7803319" y="8975210"/>
            <a:ext cx="3669216" cy="344092"/>
            <a:chOff x="11650625" y="2854662"/>
            <a:chExt cx="3669216" cy="34409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6D392F8-0323-4BFC-AAF6-DA8690EABA69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67" name="object 16">
              <a:extLst>
                <a:ext uri="{FF2B5EF4-FFF2-40B4-BE49-F238E27FC236}">
                  <a16:creationId xmlns:a16="http://schemas.microsoft.com/office/drawing/2014/main" id="{1DD30941-03CC-43A2-BD0D-B847F94A357C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893" y="502096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71506" y="641734"/>
            <a:ext cx="2101215" cy="550545"/>
            <a:chOff x="16671506" y="641734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71505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35" y="132575"/>
                  </a:lnTo>
                  <a:lnTo>
                    <a:pt x="390156" y="383324"/>
                  </a:lnTo>
                  <a:lnTo>
                    <a:pt x="379006" y="383336"/>
                  </a:lnTo>
                  <a:lnTo>
                    <a:pt x="309054" y="132562"/>
                  </a:lnTo>
                  <a:lnTo>
                    <a:pt x="305879" y="130162"/>
                  </a:lnTo>
                  <a:lnTo>
                    <a:pt x="240423" y="130162"/>
                  </a:lnTo>
                  <a:lnTo>
                    <a:pt x="237248" y="132588"/>
                  </a:lnTo>
                  <a:lnTo>
                    <a:pt x="167944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18" y="511276"/>
                  </a:lnTo>
                  <a:lnTo>
                    <a:pt x="201193" y="508863"/>
                  </a:lnTo>
                  <a:lnTo>
                    <a:pt x="267614" y="270789"/>
                  </a:lnTo>
                  <a:lnTo>
                    <a:pt x="278726" y="270776"/>
                  </a:lnTo>
                  <a:lnTo>
                    <a:pt x="345821" y="508876"/>
                  </a:lnTo>
                  <a:lnTo>
                    <a:pt x="348983" y="511276"/>
                  </a:lnTo>
                  <a:lnTo>
                    <a:pt x="431774" y="511276"/>
                  </a:lnTo>
                  <a:lnTo>
                    <a:pt x="434911" y="508927"/>
                  </a:lnTo>
                  <a:lnTo>
                    <a:pt x="545579" y="135343"/>
                  </a:lnTo>
                  <a:close/>
                </a:path>
                <a:path w="1958340" h="522605">
                  <a:moveTo>
                    <a:pt x="937412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81" y="267741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15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19" y="235292"/>
                  </a:lnTo>
                  <a:lnTo>
                    <a:pt x="722490" y="195834"/>
                  </a:lnTo>
                  <a:lnTo>
                    <a:pt x="755484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394" y="268312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56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54"/>
                  </a:lnTo>
                  <a:lnTo>
                    <a:pt x="597128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17" y="394436"/>
                  </a:lnTo>
                  <a:lnTo>
                    <a:pt x="602526" y="434073"/>
                  </a:lnTo>
                  <a:lnTo>
                    <a:pt x="631444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19" y="521347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70" y="450151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52"/>
                  </a:lnTo>
                  <a:lnTo>
                    <a:pt x="837641" y="418757"/>
                  </a:lnTo>
                  <a:lnTo>
                    <a:pt x="817867" y="435927"/>
                  </a:lnTo>
                  <a:lnTo>
                    <a:pt x="792848" y="446519"/>
                  </a:lnTo>
                  <a:lnTo>
                    <a:pt x="763397" y="450151"/>
                  </a:lnTo>
                  <a:lnTo>
                    <a:pt x="721194" y="442747"/>
                  </a:lnTo>
                  <a:lnTo>
                    <a:pt x="687908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78"/>
                  </a:lnTo>
                  <a:lnTo>
                    <a:pt x="937412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22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35"/>
                  </a:lnTo>
                  <a:lnTo>
                    <a:pt x="1054823" y="248539"/>
                  </a:lnTo>
                  <a:lnTo>
                    <a:pt x="1049235" y="230111"/>
                  </a:lnTo>
                  <a:lnTo>
                    <a:pt x="1053185" y="212674"/>
                  </a:lnTo>
                  <a:lnTo>
                    <a:pt x="1064691" y="199555"/>
                  </a:lnTo>
                  <a:lnTo>
                    <a:pt x="1083221" y="191274"/>
                  </a:lnTo>
                  <a:lnTo>
                    <a:pt x="1108202" y="188404"/>
                  </a:lnTo>
                  <a:lnTo>
                    <a:pt x="1136980" y="191820"/>
                  </a:lnTo>
                  <a:lnTo>
                    <a:pt x="1160322" y="202234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54" y="123812"/>
                  </a:lnTo>
                  <a:lnTo>
                    <a:pt x="1108913" y="118656"/>
                  </a:lnTo>
                  <a:lnTo>
                    <a:pt x="1048029" y="126682"/>
                  </a:lnTo>
                  <a:lnTo>
                    <a:pt x="1003122" y="149402"/>
                  </a:lnTo>
                  <a:lnTo>
                    <a:pt x="975334" y="184785"/>
                  </a:lnTo>
                  <a:lnTo>
                    <a:pt x="965822" y="230835"/>
                  </a:lnTo>
                  <a:lnTo>
                    <a:pt x="975347" y="275272"/>
                  </a:lnTo>
                  <a:lnTo>
                    <a:pt x="1001052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72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11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50" y="389750"/>
                  </a:lnTo>
                  <a:lnTo>
                    <a:pt x="967422" y="389750"/>
                  </a:lnTo>
                  <a:lnTo>
                    <a:pt x="962634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19" y="475780"/>
                  </a:lnTo>
                  <a:lnTo>
                    <a:pt x="1028915" y="501078"/>
                  </a:lnTo>
                  <a:lnTo>
                    <a:pt x="1074305" y="516712"/>
                  </a:lnTo>
                  <a:lnTo>
                    <a:pt x="1129779" y="522058"/>
                  </a:lnTo>
                  <a:lnTo>
                    <a:pt x="1180922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42" y="130149"/>
                  </a:lnTo>
                  <a:lnTo>
                    <a:pt x="1454442" y="130149"/>
                  </a:lnTo>
                  <a:lnTo>
                    <a:pt x="1450835" y="126555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15" y="202069"/>
                  </a:lnTo>
                  <a:lnTo>
                    <a:pt x="1362379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41" y="444842"/>
                  </a:lnTo>
                  <a:lnTo>
                    <a:pt x="1398612" y="481342"/>
                  </a:lnTo>
                  <a:lnTo>
                    <a:pt x="1438490" y="503694"/>
                  </a:lnTo>
                  <a:lnTo>
                    <a:pt x="1493266" y="511276"/>
                  </a:lnTo>
                  <a:lnTo>
                    <a:pt x="1538554" y="511276"/>
                  </a:lnTo>
                  <a:lnTo>
                    <a:pt x="1542161" y="507669"/>
                  </a:lnTo>
                  <a:lnTo>
                    <a:pt x="1542161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40" y="436054"/>
                  </a:lnTo>
                  <a:lnTo>
                    <a:pt x="1463065" y="426339"/>
                  </a:lnTo>
                  <a:lnTo>
                    <a:pt x="1453921" y="410540"/>
                  </a:lnTo>
                  <a:lnTo>
                    <a:pt x="1450835" y="389026"/>
                  </a:lnTo>
                  <a:lnTo>
                    <a:pt x="1450835" y="205663"/>
                  </a:lnTo>
                  <a:lnTo>
                    <a:pt x="1454442" y="202069"/>
                  </a:lnTo>
                  <a:lnTo>
                    <a:pt x="1545742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892173" y="172554"/>
                  </a:lnTo>
                  <a:lnTo>
                    <a:pt x="1859724" y="143598"/>
                  </a:lnTo>
                  <a:lnTo>
                    <a:pt x="1815198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493" y="142214"/>
                  </a:lnTo>
                  <a:lnTo>
                    <a:pt x="1621345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70" y="253314"/>
                  </a:lnTo>
                  <a:lnTo>
                    <a:pt x="1667103" y="250571"/>
                  </a:lnTo>
                  <a:lnTo>
                    <a:pt x="1677504" y="225247"/>
                  </a:lnTo>
                  <a:lnTo>
                    <a:pt x="1696974" y="205613"/>
                  </a:lnTo>
                  <a:lnTo>
                    <a:pt x="1724152" y="192913"/>
                  </a:lnTo>
                  <a:lnTo>
                    <a:pt x="1757680" y="188404"/>
                  </a:lnTo>
                  <a:lnTo>
                    <a:pt x="1790446" y="192811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310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09" y="352285"/>
                  </a:lnTo>
                  <a:lnTo>
                    <a:pt x="1744726" y="347319"/>
                  </a:lnTo>
                  <a:lnTo>
                    <a:pt x="1768970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47"/>
                  </a:lnTo>
                  <a:lnTo>
                    <a:pt x="1807019" y="278561"/>
                  </a:lnTo>
                  <a:lnTo>
                    <a:pt x="1775282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84" y="519188"/>
                  </a:lnTo>
                  <a:lnTo>
                    <a:pt x="1757095" y="515531"/>
                  </a:lnTo>
                  <a:lnTo>
                    <a:pt x="1790687" y="504913"/>
                  </a:lnTo>
                  <a:lnTo>
                    <a:pt x="1817725" y="487908"/>
                  </a:lnTo>
                  <a:lnTo>
                    <a:pt x="1838464" y="465048"/>
                  </a:lnTo>
                  <a:lnTo>
                    <a:pt x="1841169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59"/>
                  </a:lnTo>
                  <a:lnTo>
                    <a:pt x="1891868" y="508368"/>
                  </a:lnTo>
                  <a:lnTo>
                    <a:pt x="1918030" y="511276"/>
                  </a:lnTo>
                  <a:lnTo>
                    <a:pt x="1955660" y="511276"/>
                  </a:lnTo>
                  <a:lnTo>
                    <a:pt x="1958301" y="508635"/>
                  </a:lnTo>
                  <a:lnTo>
                    <a:pt x="1958301" y="461124"/>
                  </a:lnTo>
                  <a:lnTo>
                    <a:pt x="1958301" y="452310"/>
                  </a:lnTo>
                  <a:lnTo>
                    <a:pt x="1958301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7330" y="641734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76898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34290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15" y="364261"/>
                </a:lnTo>
                <a:lnTo>
                  <a:pt x="201625" y="363588"/>
                </a:lnTo>
                <a:lnTo>
                  <a:pt x="200660" y="362813"/>
                </a:lnTo>
                <a:lnTo>
                  <a:pt x="198932" y="362445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17" y="352615"/>
                </a:lnTo>
                <a:lnTo>
                  <a:pt x="200469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40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40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58" y="364655"/>
                </a:lnTo>
                <a:lnTo>
                  <a:pt x="198450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13" y="361569"/>
                </a:moveTo>
                <a:lnTo>
                  <a:pt x="218274" y="360997"/>
                </a:lnTo>
                <a:lnTo>
                  <a:pt x="216433" y="351218"/>
                </a:lnTo>
                <a:lnTo>
                  <a:pt x="214376" y="348119"/>
                </a:lnTo>
                <a:lnTo>
                  <a:pt x="214376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55" y="383108"/>
                </a:lnTo>
                <a:lnTo>
                  <a:pt x="184658" y="381457"/>
                </a:lnTo>
                <a:lnTo>
                  <a:pt x="177952" y="376897"/>
                </a:lnTo>
                <a:lnTo>
                  <a:pt x="173570" y="370014"/>
                </a:lnTo>
                <a:lnTo>
                  <a:pt x="172046" y="361569"/>
                </a:lnTo>
                <a:lnTo>
                  <a:pt x="172085" y="360997"/>
                </a:lnTo>
                <a:lnTo>
                  <a:pt x="173621" y="352615"/>
                </a:lnTo>
                <a:lnTo>
                  <a:pt x="178092" y="345770"/>
                </a:lnTo>
                <a:lnTo>
                  <a:pt x="184823" y="341337"/>
                </a:lnTo>
                <a:lnTo>
                  <a:pt x="193255" y="339750"/>
                </a:lnTo>
                <a:lnTo>
                  <a:pt x="201828" y="341401"/>
                </a:lnTo>
                <a:lnTo>
                  <a:pt x="208521" y="345960"/>
                </a:lnTo>
                <a:lnTo>
                  <a:pt x="212852" y="352818"/>
                </a:lnTo>
                <a:lnTo>
                  <a:pt x="214337" y="360997"/>
                </a:lnTo>
                <a:lnTo>
                  <a:pt x="214376" y="361569"/>
                </a:lnTo>
                <a:lnTo>
                  <a:pt x="214376" y="348119"/>
                </a:lnTo>
                <a:lnTo>
                  <a:pt x="211175" y="343293"/>
                </a:lnTo>
                <a:lnTo>
                  <a:pt x="205714" y="339750"/>
                </a:lnTo>
                <a:lnTo>
                  <a:pt x="203212" y="338137"/>
                </a:lnTo>
                <a:lnTo>
                  <a:pt x="193255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13" y="351421"/>
                </a:lnTo>
                <a:lnTo>
                  <a:pt x="168148" y="360997"/>
                </a:lnTo>
                <a:lnTo>
                  <a:pt x="168109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55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53" y="379349"/>
                </a:lnTo>
                <a:lnTo>
                  <a:pt x="216509" y="371360"/>
                </a:lnTo>
                <a:lnTo>
                  <a:pt x="218313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75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606" y="385432"/>
                </a:lnTo>
                <a:lnTo>
                  <a:pt x="81241" y="385432"/>
                </a:lnTo>
                <a:lnTo>
                  <a:pt x="84861" y="381825"/>
                </a:lnTo>
                <a:lnTo>
                  <a:pt x="84861" y="197027"/>
                </a:lnTo>
                <a:lnTo>
                  <a:pt x="93395" y="148831"/>
                </a:lnTo>
                <a:lnTo>
                  <a:pt x="118110" y="112890"/>
                </a:lnTo>
                <a:lnTo>
                  <a:pt x="157670" y="90449"/>
                </a:lnTo>
                <a:lnTo>
                  <a:pt x="210693" y="82689"/>
                </a:lnTo>
                <a:lnTo>
                  <a:pt x="221475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37014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38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82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44"/>
                </a:lnTo>
                <a:lnTo>
                  <a:pt x="91694" y="154470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87"/>
                </a:lnTo>
                <a:lnTo>
                  <a:pt x="192303" y="259372"/>
                </a:lnTo>
                <a:lnTo>
                  <a:pt x="211950" y="279285"/>
                </a:lnTo>
                <a:lnTo>
                  <a:pt x="216877" y="285788"/>
                </a:lnTo>
                <a:lnTo>
                  <a:pt x="219506" y="292849"/>
                </a:lnTo>
                <a:lnTo>
                  <a:pt x="219760" y="300367"/>
                </a:lnTo>
                <a:lnTo>
                  <a:pt x="217601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32" y="408800"/>
                </a:lnTo>
                <a:lnTo>
                  <a:pt x="254520" y="391566"/>
                </a:lnTo>
                <a:lnTo>
                  <a:pt x="295617" y="342912"/>
                </a:lnTo>
                <a:lnTo>
                  <a:pt x="305066" y="311454"/>
                </a:lnTo>
                <a:lnTo>
                  <a:pt x="305320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98" y="538962"/>
                </a:lnTo>
                <a:lnTo>
                  <a:pt x="391591" y="476694"/>
                </a:lnTo>
                <a:lnTo>
                  <a:pt x="341884" y="436524"/>
                </a:lnTo>
                <a:lnTo>
                  <a:pt x="309524" y="427418"/>
                </a:lnTo>
                <a:lnTo>
                  <a:pt x="278320" y="427977"/>
                </a:lnTo>
                <a:lnTo>
                  <a:pt x="221462" y="458330"/>
                </a:lnTo>
                <a:lnTo>
                  <a:pt x="191795" y="487260"/>
                </a:lnTo>
                <a:lnTo>
                  <a:pt x="97243" y="582002"/>
                </a:lnTo>
                <a:lnTo>
                  <a:pt x="96443" y="587654"/>
                </a:lnTo>
                <a:lnTo>
                  <a:pt x="125018" y="615594"/>
                </a:lnTo>
                <a:lnTo>
                  <a:pt x="152590" y="643826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96" y="512394"/>
                </a:lnTo>
                <a:lnTo>
                  <a:pt x="307441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41" y="732967"/>
                </a:lnTo>
                <a:lnTo>
                  <a:pt x="408673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33" y="109258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81" y="91655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489" y="220052"/>
                </a:lnTo>
                <a:lnTo>
                  <a:pt x="424751" y="217868"/>
                </a:lnTo>
                <a:lnTo>
                  <a:pt x="417144" y="213080"/>
                </a:lnTo>
                <a:lnTo>
                  <a:pt x="412153" y="206705"/>
                </a:lnTo>
                <a:lnTo>
                  <a:pt x="409486" y="198958"/>
                </a:lnTo>
                <a:lnTo>
                  <a:pt x="408813" y="190068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93" y="200685"/>
                </a:lnTo>
                <a:lnTo>
                  <a:pt x="343877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31"/>
                </a:lnTo>
                <a:lnTo>
                  <a:pt x="483920" y="294360"/>
                </a:lnTo>
                <a:lnTo>
                  <a:pt x="510667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80" y="327202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10" y="505904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60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75"/>
                </a:lnTo>
                <a:lnTo>
                  <a:pt x="632663" y="565200"/>
                </a:lnTo>
                <a:lnTo>
                  <a:pt x="628459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35" y="409219"/>
                </a:lnTo>
                <a:lnTo>
                  <a:pt x="732980" y="405587"/>
                </a:lnTo>
                <a:lnTo>
                  <a:pt x="732980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5138" y="1578798"/>
            <a:ext cx="8589712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70" dirty="0"/>
              <a:t>[Numbers </a:t>
            </a:r>
            <a:r>
              <a:rPr spc="-280" dirty="0"/>
              <a:t> </a:t>
            </a:r>
            <a:r>
              <a:rPr lang="en-US" spc="-25" dirty="0">
                <a:solidFill>
                  <a:srgbClr val="F53B13"/>
                </a:solidFill>
              </a:rPr>
              <a:t>Page]</a:t>
            </a:r>
            <a:endParaRPr spc="-25" dirty="0">
              <a:solidFill>
                <a:srgbClr val="F53B13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1959">
              <a:lnSpc>
                <a:spcPct val="132600"/>
              </a:lnSpc>
              <a:spcBef>
                <a:spcPts val="90"/>
              </a:spcBef>
            </a:pPr>
            <a:r>
              <a:rPr dirty="0">
                <a:solidFill>
                  <a:srgbClr val="1C1C1C"/>
                </a:solidFill>
              </a:rPr>
              <a:t>Capital</a:t>
            </a:r>
            <a:r>
              <a:rPr spc="100" dirty="0">
                <a:solidFill>
                  <a:srgbClr val="1C1C1C"/>
                </a:solidFill>
              </a:rPr>
              <a:t> </a:t>
            </a:r>
            <a:r>
              <a:rPr dirty="0">
                <a:solidFill>
                  <a:srgbClr val="1C1C1C"/>
                </a:solidFill>
              </a:rPr>
              <a:t>Equipment</a:t>
            </a:r>
            <a:r>
              <a:rPr spc="100" dirty="0">
                <a:solidFill>
                  <a:srgbClr val="1C1C1C"/>
                </a:solidFill>
              </a:rPr>
              <a:t> </a:t>
            </a:r>
            <a:r>
              <a:rPr spc="-10" dirty="0">
                <a:solidFill>
                  <a:srgbClr val="1C1C1C"/>
                </a:solidFill>
              </a:rPr>
              <a:t>Purchases </a:t>
            </a:r>
            <a:r>
              <a:rPr dirty="0"/>
              <a:t>Cylinders</a:t>
            </a:r>
            <a:r>
              <a:rPr spc="60" dirty="0"/>
              <a:t> </a:t>
            </a:r>
            <a:r>
              <a:rPr dirty="0"/>
              <a:t>&amp;</a:t>
            </a:r>
            <a:r>
              <a:rPr spc="75" dirty="0"/>
              <a:t> </a:t>
            </a:r>
            <a:r>
              <a:rPr dirty="0"/>
              <a:t>Bulk</a:t>
            </a:r>
            <a:r>
              <a:rPr spc="70" dirty="0"/>
              <a:t> </a:t>
            </a:r>
            <a:r>
              <a:rPr spc="-10" dirty="0"/>
              <a:t>Tanks</a:t>
            </a:r>
            <a:r>
              <a:rPr spc="710" dirty="0"/>
              <a:t> </a:t>
            </a:r>
            <a:r>
              <a:rPr dirty="0"/>
              <a:t>H2/HE</a:t>
            </a:r>
            <a:r>
              <a:rPr spc="-55" dirty="0"/>
              <a:t> </a:t>
            </a:r>
            <a:r>
              <a:rPr spc="-10" dirty="0"/>
              <a:t>Tube</a:t>
            </a:r>
            <a:r>
              <a:rPr spc="-50" dirty="0"/>
              <a:t> </a:t>
            </a:r>
            <a:r>
              <a:rPr dirty="0"/>
              <a:t>Trailers</a:t>
            </a:r>
            <a:r>
              <a:rPr spc="-50" dirty="0"/>
              <a:t> </a:t>
            </a:r>
            <a:r>
              <a:rPr spc="-25" dirty="0"/>
              <a:t>(6) </a:t>
            </a:r>
            <a:r>
              <a:rPr dirty="0"/>
              <a:t>Cylinder</a:t>
            </a:r>
            <a:r>
              <a:rPr spc="120" dirty="0"/>
              <a:t> </a:t>
            </a:r>
            <a:r>
              <a:rPr spc="-10" dirty="0"/>
              <a:t>Pallets</a:t>
            </a:r>
          </a:p>
          <a:p>
            <a:pPr marL="12700" marR="1763395">
              <a:lnSpc>
                <a:spcPts val="4530"/>
              </a:lnSpc>
              <a:spcBef>
                <a:spcPts val="340"/>
              </a:spcBef>
            </a:pPr>
            <a:r>
              <a:rPr dirty="0"/>
              <a:t>CO2</a:t>
            </a:r>
            <a:r>
              <a:rPr spc="-5" dirty="0"/>
              <a:t> </a:t>
            </a:r>
            <a:r>
              <a:rPr spc="-85" dirty="0"/>
              <a:t>10-</a:t>
            </a:r>
            <a:r>
              <a:rPr spc="-45" dirty="0"/>
              <a:t>Ton</a:t>
            </a:r>
            <a:r>
              <a:rPr spc="-5" dirty="0"/>
              <a:t> </a:t>
            </a:r>
            <a:r>
              <a:rPr spc="-10" dirty="0"/>
              <a:t>Microbulk </a:t>
            </a:r>
            <a:r>
              <a:rPr dirty="0"/>
              <a:t>CO2</a:t>
            </a:r>
            <a:r>
              <a:rPr spc="65" dirty="0"/>
              <a:t> </a:t>
            </a:r>
            <a:r>
              <a:rPr spc="-10" dirty="0"/>
              <a:t>Transport </a:t>
            </a:r>
            <a:r>
              <a:rPr dirty="0"/>
              <a:t>Fontana</a:t>
            </a:r>
            <a:r>
              <a:rPr spc="60" dirty="0"/>
              <a:t> </a:t>
            </a:r>
            <a:r>
              <a:rPr dirty="0"/>
              <a:t>Location</a:t>
            </a:r>
            <a:r>
              <a:rPr spc="70" dirty="0"/>
              <a:t> </a:t>
            </a:r>
            <a:r>
              <a:rPr spc="-20" dirty="0"/>
              <a:t>TI’s</a:t>
            </a:r>
          </a:p>
          <a:p>
            <a:pPr marL="12700" marR="5080" algn="just">
              <a:lnSpc>
                <a:spcPts val="4530"/>
              </a:lnSpc>
              <a:spcBef>
                <a:spcPts val="10"/>
              </a:spcBef>
            </a:pPr>
            <a:r>
              <a:rPr spc="-40" dirty="0"/>
              <a:t>3-</a:t>
            </a:r>
            <a:r>
              <a:rPr dirty="0"/>
              <a:t>Axle</a:t>
            </a:r>
            <a:r>
              <a:rPr spc="5" dirty="0"/>
              <a:t> </a:t>
            </a:r>
            <a:r>
              <a:rPr spc="-10" dirty="0"/>
              <a:t>Tractor</a:t>
            </a:r>
            <a:r>
              <a:rPr spc="10" dirty="0"/>
              <a:t> </a:t>
            </a:r>
            <a:r>
              <a:rPr dirty="0"/>
              <a:t>w/Hydraulic</a:t>
            </a:r>
            <a:r>
              <a:rPr spc="15" dirty="0"/>
              <a:t> </a:t>
            </a:r>
            <a:r>
              <a:rPr spc="-25" dirty="0"/>
              <a:t>PTO </a:t>
            </a:r>
            <a:r>
              <a:rPr dirty="0"/>
              <a:t>Adelanto</a:t>
            </a:r>
            <a:r>
              <a:rPr spc="40" dirty="0"/>
              <a:t> </a:t>
            </a:r>
            <a:r>
              <a:rPr dirty="0"/>
              <a:t>Location</a:t>
            </a:r>
            <a:r>
              <a:rPr spc="45" dirty="0"/>
              <a:t> </a:t>
            </a:r>
            <a:r>
              <a:rPr dirty="0"/>
              <a:t>Solar</a:t>
            </a:r>
            <a:r>
              <a:rPr spc="40" dirty="0"/>
              <a:t> </a:t>
            </a:r>
            <a:r>
              <a:rPr spc="-10" dirty="0"/>
              <a:t>Project </a:t>
            </a:r>
            <a:r>
              <a:rPr dirty="0"/>
              <a:t>Other</a:t>
            </a:r>
            <a:r>
              <a:rPr spc="75" dirty="0"/>
              <a:t> </a:t>
            </a:r>
            <a:r>
              <a:rPr spc="-10" dirty="0"/>
              <a:t>Equipment</a:t>
            </a:r>
          </a:p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dirty="0">
                <a:solidFill>
                  <a:srgbClr val="1A1A1A"/>
                </a:solidFill>
              </a:rPr>
              <a:t>YTD</a:t>
            </a:r>
            <a:r>
              <a:rPr spc="55" dirty="0">
                <a:solidFill>
                  <a:srgbClr val="1A1A1A"/>
                </a:solidFill>
              </a:rPr>
              <a:t> </a:t>
            </a:r>
            <a:r>
              <a:rPr spc="-10" dirty="0">
                <a:solidFill>
                  <a:srgbClr val="1A1A1A"/>
                </a:solidFill>
              </a:rPr>
              <a:t>Total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89820" y="3684213"/>
            <a:ext cx="1162050" cy="578294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$1.6m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$1.5m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$305k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$290k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$238k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$203k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$193k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20" dirty="0">
                <a:solidFill>
                  <a:srgbClr val="1A1A1A"/>
                </a:solidFill>
                <a:latin typeface="PP Mori"/>
                <a:cs typeface="PP Mori"/>
              </a:rPr>
              <a:t>$92k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$1.9m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F53B13"/>
                </a:solidFill>
                <a:latin typeface="PP Mori"/>
                <a:cs typeface="PP Mori"/>
              </a:rPr>
              <a:t>$6.3m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50747" y="3134857"/>
            <a:ext cx="5345430" cy="405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51255">
              <a:lnSpc>
                <a:spcPct val="132600"/>
              </a:lnSpc>
              <a:spcBef>
                <a:spcPts val="90"/>
              </a:spcBef>
            </a:pPr>
            <a:r>
              <a:rPr sz="2850" b="1" dirty="0">
                <a:solidFill>
                  <a:srgbClr val="1C1C1C"/>
                </a:solidFill>
                <a:latin typeface="PP Mori"/>
                <a:cs typeface="PP Mori"/>
              </a:rPr>
              <a:t>Equipment</a:t>
            </a:r>
            <a:r>
              <a:rPr sz="2850" b="1" spc="70" dirty="0">
                <a:solidFill>
                  <a:srgbClr val="1C1C1C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1C1C1C"/>
                </a:solidFill>
                <a:latin typeface="PP Mori"/>
                <a:cs typeface="PP Mori"/>
              </a:rPr>
              <a:t>on</a:t>
            </a:r>
            <a:r>
              <a:rPr sz="2850" b="1" spc="65" dirty="0">
                <a:solidFill>
                  <a:srgbClr val="1C1C1C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1C1C1C"/>
                </a:solidFill>
                <a:latin typeface="PP Mori"/>
                <a:cs typeface="PP Mori"/>
              </a:rPr>
              <a:t>Order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Five</a:t>
            </a:r>
            <a:r>
              <a:rPr sz="2850" b="1" spc="-1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(5)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H2</a:t>
            </a:r>
            <a:r>
              <a:rPr sz="2850" b="1" spc="-1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Tube Trailers</a:t>
            </a:r>
            <a:endParaRPr sz="2850">
              <a:latin typeface="PP Mori"/>
              <a:cs typeface="PP Mori"/>
            </a:endParaRPr>
          </a:p>
          <a:p>
            <a:pPr marL="12700" marR="5080">
              <a:lnSpc>
                <a:spcPts val="4530"/>
              </a:lnSpc>
              <a:spcBef>
                <a:spcPts val="340"/>
              </a:spcBef>
            </a:pP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Four</a:t>
            </a:r>
            <a:r>
              <a:rPr sz="2850" b="1" spc="6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(4)</a:t>
            </a:r>
            <a:r>
              <a:rPr sz="2850" b="1" spc="6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JUMBO</a:t>
            </a:r>
            <a:r>
              <a:rPr sz="2850" b="1" spc="6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N2</a:t>
            </a:r>
            <a:r>
              <a:rPr sz="2850" b="1" spc="6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Transports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Cylinders</a:t>
            </a:r>
            <a:r>
              <a:rPr sz="2850" b="1" spc="6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&amp;</a:t>
            </a:r>
            <a:r>
              <a:rPr sz="2850" b="1" spc="7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Bulk</a:t>
            </a:r>
            <a:r>
              <a:rPr sz="2850" b="1" spc="7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Tanks</a:t>
            </a:r>
            <a:endParaRPr sz="2850">
              <a:latin typeface="PP Mori"/>
              <a:cs typeface="PP Mori"/>
            </a:endParaRPr>
          </a:p>
          <a:p>
            <a:pPr marL="12700" marR="1668780" algn="just">
              <a:lnSpc>
                <a:spcPts val="4530"/>
              </a:lnSpc>
            </a:pP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One</a:t>
            </a:r>
            <a:r>
              <a:rPr sz="2850" b="1" spc="6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(1)</a:t>
            </a:r>
            <a:r>
              <a:rPr sz="2850" b="1" spc="7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LIN/LAR</a:t>
            </a:r>
            <a:r>
              <a:rPr sz="2850" b="1" spc="7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20" dirty="0">
                <a:solidFill>
                  <a:srgbClr val="808080"/>
                </a:solidFill>
                <a:latin typeface="PP Mori"/>
                <a:cs typeface="PP Mori"/>
              </a:rPr>
              <a:t>Orca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One</a:t>
            </a:r>
            <a:r>
              <a:rPr sz="2850" b="1" spc="4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(1)</a:t>
            </a:r>
            <a:r>
              <a:rPr sz="2850" b="1" spc="5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808080"/>
                </a:solidFill>
                <a:latin typeface="PP Mori"/>
                <a:cs typeface="PP Mori"/>
              </a:rPr>
              <a:t>AR</a:t>
            </a:r>
            <a:r>
              <a:rPr sz="2850" b="1" spc="45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Transport </a:t>
            </a:r>
            <a:r>
              <a:rPr sz="2850" b="1" spc="-30" dirty="0">
                <a:solidFill>
                  <a:srgbClr val="1A1A1A"/>
                </a:solidFill>
                <a:latin typeface="PP Mori"/>
                <a:cs typeface="PP Mori"/>
              </a:rPr>
              <a:t>Total</a:t>
            </a:r>
            <a:r>
              <a:rPr sz="2850" b="1" spc="-35" dirty="0">
                <a:solidFill>
                  <a:srgbClr val="1A1A1A"/>
                </a:solidFill>
                <a:latin typeface="PP Mori"/>
                <a:cs typeface="PP Mori"/>
              </a:rPr>
              <a:t> </a:t>
            </a:r>
            <a:r>
              <a:rPr sz="2850" b="1" dirty="0">
                <a:solidFill>
                  <a:srgbClr val="1A1A1A"/>
                </a:solidFill>
                <a:latin typeface="PP Mori"/>
                <a:cs typeface="PP Mori"/>
              </a:rPr>
              <a:t>on</a:t>
            </a:r>
            <a:r>
              <a:rPr sz="2850" b="1" spc="-35" dirty="0">
                <a:solidFill>
                  <a:srgbClr val="1A1A1A"/>
                </a:solidFill>
                <a:latin typeface="PP Mori"/>
                <a:cs typeface="PP Mori"/>
              </a:rPr>
              <a:t> </a:t>
            </a:r>
            <a:r>
              <a:rPr sz="2850" b="1" spc="-20" dirty="0">
                <a:solidFill>
                  <a:srgbClr val="1A1A1A"/>
                </a:solidFill>
                <a:latin typeface="PP Mori"/>
                <a:cs typeface="PP Mori"/>
              </a:rPr>
              <a:t>Order</a:t>
            </a:r>
            <a:endParaRPr sz="2850">
              <a:latin typeface="PP Mori"/>
              <a:cs typeface="PP Mo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14224" y="3667354"/>
            <a:ext cx="1219200" cy="34804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$1.1m</a:t>
            </a:r>
            <a:endParaRPr sz="28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$856k</a:t>
            </a:r>
            <a:endParaRPr sz="28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$X.Xm</a:t>
            </a:r>
            <a:endParaRPr sz="28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$514k</a:t>
            </a:r>
            <a:endParaRPr sz="28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50" b="1" spc="-10" dirty="0">
                <a:solidFill>
                  <a:srgbClr val="1A1A1A"/>
                </a:solidFill>
                <a:latin typeface="PP Mori"/>
                <a:cs typeface="PP Mori"/>
              </a:rPr>
              <a:t>$291k</a:t>
            </a:r>
            <a:endParaRPr sz="285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50" b="1" spc="-10" dirty="0">
                <a:solidFill>
                  <a:srgbClr val="F53B13"/>
                </a:solidFill>
                <a:latin typeface="PP Mori"/>
                <a:cs typeface="PP Mori"/>
              </a:rPr>
              <a:t>$2.8m</a:t>
            </a:r>
            <a:endParaRPr sz="2850">
              <a:latin typeface="PP Mori"/>
              <a:cs typeface="PP Mori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DB0F1B1B-A6B5-4322-A139-2A5FC2D1EF1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3A1B4613-5EC6-4633-9C60-06B46427A00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491DE1C1-09A1-400E-AF74-BF85779C7BA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28" y="491624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81978" y="641734"/>
            <a:ext cx="2101215" cy="550545"/>
            <a:chOff x="16681978" y="641734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81972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48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1958340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26" y="434073"/>
                  </a:lnTo>
                  <a:lnTo>
                    <a:pt x="631456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83" y="337972"/>
                  </a:lnTo>
                  <a:lnTo>
                    <a:pt x="933805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187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80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42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490" y="503694"/>
                  </a:lnTo>
                  <a:lnTo>
                    <a:pt x="1493278" y="511276"/>
                  </a:lnTo>
                  <a:lnTo>
                    <a:pt x="1538554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42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92" y="188404"/>
                  </a:lnTo>
                  <a:lnTo>
                    <a:pt x="1790458" y="192811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292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43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305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77802" y="641734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87369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4769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03" y="364261"/>
                </a:lnTo>
                <a:lnTo>
                  <a:pt x="201612" y="363588"/>
                </a:lnTo>
                <a:lnTo>
                  <a:pt x="200647" y="362813"/>
                </a:lnTo>
                <a:lnTo>
                  <a:pt x="198920" y="362445"/>
                </a:lnTo>
                <a:lnTo>
                  <a:pt x="201701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04" y="352615"/>
                </a:lnTo>
                <a:lnTo>
                  <a:pt x="200456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28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28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45" y="364655"/>
                </a:lnTo>
                <a:lnTo>
                  <a:pt x="198437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00" y="361569"/>
                </a:moveTo>
                <a:lnTo>
                  <a:pt x="218262" y="360997"/>
                </a:lnTo>
                <a:lnTo>
                  <a:pt x="216433" y="351218"/>
                </a:lnTo>
                <a:lnTo>
                  <a:pt x="214363" y="348107"/>
                </a:lnTo>
                <a:lnTo>
                  <a:pt x="214363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43" y="383108"/>
                </a:lnTo>
                <a:lnTo>
                  <a:pt x="184658" y="381457"/>
                </a:lnTo>
                <a:lnTo>
                  <a:pt x="177939" y="376897"/>
                </a:lnTo>
                <a:lnTo>
                  <a:pt x="173570" y="370014"/>
                </a:lnTo>
                <a:lnTo>
                  <a:pt x="172034" y="361569"/>
                </a:lnTo>
                <a:lnTo>
                  <a:pt x="172072" y="360997"/>
                </a:lnTo>
                <a:lnTo>
                  <a:pt x="173621" y="352615"/>
                </a:lnTo>
                <a:lnTo>
                  <a:pt x="178079" y="345770"/>
                </a:lnTo>
                <a:lnTo>
                  <a:pt x="184810" y="341337"/>
                </a:lnTo>
                <a:lnTo>
                  <a:pt x="193243" y="339750"/>
                </a:lnTo>
                <a:lnTo>
                  <a:pt x="201828" y="341401"/>
                </a:lnTo>
                <a:lnTo>
                  <a:pt x="208508" y="345960"/>
                </a:lnTo>
                <a:lnTo>
                  <a:pt x="212852" y="352818"/>
                </a:lnTo>
                <a:lnTo>
                  <a:pt x="214325" y="360997"/>
                </a:lnTo>
                <a:lnTo>
                  <a:pt x="214363" y="361569"/>
                </a:lnTo>
                <a:lnTo>
                  <a:pt x="214363" y="348107"/>
                </a:lnTo>
                <a:lnTo>
                  <a:pt x="211162" y="343293"/>
                </a:lnTo>
                <a:lnTo>
                  <a:pt x="205701" y="339750"/>
                </a:lnTo>
                <a:lnTo>
                  <a:pt x="203212" y="338137"/>
                </a:lnTo>
                <a:lnTo>
                  <a:pt x="193243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00" y="351421"/>
                </a:lnTo>
                <a:lnTo>
                  <a:pt x="168135" y="360997"/>
                </a:lnTo>
                <a:lnTo>
                  <a:pt x="168097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43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40" y="379349"/>
                </a:lnTo>
                <a:lnTo>
                  <a:pt x="216496" y="371360"/>
                </a:lnTo>
                <a:lnTo>
                  <a:pt x="218300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62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594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594" y="385432"/>
                </a:lnTo>
                <a:lnTo>
                  <a:pt x="81241" y="385432"/>
                </a:lnTo>
                <a:lnTo>
                  <a:pt x="84848" y="381825"/>
                </a:lnTo>
                <a:lnTo>
                  <a:pt x="84848" y="197027"/>
                </a:lnTo>
                <a:lnTo>
                  <a:pt x="93395" y="148831"/>
                </a:lnTo>
                <a:lnTo>
                  <a:pt x="118110" y="112890"/>
                </a:lnTo>
                <a:lnTo>
                  <a:pt x="157657" y="90449"/>
                </a:lnTo>
                <a:lnTo>
                  <a:pt x="210693" y="82689"/>
                </a:lnTo>
                <a:lnTo>
                  <a:pt x="221462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7493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08" y="281038"/>
                </a:moveTo>
                <a:lnTo>
                  <a:pt x="277850" y="225552"/>
                </a:lnTo>
                <a:lnTo>
                  <a:pt x="248412" y="194398"/>
                </a:lnTo>
                <a:lnTo>
                  <a:pt x="218173" y="163982"/>
                </a:lnTo>
                <a:lnTo>
                  <a:pt x="150355" y="96697"/>
                </a:lnTo>
                <a:lnTo>
                  <a:pt x="144805" y="96342"/>
                </a:lnTo>
                <a:lnTo>
                  <a:pt x="118491" y="123431"/>
                </a:lnTo>
                <a:lnTo>
                  <a:pt x="108546" y="133210"/>
                </a:lnTo>
                <a:lnTo>
                  <a:pt x="98374" y="142735"/>
                </a:lnTo>
                <a:lnTo>
                  <a:pt x="93192" y="148844"/>
                </a:lnTo>
                <a:lnTo>
                  <a:pt x="91694" y="154470"/>
                </a:lnTo>
                <a:lnTo>
                  <a:pt x="93611" y="160058"/>
                </a:lnTo>
                <a:lnTo>
                  <a:pt x="98679" y="166052"/>
                </a:lnTo>
                <a:lnTo>
                  <a:pt x="125107" y="192087"/>
                </a:lnTo>
                <a:lnTo>
                  <a:pt x="192290" y="259372"/>
                </a:lnTo>
                <a:lnTo>
                  <a:pt x="211950" y="279285"/>
                </a:lnTo>
                <a:lnTo>
                  <a:pt x="216865" y="285788"/>
                </a:lnTo>
                <a:lnTo>
                  <a:pt x="219494" y="292849"/>
                </a:lnTo>
                <a:lnTo>
                  <a:pt x="219760" y="300367"/>
                </a:lnTo>
                <a:lnTo>
                  <a:pt x="217589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19" y="408800"/>
                </a:lnTo>
                <a:lnTo>
                  <a:pt x="254508" y="391566"/>
                </a:lnTo>
                <a:lnTo>
                  <a:pt x="295605" y="342912"/>
                </a:lnTo>
                <a:lnTo>
                  <a:pt x="305054" y="311454"/>
                </a:lnTo>
                <a:lnTo>
                  <a:pt x="305308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98" y="538962"/>
                </a:lnTo>
                <a:lnTo>
                  <a:pt x="391579" y="476694"/>
                </a:lnTo>
                <a:lnTo>
                  <a:pt x="341884" y="436524"/>
                </a:lnTo>
                <a:lnTo>
                  <a:pt x="309511" y="427418"/>
                </a:lnTo>
                <a:lnTo>
                  <a:pt x="278320" y="427977"/>
                </a:lnTo>
                <a:lnTo>
                  <a:pt x="221462" y="458330"/>
                </a:lnTo>
                <a:lnTo>
                  <a:pt x="191782" y="487260"/>
                </a:lnTo>
                <a:lnTo>
                  <a:pt x="97243" y="582002"/>
                </a:lnTo>
                <a:lnTo>
                  <a:pt x="96431" y="587654"/>
                </a:lnTo>
                <a:lnTo>
                  <a:pt x="125006" y="615594"/>
                </a:lnTo>
                <a:lnTo>
                  <a:pt x="152590" y="643826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83" y="512394"/>
                </a:lnTo>
                <a:lnTo>
                  <a:pt x="307428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28" y="732967"/>
                </a:lnTo>
                <a:lnTo>
                  <a:pt x="408660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21" y="109258"/>
                </a:lnTo>
                <a:lnTo>
                  <a:pt x="590575" y="99326"/>
                </a:lnTo>
                <a:lnTo>
                  <a:pt x="584187" y="93599"/>
                </a:lnTo>
                <a:lnTo>
                  <a:pt x="578281" y="91655"/>
                </a:lnTo>
                <a:lnTo>
                  <a:pt x="572236" y="93497"/>
                </a:lnTo>
                <a:lnTo>
                  <a:pt x="565467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78" y="215328"/>
                </a:lnTo>
                <a:lnTo>
                  <a:pt x="441401" y="219024"/>
                </a:lnTo>
                <a:lnTo>
                  <a:pt x="433489" y="220052"/>
                </a:lnTo>
                <a:lnTo>
                  <a:pt x="424751" y="217868"/>
                </a:lnTo>
                <a:lnTo>
                  <a:pt x="417131" y="213080"/>
                </a:lnTo>
                <a:lnTo>
                  <a:pt x="412153" y="206705"/>
                </a:lnTo>
                <a:lnTo>
                  <a:pt x="409473" y="198958"/>
                </a:lnTo>
                <a:lnTo>
                  <a:pt x="408800" y="190068"/>
                </a:lnTo>
                <a:lnTo>
                  <a:pt x="408927" y="184823"/>
                </a:lnTo>
                <a:lnTo>
                  <a:pt x="408787" y="174332"/>
                </a:lnTo>
                <a:lnTo>
                  <a:pt x="408787" y="3644"/>
                </a:lnTo>
                <a:lnTo>
                  <a:pt x="405155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80" y="200685"/>
                </a:lnTo>
                <a:lnTo>
                  <a:pt x="343865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02" y="304431"/>
                </a:lnTo>
                <a:lnTo>
                  <a:pt x="483920" y="294360"/>
                </a:lnTo>
                <a:lnTo>
                  <a:pt x="510654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67" y="327202"/>
                </a:moveTo>
                <a:lnTo>
                  <a:pt x="729335" y="323557"/>
                </a:lnTo>
                <a:lnTo>
                  <a:pt x="724852" y="323557"/>
                </a:lnTo>
                <a:lnTo>
                  <a:pt x="634707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10" y="505904"/>
                </a:lnTo>
                <a:lnTo>
                  <a:pt x="483755" y="537591"/>
                </a:lnTo>
                <a:lnTo>
                  <a:pt x="514451" y="568515"/>
                </a:lnTo>
                <a:lnTo>
                  <a:pt x="582206" y="635660"/>
                </a:lnTo>
                <a:lnTo>
                  <a:pt x="587222" y="636524"/>
                </a:lnTo>
                <a:lnTo>
                  <a:pt x="642632" y="581113"/>
                </a:lnTo>
                <a:lnTo>
                  <a:pt x="642937" y="575475"/>
                </a:lnTo>
                <a:lnTo>
                  <a:pt x="632663" y="565200"/>
                </a:lnTo>
                <a:lnTo>
                  <a:pt x="628446" y="560666"/>
                </a:lnTo>
                <a:lnTo>
                  <a:pt x="523024" y="455282"/>
                </a:lnTo>
                <a:lnTo>
                  <a:pt x="515848" y="445884"/>
                </a:lnTo>
                <a:lnTo>
                  <a:pt x="512762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22" y="409219"/>
                </a:lnTo>
                <a:lnTo>
                  <a:pt x="732967" y="405587"/>
                </a:lnTo>
                <a:lnTo>
                  <a:pt x="732967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1363" y="2250748"/>
            <a:ext cx="9541604" cy="550360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5768" y="1976271"/>
            <a:ext cx="6421120" cy="232756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en-US" spc="-10" dirty="0"/>
              <a:t>[Half Page with picture]</a:t>
            </a:r>
            <a:endParaRPr spc="-10" dirty="0"/>
          </a:p>
        </p:txBody>
      </p:sp>
      <p:sp>
        <p:nvSpPr>
          <p:cNvPr id="13" name="object 13"/>
          <p:cNvSpPr txBox="1"/>
          <p:nvPr/>
        </p:nvSpPr>
        <p:spPr>
          <a:xfrm>
            <a:off x="1024848" y="4825693"/>
            <a:ext cx="3953510" cy="464037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725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[overview info or bullet points here]</a:t>
            </a:r>
          </a:p>
          <a:p>
            <a:pPr marL="12700" marR="5080">
              <a:lnSpc>
                <a:spcPts val="4370"/>
              </a:lnSpc>
              <a:spcBef>
                <a:spcPts val="725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- </a:t>
            </a:r>
          </a:p>
          <a:p>
            <a:pPr marL="12700" marR="5080">
              <a:lnSpc>
                <a:spcPts val="4370"/>
              </a:lnSpc>
              <a:spcBef>
                <a:spcPts val="725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- </a:t>
            </a:r>
          </a:p>
          <a:p>
            <a:pPr marL="12700" marR="5080">
              <a:lnSpc>
                <a:spcPts val="4370"/>
              </a:lnSpc>
              <a:spcBef>
                <a:spcPts val="725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- </a:t>
            </a:r>
            <a:endParaRPr sz="4100" dirty="0">
              <a:latin typeface="PP Mori"/>
              <a:cs typeface="PP Mo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800" dirty="0">
              <a:latin typeface="PP Mori"/>
              <a:cs typeface="PP Mori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08D554CA-7F68-4671-8FB4-386D1FC5E7E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2F554AA7-7BDA-4DF6-A2DF-0B0EDB4B052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3AEB4A54-1647-4F04-88BE-0B8F55FC47B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28" y="491624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50565" y="641734"/>
            <a:ext cx="2101215" cy="550545"/>
            <a:chOff x="16650565" y="641734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50564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35" y="132575"/>
                  </a:lnTo>
                  <a:lnTo>
                    <a:pt x="390156" y="383324"/>
                  </a:lnTo>
                  <a:lnTo>
                    <a:pt x="379006" y="383336"/>
                  </a:lnTo>
                  <a:lnTo>
                    <a:pt x="309054" y="132562"/>
                  </a:lnTo>
                  <a:lnTo>
                    <a:pt x="305879" y="130162"/>
                  </a:lnTo>
                  <a:lnTo>
                    <a:pt x="240423" y="130162"/>
                  </a:lnTo>
                  <a:lnTo>
                    <a:pt x="237248" y="132588"/>
                  </a:lnTo>
                  <a:lnTo>
                    <a:pt x="167944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18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26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11" y="508927"/>
                  </a:lnTo>
                  <a:lnTo>
                    <a:pt x="545579" y="135343"/>
                  </a:lnTo>
                  <a:close/>
                </a:path>
                <a:path w="1958340" h="522605">
                  <a:moveTo>
                    <a:pt x="937412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81" y="267741"/>
                  </a:lnTo>
                  <a:lnTo>
                    <a:pt x="919276" y="224256"/>
                  </a:lnTo>
                  <a:lnTo>
                    <a:pt x="900557" y="190563"/>
                  </a:lnTo>
                  <a:lnTo>
                    <a:pt x="898867" y="187515"/>
                  </a:lnTo>
                  <a:lnTo>
                    <a:pt x="871689" y="158102"/>
                  </a:lnTo>
                  <a:lnTo>
                    <a:pt x="848728" y="143230"/>
                  </a:lnTo>
                  <a:lnTo>
                    <a:pt x="848728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19" y="235292"/>
                  </a:lnTo>
                  <a:lnTo>
                    <a:pt x="722490" y="195834"/>
                  </a:lnTo>
                  <a:lnTo>
                    <a:pt x="755484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394" y="268312"/>
                  </a:lnTo>
                  <a:lnTo>
                    <a:pt x="848728" y="273367"/>
                  </a:lnTo>
                  <a:lnTo>
                    <a:pt x="848728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84" y="118656"/>
                  </a:lnTo>
                  <a:lnTo>
                    <a:pt x="707097" y="124333"/>
                  </a:lnTo>
                  <a:lnTo>
                    <a:pt x="663651" y="140931"/>
                  </a:lnTo>
                  <a:lnTo>
                    <a:pt x="626529" y="167754"/>
                  </a:lnTo>
                  <a:lnTo>
                    <a:pt x="597128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17" y="394436"/>
                  </a:lnTo>
                  <a:lnTo>
                    <a:pt x="602526" y="434073"/>
                  </a:lnTo>
                  <a:lnTo>
                    <a:pt x="631444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19" y="521347"/>
                  </a:lnTo>
                  <a:lnTo>
                    <a:pt x="799503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70" y="450151"/>
                  </a:lnTo>
                  <a:lnTo>
                    <a:pt x="933259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52" y="392417"/>
                  </a:lnTo>
                  <a:lnTo>
                    <a:pt x="851446" y="395452"/>
                  </a:lnTo>
                  <a:lnTo>
                    <a:pt x="837641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194" y="442747"/>
                  </a:lnTo>
                  <a:lnTo>
                    <a:pt x="687908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70" y="337972"/>
                  </a:lnTo>
                  <a:lnTo>
                    <a:pt x="933805" y="337972"/>
                  </a:lnTo>
                  <a:lnTo>
                    <a:pt x="937412" y="334378"/>
                  </a:lnTo>
                  <a:lnTo>
                    <a:pt x="937412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09" y="364959"/>
                  </a:lnTo>
                  <a:lnTo>
                    <a:pt x="1244384" y="334022"/>
                  </a:lnTo>
                  <a:lnTo>
                    <a:pt x="1206385" y="311162"/>
                  </a:lnTo>
                  <a:lnTo>
                    <a:pt x="1155661" y="291947"/>
                  </a:lnTo>
                  <a:lnTo>
                    <a:pt x="1109637" y="276847"/>
                  </a:lnTo>
                  <a:lnTo>
                    <a:pt x="1088669" y="269748"/>
                  </a:lnTo>
                  <a:lnTo>
                    <a:pt x="1069187" y="261035"/>
                  </a:lnTo>
                  <a:lnTo>
                    <a:pt x="1054823" y="248539"/>
                  </a:lnTo>
                  <a:lnTo>
                    <a:pt x="1049235" y="230111"/>
                  </a:lnTo>
                  <a:lnTo>
                    <a:pt x="1053185" y="212674"/>
                  </a:lnTo>
                  <a:lnTo>
                    <a:pt x="1064691" y="199555"/>
                  </a:lnTo>
                  <a:lnTo>
                    <a:pt x="1083221" y="191274"/>
                  </a:lnTo>
                  <a:lnTo>
                    <a:pt x="1108202" y="188404"/>
                  </a:lnTo>
                  <a:lnTo>
                    <a:pt x="1136980" y="191820"/>
                  </a:lnTo>
                  <a:lnTo>
                    <a:pt x="1160322" y="202234"/>
                  </a:lnTo>
                  <a:lnTo>
                    <a:pt x="1177150" y="219849"/>
                  </a:lnTo>
                  <a:lnTo>
                    <a:pt x="1186383" y="244919"/>
                  </a:lnTo>
                  <a:lnTo>
                    <a:pt x="1187056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32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13" y="118656"/>
                  </a:lnTo>
                  <a:lnTo>
                    <a:pt x="1048029" y="126682"/>
                  </a:lnTo>
                  <a:lnTo>
                    <a:pt x="1003122" y="149402"/>
                  </a:lnTo>
                  <a:lnTo>
                    <a:pt x="975334" y="184785"/>
                  </a:lnTo>
                  <a:lnTo>
                    <a:pt x="965822" y="230835"/>
                  </a:lnTo>
                  <a:lnTo>
                    <a:pt x="975347" y="275272"/>
                  </a:lnTo>
                  <a:lnTo>
                    <a:pt x="1001052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11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00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50" y="389750"/>
                  </a:lnTo>
                  <a:lnTo>
                    <a:pt x="967422" y="389750"/>
                  </a:lnTo>
                  <a:lnTo>
                    <a:pt x="962634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19" y="475780"/>
                  </a:lnTo>
                  <a:lnTo>
                    <a:pt x="1028915" y="501078"/>
                  </a:lnTo>
                  <a:lnTo>
                    <a:pt x="1074305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790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42" y="130149"/>
                  </a:lnTo>
                  <a:lnTo>
                    <a:pt x="1454442" y="130149"/>
                  </a:lnTo>
                  <a:lnTo>
                    <a:pt x="1450835" y="126555"/>
                  </a:lnTo>
                  <a:lnTo>
                    <a:pt x="1450835" y="3606"/>
                  </a:lnTo>
                  <a:lnTo>
                    <a:pt x="1447241" y="0"/>
                  </a:lnTo>
                  <a:lnTo>
                    <a:pt x="1369593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79" y="130149"/>
                  </a:lnTo>
                  <a:lnTo>
                    <a:pt x="1302715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15" y="202069"/>
                  </a:lnTo>
                  <a:lnTo>
                    <a:pt x="1362379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41" y="444842"/>
                  </a:lnTo>
                  <a:lnTo>
                    <a:pt x="1398612" y="481342"/>
                  </a:lnTo>
                  <a:lnTo>
                    <a:pt x="1438490" y="503694"/>
                  </a:lnTo>
                  <a:lnTo>
                    <a:pt x="1493266" y="511276"/>
                  </a:lnTo>
                  <a:lnTo>
                    <a:pt x="1538554" y="511276"/>
                  </a:lnTo>
                  <a:lnTo>
                    <a:pt x="1542161" y="507669"/>
                  </a:lnTo>
                  <a:lnTo>
                    <a:pt x="1542161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40" y="436054"/>
                  </a:lnTo>
                  <a:lnTo>
                    <a:pt x="1463065" y="426339"/>
                  </a:lnTo>
                  <a:lnTo>
                    <a:pt x="1453921" y="410540"/>
                  </a:lnTo>
                  <a:lnTo>
                    <a:pt x="1450835" y="389026"/>
                  </a:lnTo>
                  <a:lnTo>
                    <a:pt x="1450835" y="205663"/>
                  </a:lnTo>
                  <a:lnTo>
                    <a:pt x="1454442" y="202069"/>
                  </a:lnTo>
                  <a:lnTo>
                    <a:pt x="1545742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01" y="447751"/>
                  </a:moveTo>
                  <a:lnTo>
                    <a:pt x="1955660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892173" y="172554"/>
                  </a:lnTo>
                  <a:lnTo>
                    <a:pt x="1859724" y="143598"/>
                  </a:lnTo>
                  <a:lnTo>
                    <a:pt x="1815198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493" y="142214"/>
                  </a:lnTo>
                  <a:lnTo>
                    <a:pt x="1621345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86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70" y="253314"/>
                  </a:lnTo>
                  <a:lnTo>
                    <a:pt x="1667103" y="250571"/>
                  </a:lnTo>
                  <a:lnTo>
                    <a:pt x="1677504" y="225247"/>
                  </a:lnTo>
                  <a:lnTo>
                    <a:pt x="1696974" y="205613"/>
                  </a:lnTo>
                  <a:lnTo>
                    <a:pt x="1724164" y="192913"/>
                  </a:lnTo>
                  <a:lnTo>
                    <a:pt x="1757680" y="188404"/>
                  </a:lnTo>
                  <a:lnTo>
                    <a:pt x="1790446" y="192811"/>
                  </a:lnTo>
                  <a:lnTo>
                    <a:pt x="1814931" y="205295"/>
                  </a:lnTo>
                  <a:lnTo>
                    <a:pt x="1830374" y="224802"/>
                  </a:lnTo>
                  <a:lnTo>
                    <a:pt x="1836051" y="250240"/>
                  </a:lnTo>
                  <a:lnTo>
                    <a:pt x="1836051" y="324853"/>
                  </a:lnTo>
                  <a:lnTo>
                    <a:pt x="1836051" y="368173"/>
                  </a:lnTo>
                  <a:lnTo>
                    <a:pt x="1828292" y="402856"/>
                  </a:lnTo>
                  <a:lnTo>
                    <a:pt x="1806841" y="429387"/>
                  </a:lnTo>
                  <a:lnTo>
                    <a:pt x="1774469" y="446341"/>
                  </a:lnTo>
                  <a:lnTo>
                    <a:pt x="1733943" y="452310"/>
                  </a:lnTo>
                  <a:lnTo>
                    <a:pt x="1701101" y="448754"/>
                  </a:lnTo>
                  <a:lnTo>
                    <a:pt x="1677225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09" y="352285"/>
                  </a:lnTo>
                  <a:lnTo>
                    <a:pt x="1744726" y="347319"/>
                  </a:lnTo>
                  <a:lnTo>
                    <a:pt x="1768970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51" y="324853"/>
                  </a:lnTo>
                  <a:lnTo>
                    <a:pt x="1836051" y="250240"/>
                  </a:lnTo>
                  <a:lnTo>
                    <a:pt x="1828114" y="268147"/>
                  </a:lnTo>
                  <a:lnTo>
                    <a:pt x="1807019" y="278561"/>
                  </a:lnTo>
                  <a:lnTo>
                    <a:pt x="1775282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35" y="308127"/>
                  </a:lnTo>
                  <a:lnTo>
                    <a:pt x="1608594" y="328523"/>
                  </a:lnTo>
                  <a:lnTo>
                    <a:pt x="1582293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84" y="519188"/>
                  </a:lnTo>
                  <a:lnTo>
                    <a:pt x="1757095" y="515531"/>
                  </a:lnTo>
                  <a:lnTo>
                    <a:pt x="1790687" y="504913"/>
                  </a:lnTo>
                  <a:lnTo>
                    <a:pt x="1817725" y="487908"/>
                  </a:lnTo>
                  <a:lnTo>
                    <a:pt x="1838464" y="465048"/>
                  </a:lnTo>
                  <a:lnTo>
                    <a:pt x="1841169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69" y="467017"/>
                  </a:lnTo>
                  <a:lnTo>
                    <a:pt x="1857184" y="485978"/>
                  </a:lnTo>
                  <a:lnTo>
                    <a:pt x="1871510" y="499859"/>
                  </a:lnTo>
                  <a:lnTo>
                    <a:pt x="1891868" y="508368"/>
                  </a:lnTo>
                  <a:lnTo>
                    <a:pt x="1918030" y="511276"/>
                  </a:lnTo>
                  <a:lnTo>
                    <a:pt x="1955660" y="511276"/>
                  </a:lnTo>
                  <a:lnTo>
                    <a:pt x="1958301" y="508635"/>
                  </a:lnTo>
                  <a:lnTo>
                    <a:pt x="1958301" y="461124"/>
                  </a:lnTo>
                  <a:lnTo>
                    <a:pt x="1958301" y="452310"/>
                  </a:lnTo>
                  <a:lnTo>
                    <a:pt x="1958301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46389" y="641734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55957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13349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15" y="364261"/>
                </a:lnTo>
                <a:lnTo>
                  <a:pt x="201625" y="363588"/>
                </a:lnTo>
                <a:lnTo>
                  <a:pt x="200660" y="362813"/>
                </a:lnTo>
                <a:lnTo>
                  <a:pt x="198932" y="362445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42" y="359359"/>
                </a:lnTo>
                <a:lnTo>
                  <a:pt x="203542" y="353402"/>
                </a:lnTo>
                <a:lnTo>
                  <a:pt x="203517" y="352615"/>
                </a:lnTo>
                <a:lnTo>
                  <a:pt x="200469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40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40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96" y="364261"/>
                </a:lnTo>
                <a:lnTo>
                  <a:pt x="198158" y="364655"/>
                </a:lnTo>
                <a:lnTo>
                  <a:pt x="198450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13" y="361569"/>
                </a:moveTo>
                <a:lnTo>
                  <a:pt x="218274" y="360997"/>
                </a:lnTo>
                <a:lnTo>
                  <a:pt x="216433" y="351218"/>
                </a:lnTo>
                <a:lnTo>
                  <a:pt x="214376" y="348119"/>
                </a:lnTo>
                <a:lnTo>
                  <a:pt x="214376" y="361569"/>
                </a:lnTo>
                <a:lnTo>
                  <a:pt x="212788" y="370166"/>
                </a:lnTo>
                <a:lnTo>
                  <a:pt x="208343" y="377037"/>
                </a:lnTo>
                <a:lnTo>
                  <a:pt x="201625" y="381508"/>
                </a:lnTo>
                <a:lnTo>
                  <a:pt x="193255" y="383108"/>
                </a:lnTo>
                <a:lnTo>
                  <a:pt x="184670" y="381457"/>
                </a:lnTo>
                <a:lnTo>
                  <a:pt x="177952" y="376897"/>
                </a:lnTo>
                <a:lnTo>
                  <a:pt x="173570" y="370014"/>
                </a:lnTo>
                <a:lnTo>
                  <a:pt x="172046" y="361569"/>
                </a:lnTo>
                <a:lnTo>
                  <a:pt x="172085" y="360997"/>
                </a:lnTo>
                <a:lnTo>
                  <a:pt x="173621" y="352615"/>
                </a:lnTo>
                <a:lnTo>
                  <a:pt x="178092" y="345770"/>
                </a:lnTo>
                <a:lnTo>
                  <a:pt x="184823" y="341337"/>
                </a:lnTo>
                <a:lnTo>
                  <a:pt x="193255" y="339750"/>
                </a:lnTo>
                <a:lnTo>
                  <a:pt x="201828" y="341401"/>
                </a:lnTo>
                <a:lnTo>
                  <a:pt x="208521" y="345960"/>
                </a:lnTo>
                <a:lnTo>
                  <a:pt x="212864" y="352818"/>
                </a:lnTo>
                <a:lnTo>
                  <a:pt x="214337" y="360997"/>
                </a:lnTo>
                <a:lnTo>
                  <a:pt x="214376" y="361569"/>
                </a:lnTo>
                <a:lnTo>
                  <a:pt x="214376" y="348119"/>
                </a:lnTo>
                <a:lnTo>
                  <a:pt x="211175" y="343293"/>
                </a:lnTo>
                <a:lnTo>
                  <a:pt x="205714" y="339750"/>
                </a:lnTo>
                <a:lnTo>
                  <a:pt x="203212" y="338137"/>
                </a:lnTo>
                <a:lnTo>
                  <a:pt x="193255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13" y="351421"/>
                </a:lnTo>
                <a:lnTo>
                  <a:pt x="168148" y="360997"/>
                </a:lnTo>
                <a:lnTo>
                  <a:pt x="168109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55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53" y="379349"/>
                </a:lnTo>
                <a:lnTo>
                  <a:pt x="216509" y="371360"/>
                </a:lnTo>
                <a:lnTo>
                  <a:pt x="218313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75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606" y="385432"/>
                </a:lnTo>
                <a:lnTo>
                  <a:pt x="81241" y="385432"/>
                </a:lnTo>
                <a:lnTo>
                  <a:pt x="84861" y="381825"/>
                </a:lnTo>
                <a:lnTo>
                  <a:pt x="84861" y="197027"/>
                </a:lnTo>
                <a:lnTo>
                  <a:pt x="93395" y="148831"/>
                </a:lnTo>
                <a:lnTo>
                  <a:pt x="118122" y="112890"/>
                </a:lnTo>
                <a:lnTo>
                  <a:pt x="157670" y="90449"/>
                </a:lnTo>
                <a:lnTo>
                  <a:pt x="210693" y="82689"/>
                </a:lnTo>
                <a:lnTo>
                  <a:pt x="221475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16073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38"/>
                </a:moveTo>
                <a:lnTo>
                  <a:pt x="277863" y="225552"/>
                </a:lnTo>
                <a:lnTo>
                  <a:pt x="248412" y="194398"/>
                </a:lnTo>
                <a:lnTo>
                  <a:pt x="218173" y="163982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491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44"/>
                </a:lnTo>
                <a:lnTo>
                  <a:pt x="91694" y="154470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87"/>
                </a:lnTo>
                <a:lnTo>
                  <a:pt x="192303" y="259372"/>
                </a:lnTo>
                <a:lnTo>
                  <a:pt x="211950" y="279285"/>
                </a:lnTo>
                <a:lnTo>
                  <a:pt x="216877" y="285788"/>
                </a:lnTo>
                <a:lnTo>
                  <a:pt x="219506" y="292849"/>
                </a:lnTo>
                <a:lnTo>
                  <a:pt x="219760" y="300367"/>
                </a:lnTo>
                <a:lnTo>
                  <a:pt x="217601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32" y="408800"/>
                </a:lnTo>
                <a:lnTo>
                  <a:pt x="254520" y="391566"/>
                </a:lnTo>
                <a:lnTo>
                  <a:pt x="295617" y="342912"/>
                </a:lnTo>
                <a:lnTo>
                  <a:pt x="305066" y="311454"/>
                </a:lnTo>
                <a:lnTo>
                  <a:pt x="305320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98" y="538962"/>
                </a:lnTo>
                <a:lnTo>
                  <a:pt x="391591" y="476694"/>
                </a:lnTo>
                <a:lnTo>
                  <a:pt x="341884" y="436524"/>
                </a:lnTo>
                <a:lnTo>
                  <a:pt x="309524" y="427418"/>
                </a:lnTo>
                <a:lnTo>
                  <a:pt x="278333" y="427977"/>
                </a:lnTo>
                <a:lnTo>
                  <a:pt x="221462" y="458330"/>
                </a:lnTo>
                <a:lnTo>
                  <a:pt x="191795" y="487260"/>
                </a:lnTo>
                <a:lnTo>
                  <a:pt x="97243" y="582002"/>
                </a:lnTo>
                <a:lnTo>
                  <a:pt x="96443" y="587654"/>
                </a:lnTo>
                <a:lnTo>
                  <a:pt x="125018" y="615594"/>
                </a:lnTo>
                <a:lnTo>
                  <a:pt x="152590" y="643826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96" y="512394"/>
                </a:lnTo>
                <a:lnTo>
                  <a:pt x="307441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41" y="732967"/>
                </a:lnTo>
                <a:lnTo>
                  <a:pt x="408673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84" y="118910"/>
                </a:lnTo>
                <a:lnTo>
                  <a:pt x="599833" y="109258"/>
                </a:lnTo>
                <a:lnTo>
                  <a:pt x="590588" y="99326"/>
                </a:lnTo>
                <a:lnTo>
                  <a:pt x="584200" y="93599"/>
                </a:lnTo>
                <a:lnTo>
                  <a:pt x="578281" y="91655"/>
                </a:lnTo>
                <a:lnTo>
                  <a:pt x="572249" y="93497"/>
                </a:lnTo>
                <a:lnTo>
                  <a:pt x="565480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489" y="220052"/>
                </a:lnTo>
                <a:lnTo>
                  <a:pt x="424764" y="217868"/>
                </a:lnTo>
                <a:lnTo>
                  <a:pt x="417144" y="213080"/>
                </a:lnTo>
                <a:lnTo>
                  <a:pt x="412153" y="206705"/>
                </a:lnTo>
                <a:lnTo>
                  <a:pt x="409486" y="198958"/>
                </a:lnTo>
                <a:lnTo>
                  <a:pt x="408813" y="190068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93" y="200685"/>
                </a:lnTo>
                <a:lnTo>
                  <a:pt x="343877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31"/>
                </a:lnTo>
                <a:lnTo>
                  <a:pt x="483920" y="294360"/>
                </a:lnTo>
                <a:lnTo>
                  <a:pt x="510667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80" y="327202"/>
                </a:moveTo>
                <a:lnTo>
                  <a:pt x="729348" y="323557"/>
                </a:lnTo>
                <a:lnTo>
                  <a:pt x="724865" y="323557"/>
                </a:lnTo>
                <a:lnTo>
                  <a:pt x="634720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23" y="505904"/>
                </a:lnTo>
                <a:lnTo>
                  <a:pt x="483768" y="537591"/>
                </a:lnTo>
                <a:lnTo>
                  <a:pt x="514451" y="568515"/>
                </a:lnTo>
                <a:lnTo>
                  <a:pt x="582218" y="635660"/>
                </a:lnTo>
                <a:lnTo>
                  <a:pt x="587235" y="636524"/>
                </a:lnTo>
                <a:lnTo>
                  <a:pt x="642632" y="581113"/>
                </a:lnTo>
                <a:lnTo>
                  <a:pt x="642950" y="575475"/>
                </a:lnTo>
                <a:lnTo>
                  <a:pt x="632663" y="565200"/>
                </a:lnTo>
                <a:lnTo>
                  <a:pt x="628459" y="560666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35" y="409219"/>
                </a:lnTo>
                <a:lnTo>
                  <a:pt x="732980" y="405587"/>
                </a:lnTo>
                <a:lnTo>
                  <a:pt x="732980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0662" y="1575249"/>
            <a:ext cx="6285230" cy="232756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en-US" dirty="0"/>
              <a:t>[</a:t>
            </a:r>
            <a:r>
              <a:rPr lang="en-US" dirty="0" err="1"/>
              <a:t>Tricolumn</a:t>
            </a:r>
            <a:r>
              <a:rPr lang="en-US" dirty="0"/>
              <a:t> page]</a:t>
            </a:r>
            <a:endParaRPr spc="-40" dirty="0"/>
          </a:p>
        </p:txBody>
      </p:sp>
      <p:sp>
        <p:nvSpPr>
          <p:cNvPr id="10" name="object 10"/>
          <p:cNvSpPr txBox="1"/>
          <p:nvPr/>
        </p:nvSpPr>
        <p:spPr>
          <a:xfrm>
            <a:off x="1055478" y="3872498"/>
            <a:ext cx="5906135" cy="5629910"/>
          </a:xfrm>
          <a:prstGeom prst="rect">
            <a:avLst/>
          </a:prstGeom>
        </p:spPr>
        <p:txBody>
          <a:bodyPr vert="horz" wrap="square" lIns="0" tIns="4470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520"/>
              </a:spcBef>
            </a:pPr>
            <a:r>
              <a:rPr lang="en-US" sz="5750" b="1" dirty="0">
                <a:solidFill>
                  <a:srgbClr val="898989"/>
                </a:solidFill>
                <a:latin typeface="PP Mori"/>
                <a:cs typeface="PP Mori"/>
              </a:rPr>
              <a:t>Part 1</a:t>
            </a:r>
            <a:endParaRPr sz="5750" dirty="0">
              <a:latin typeface="PP Mori"/>
              <a:cs typeface="PP Mori"/>
            </a:endParaRPr>
          </a:p>
          <a:p>
            <a:pPr marL="13970">
              <a:lnSpc>
                <a:spcPct val="100000"/>
              </a:lnSpc>
              <a:spcBef>
                <a:spcPts val="1740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Subtitle</a:t>
            </a:r>
            <a:endParaRPr sz="2850" dirty="0">
              <a:latin typeface="PP Mori"/>
              <a:cs typeface="PP Mori"/>
            </a:endParaRPr>
          </a:p>
          <a:p>
            <a:pPr marL="24130">
              <a:lnSpc>
                <a:spcPct val="100000"/>
              </a:lnSpc>
              <a:spcBef>
                <a:spcPts val="2360"/>
              </a:spcBef>
            </a:pPr>
            <a:r>
              <a:rPr lang="en-US" sz="5750" b="1" dirty="0">
                <a:solidFill>
                  <a:srgbClr val="00A051"/>
                </a:solidFill>
                <a:latin typeface="PP Mori"/>
                <a:cs typeface="PP Mori"/>
              </a:rPr>
              <a:t>Part 2</a:t>
            </a:r>
            <a:endParaRPr sz="5750" dirty="0">
              <a:latin typeface="PP Mori"/>
              <a:cs typeface="PP Mori"/>
            </a:endParaRPr>
          </a:p>
          <a:p>
            <a:pPr marL="13335">
              <a:lnSpc>
                <a:spcPct val="100000"/>
              </a:lnSpc>
              <a:spcBef>
                <a:spcPts val="1739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Subtitle</a:t>
            </a:r>
            <a:endParaRPr sz="28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lang="en-US" sz="5750" b="1" dirty="0">
                <a:solidFill>
                  <a:srgbClr val="806A49"/>
                </a:solidFill>
                <a:latin typeface="PP Mori"/>
                <a:cs typeface="PP Mori"/>
              </a:rPr>
              <a:t>Part 3</a:t>
            </a:r>
            <a:endParaRPr sz="5750" dirty="0">
              <a:latin typeface="PP Mori"/>
              <a:cs typeface="PP Mori"/>
            </a:endParaRPr>
          </a:p>
          <a:p>
            <a:pPr marL="30480">
              <a:lnSpc>
                <a:spcPct val="100000"/>
              </a:lnSpc>
              <a:spcBef>
                <a:spcPts val="16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Subtitle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1090" y="3839537"/>
            <a:ext cx="7033259" cy="2025650"/>
          </a:xfrm>
          <a:prstGeom prst="rect">
            <a:avLst/>
          </a:prstGeom>
        </p:spPr>
        <p:txBody>
          <a:bodyPr vert="horz" wrap="square" lIns="0" tIns="468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90"/>
              </a:spcBef>
            </a:pPr>
            <a:r>
              <a:rPr lang="en-US" sz="5750" b="1" dirty="0">
                <a:solidFill>
                  <a:srgbClr val="0078CA"/>
                </a:solidFill>
                <a:latin typeface="PP Mori"/>
                <a:cs typeface="PP Mori"/>
              </a:rPr>
              <a:t>Part 4</a:t>
            </a:r>
            <a:endParaRPr sz="5750" dirty="0">
              <a:latin typeface="PP Mori"/>
              <a:cs typeface="PP Mori"/>
            </a:endParaRPr>
          </a:p>
          <a:p>
            <a:pPr marL="28575">
              <a:lnSpc>
                <a:spcPct val="100000"/>
              </a:lnSpc>
              <a:spcBef>
                <a:spcPts val="1825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Subtitle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8508" y="5730563"/>
            <a:ext cx="5439410" cy="1952625"/>
          </a:xfrm>
          <a:prstGeom prst="rect">
            <a:avLst/>
          </a:prstGeom>
        </p:spPr>
        <p:txBody>
          <a:bodyPr vert="horz" wrap="square" lIns="0" tIns="420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lang="en-US" sz="5750" b="1" dirty="0">
                <a:solidFill>
                  <a:srgbClr val="E381CC"/>
                </a:solidFill>
                <a:latin typeface="PP Mori"/>
                <a:cs typeface="PP Mori"/>
              </a:rPr>
              <a:t>Part 5</a:t>
            </a:r>
            <a:endParaRPr sz="5750" dirty="0">
              <a:latin typeface="PP Mori"/>
              <a:cs typeface="PP Mori"/>
            </a:endParaRPr>
          </a:p>
          <a:p>
            <a:pPr marL="30480">
              <a:lnSpc>
                <a:spcPct val="100000"/>
              </a:lnSpc>
              <a:spcBef>
                <a:spcPts val="1635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Subtitle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9325" y="1909013"/>
            <a:ext cx="5836920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b="0" dirty="0">
                <a:solidFill>
                  <a:srgbClr val="1C1C1C"/>
                </a:solidFill>
                <a:latin typeface="PP Mori ExtraLight"/>
                <a:cs typeface="PP Mori ExtraLight"/>
              </a:rPr>
              <a:t>Column 2 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b="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Info/statistics/data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Clarifying info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Expanding on subtitle</a:t>
            </a:r>
            <a:endParaRPr sz="2050" dirty="0">
              <a:latin typeface="PP Mori ExtraLight"/>
              <a:cs typeface="PP Mori Extra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53330" y="1909013"/>
            <a:ext cx="4150995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b="0" dirty="0">
                <a:solidFill>
                  <a:srgbClr val="1C1C1C"/>
                </a:solidFill>
                <a:latin typeface="PP Mori ExtraLight"/>
                <a:cs typeface="PP Mori ExtraLight"/>
              </a:rPr>
              <a:t>Column 3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b="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Info/statistics/data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Clarifying info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5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 ExtraLight"/>
                <a:cs typeface="PP Mori ExtraLight"/>
              </a:rPr>
              <a:t>Expanding on subtitle</a:t>
            </a:r>
            <a:endParaRPr lang="en-US" sz="2050" dirty="0">
              <a:latin typeface="PP Mori ExtraLight"/>
              <a:cs typeface="PP Mori Extra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6000" y="7931174"/>
            <a:ext cx="7640955" cy="227818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00" b="0" dirty="0">
                <a:solidFill>
                  <a:srgbClr val="1C1C1C"/>
                </a:solidFill>
                <a:latin typeface="PP Mori ExtraLight"/>
                <a:cs typeface="PP Mori ExtraLight"/>
              </a:rPr>
              <a:t>Column 2 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00" b="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00" dirty="0">
                <a:solidFill>
                  <a:srgbClr val="1C1C1C"/>
                </a:solidFill>
                <a:latin typeface="PP Mori ExtraLight"/>
                <a:cs typeface="PP Mori ExtraLight"/>
              </a:rPr>
              <a:t>Info/statistics/data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0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00" dirty="0">
                <a:solidFill>
                  <a:srgbClr val="1C1C1C"/>
                </a:solidFill>
                <a:latin typeface="PP Mori ExtraLight"/>
                <a:cs typeface="PP Mori ExtraLight"/>
              </a:rPr>
              <a:t>Clarifying info</a:t>
            </a: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endParaRPr lang="en-US" sz="2000" dirty="0">
              <a:solidFill>
                <a:srgbClr val="1C1C1C"/>
              </a:solidFill>
              <a:latin typeface="PP Mori ExtraLight"/>
              <a:cs typeface="PP Mori ExtraLight"/>
            </a:endParaRPr>
          </a:p>
          <a:p>
            <a:pPr marL="38100" marR="30480" algn="just">
              <a:lnSpc>
                <a:spcPct val="100499"/>
              </a:lnSpc>
              <a:spcBef>
                <a:spcPts val="95"/>
              </a:spcBef>
            </a:pPr>
            <a:r>
              <a:rPr lang="en-US" sz="2000" dirty="0">
                <a:solidFill>
                  <a:srgbClr val="1C1C1C"/>
                </a:solidFill>
                <a:latin typeface="PP Mori ExtraLight"/>
                <a:cs typeface="PP Mori ExtraLight"/>
              </a:rPr>
              <a:t>Expanding on subtitle</a:t>
            </a:r>
            <a:endParaRPr lang="en-US" sz="2000" dirty="0">
              <a:latin typeface="PP Mori ExtraLight"/>
              <a:cs typeface="PP Mori ExtraLight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A7ED4265-DA81-4F95-8369-1E529785DD0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6416C391-9241-4AC1-A92B-232C9E1B99D4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B4DB50E6-47FE-442D-8EE7-6DC2484F466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2192" y="0"/>
            <a:ext cx="12792075" cy="11307445"/>
            <a:chOff x="7312192" y="0"/>
            <a:chExt cx="12792075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2192" y="0"/>
              <a:ext cx="12791907" cy="11307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81971" y="670045"/>
              <a:ext cx="2388235" cy="522605"/>
            </a:xfrm>
            <a:custGeom>
              <a:avLst/>
              <a:gdLst/>
              <a:ahLst/>
              <a:cxnLst/>
              <a:rect l="l" t="t" r="r" b="b"/>
              <a:pathLst>
                <a:path w="2388234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48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2388234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28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21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64"/>
                  </a:lnTo>
                  <a:lnTo>
                    <a:pt x="581329" y="394436"/>
                  </a:lnTo>
                  <a:lnTo>
                    <a:pt x="602526" y="434073"/>
                  </a:lnTo>
                  <a:lnTo>
                    <a:pt x="631456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02" y="479882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83" y="337972"/>
                  </a:lnTo>
                  <a:lnTo>
                    <a:pt x="933805" y="337972"/>
                  </a:lnTo>
                  <a:lnTo>
                    <a:pt x="937425" y="334365"/>
                  </a:lnTo>
                  <a:lnTo>
                    <a:pt x="937425" y="317842"/>
                  </a:lnTo>
                  <a:close/>
                </a:path>
                <a:path w="2388234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187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80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75"/>
                  </a:lnTo>
                  <a:lnTo>
                    <a:pt x="1263510" y="251675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390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2388234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42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490" y="503694"/>
                  </a:lnTo>
                  <a:lnTo>
                    <a:pt x="1493278" y="511276"/>
                  </a:lnTo>
                  <a:lnTo>
                    <a:pt x="1538554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42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2388234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92" y="188404"/>
                  </a:lnTo>
                  <a:lnTo>
                    <a:pt x="1790458" y="192798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292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43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305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22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  <a:path w="2388234" h="522605">
                  <a:moveTo>
                    <a:pt x="2090242" y="133769"/>
                  </a:moveTo>
                  <a:lnTo>
                    <a:pt x="2086635" y="130162"/>
                  </a:lnTo>
                  <a:lnTo>
                    <a:pt x="2009000" y="130162"/>
                  </a:lnTo>
                  <a:lnTo>
                    <a:pt x="2005393" y="133769"/>
                  </a:lnTo>
                  <a:lnTo>
                    <a:pt x="2005393" y="503224"/>
                  </a:lnTo>
                  <a:lnTo>
                    <a:pt x="2005393" y="507669"/>
                  </a:lnTo>
                  <a:lnTo>
                    <a:pt x="2009000" y="511276"/>
                  </a:lnTo>
                  <a:lnTo>
                    <a:pt x="2086635" y="511276"/>
                  </a:lnTo>
                  <a:lnTo>
                    <a:pt x="2090242" y="507669"/>
                  </a:lnTo>
                  <a:lnTo>
                    <a:pt x="2090242" y="133769"/>
                  </a:lnTo>
                  <a:close/>
                </a:path>
                <a:path w="2388234" h="522605">
                  <a:moveTo>
                    <a:pt x="2387866" y="129451"/>
                  </a:moveTo>
                  <a:lnTo>
                    <a:pt x="2384260" y="125844"/>
                  </a:lnTo>
                  <a:lnTo>
                    <a:pt x="2373490" y="125844"/>
                  </a:lnTo>
                  <a:lnTo>
                    <a:pt x="2335288" y="129603"/>
                  </a:lnTo>
                  <a:lnTo>
                    <a:pt x="2274773" y="159169"/>
                  </a:lnTo>
                  <a:lnTo>
                    <a:pt x="2248509" y="190779"/>
                  </a:lnTo>
                  <a:lnTo>
                    <a:pt x="2238972" y="188582"/>
                  </a:lnTo>
                  <a:lnTo>
                    <a:pt x="2231504" y="133134"/>
                  </a:lnTo>
                  <a:lnTo>
                    <a:pt x="2228100" y="130162"/>
                  </a:lnTo>
                  <a:lnTo>
                    <a:pt x="2166391" y="130162"/>
                  </a:lnTo>
                  <a:lnTo>
                    <a:pt x="2162797" y="133769"/>
                  </a:lnTo>
                  <a:lnTo>
                    <a:pt x="2162797" y="503224"/>
                  </a:lnTo>
                  <a:lnTo>
                    <a:pt x="2162797" y="507669"/>
                  </a:lnTo>
                  <a:lnTo>
                    <a:pt x="2166391" y="511276"/>
                  </a:lnTo>
                  <a:lnTo>
                    <a:pt x="2244039" y="511276"/>
                  </a:lnTo>
                  <a:lnTo>
                    <a:pt x="2247646" y="507669"/>
                  </a:lnTo>
                  <a:lnTo>
                    <a:pt x="2247646" y="322872"/>
                  </a:lnTo>
                  <a:lnTo>
                    <a:pt x="2256193" y="274675"/>
                  </a:lnTo>
                  <a:lnTo>
                    <a:pt x="2280907" y="238734"/>
                  </a:lnTo>
                  <a:lnTo>
                    <a:pt x="2320455" y="216293"/>
                  </a:lnTo>
                  <a:lnTo>
                    <a:pt x="2373490" y="208534"/>
                  </a:lnTo>
                  <a:lnTo>
                    <a:pt x="2384260" y="208534"/>
                  </a:lnTo>
                  <a:lnTo>
                    <a:pt x="2387866" y="204939"/>
                  </a:lnTo>
                  <a:lnTo>
                    <a:pt x="2387866" y="129451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77801" y="641873"/>
              <a:ext cx="104834" cy="104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47492" y="566336"/>
              <a:ext cx="3215640" cy="733425"/>
            </a:xfrm>
            <a:custGeom>
              <a:avLst/>
              <a:gdLst/>
              <a:ahLst/>
              <a:cxnLst/>
              <a:rect l="l" t="t" r="r" b="b"/>
              <a:pathLst>
                <a:path w="3215640" h="733425">
                  <a:moveTo>
                    <a:pt x="305308" y="281038"/>
                  </a:moveTo>
                  <a:lnTo>
                    <a:pt x="277850" y="225552"/>
                  </a:lnTo>
                  <a:lnTo>
                    <a:pt x="248412" y="194398"/>
                  </a:lnTo>
                  <a:lnTo>
                    <a:pt x="218173" y="163982"/>
                  </a:lnTo>
                  <a:lnTo>
                    <a:pt x="150355" y="96697"/>
                  </a:lnTo>
                  <a:lnTo>
                    <a:pt x="144805" y="96342"/>
                  </a:lnTo>
                  <a:lnTo>
                    <a:pt x="118491" y="123431"/>
                  </a:lnTo>
                  <a:lnTo>
                    <a:pt x="108546" y="133210"/>
                  </a:lnTo>
                  <a:lnTo>
                    <a:pt x="98374" y="142735"/>
                  </a:lnTo>
                  <a:lnTo>
                    <a:pt x="93192" y="148831"/>
                  </a:lnTo>
                  <a:lnTo>
                    <a:pt x="91694" y="154470"/>
                  </a:lnTo>
                  <a:lnTo>
                    <a:pt x="93611" y="160058"/>
                  </a:lnTo>
                  <a:lnTo>
                    <a:pt x="98679" y="166052"/>
                  </a:lnTo>
                  <a:lnTo>
                    <a:pt x="125107" y="192087"/>
                  </a:lnTo>
                  <a:lnTo>
                    <a:pt x="192290" y="259372"/>
                  </a:lnTo>
                  <a:lnTo>
                    <a:pt x="211950" y="279273"/>
                  </a:lnTo>
                  <a:lnTo>
                    <a:pt x="216865" y="285788"/>
                  </a:lnTo>
                  <a:lnTo>
                    <a:pt x="219494" y="292849"/>
                  </a:lnTo>
                  <a:lnTo>
                    <a:pt x="219760" y="300367"/>
                  </a:lnTo>
                  <a:lnTo>
                    <a:pt x="217589" y="308279"/>
                  </a:lnTo>
                  <a:lnTo>
                    <a:pt x="188442" y="323596"/>
                  </a:lnTo>
                  <a:lnTo>
                    <a:pt x="3644" y="323596"/>
                  </a:lnTo>
                  <a:lnTo>
                    <a:pt x="0" y="327228"/>
                  </a:lnTo>
                  <a:lnTo>
                    <a:pt x="0" y="405409"/>
                  </a:lnTo>
                  <a:lnTo>
                    <a:pt x="3632" y="409041"/>
                  </a:lnTo>
                  <a:lnTo>
                    <a:pt x="93865" y="409587"/>
                  </a:lnTo>
                  <a:lnTo>
                    <a:pt x="150571" y="409575"/>
                  </a:lnTo>
                  <a:lnTo>
                    <a:pt x="193319" y="408787"/>
                  </a:lnTo>
                  <a:lnTo>
                    <a:pt x="254508" y="391566"/>
                  </a:lnTo>
                  <a:lnTo>
                    <a:pt x="295605" y="342912"/>
                  </a:lnTo>
                  <a:lnTo>
                    <a:pt x="305054" y="311454"/>
                  </a:lnTo>
                  <a:lnTo>
                    <a:pt x="305308" y="281038"/>
                  </a:lnTo>
                  <a:close/>
                </a:path>
                <a:path w="3215640" h="733425">
                  <a:moveTo>
                    <a:pt x="408876" y="581520"/>
                  </a:moveTo>
                  <a:lnTo>
                    <a:pt x="408698" y="538962"/>
                  </a:lnTo>
                  <a:lnTo>
                    <a:pt x="391579" y="476694"/>
                  </a:lnTo>
                  <a:lnTo>
                    <a:pt x="341884" y="436524"/>
                  </a:lnTo>
                  <a:lnTo>
                    <a:pt x="309511" y="427418"/>
                  </a:lnTo>
                  <a:lnTo>
                    <a:pt x="278320" y="427977"/>
                  </a:lnTo>
                  <a:lnTo>
                    <a:pt x="221462" y="458330"/>
                  </a:lnTo>
                  <a:lnTo>
                    <a:pt x="191782" y="487260"/>
                  </a:lnTo>
                  <a:lnTo>
                    <a:pt x="97243" y="582002"/>
                  </a:lnTo>
                  <a:lnTo>
                    <a:pt x="96431" y="587641"/>
                  </a:lnTo>
                  <a:lnTo>
                    <a:pt x="125006" y="615581"/>
                  </a:lnTo>
                  <a:lnTo>
                    <a:pt x="152590" y="643826"/>
                  </a:lnTo>
                  <a:lnTo>
                    <a:pt x="157556" y="643267"/>
                  </a:lnTo>
                  <a:lnTo>
                    <a:pt x="163766" y="636638"/>
                  </a:lnTo>
                  <a:lnTo>
                    <a:pt x="182156" y="617943"/>
                  </a:lnTo>
                  <a:lnTo>
                    <a:pt x="277876" y="522401"/>
                  </a:lnTo>
                  <a:lnTo>
                    <a:pt x="284365" y="516915"/>
                  </a:lnTo>
                  <a:lnTo>
                    <a:pt x="291350" y="513397"/>
                  </a:lnTo>
                  <a:lnTo>
                    <a:pt x="298983" y="512394"/>
                  </a:lnTo>
                  <a:lnTo>
                    <a:pt x="307428" y="514438"/>
                  </a:lnTo>
                  <a:lnTo>
                    <a:pt x="323951" y="729335"/>
                  </a:lnTo>
                  <a:lnTo>
                    <a:pt x="327583" y="732955"/>
                  </a:lnTo>
                  <a:lnTo>
                    <a:pt x="405028" y="732955"/>
                  </a:lnTo>
                  <a:lnTo>
                    <a:pt x="408660" y="729322"/>
                  </a:lnTo>
                  <a:lnTo>
                    <a:pt x="408876" y="581520"/>
                  </a:lnTo>
                  <a:close/>
                </a:path>
                <a:path w="3215640" h="733425">
                  <a:moveTo>
                    <a:pt x="636244" y="149707"/>
                  </a:moveTo>
                  <a:lnTo>
                    <a:pt x="636066" y="144449"/>
                  </a:lnTo>
                  <a:lnTo>
                    <a:pt x="609371" y="118910"/>
                  </a:lnTo>
                  <a:lnTo>
                    <a:pt x="599821" y="109258"/>
                  </a:lnTo>
                  <a:lnTo>
                    <a:pt x="590575" y="99326"/>
                  </a:lnTo>
                  <a:lnTo>
                    <a:pt x="584187" y="93599"/>
                  </a:lnTo>
                  <a:lnTo>
                    <a:pt x="578281" y="91655"/>
                  </a:lnTo>
                  <a:lnTo>
                    <a:pt x="572236" y="93497"/>
                  </a:lnTo>
                  <a:lnTo>
                    <a:pt x="565467" y="99148"/>
                  </a:lnTo>
                  <a:lnTo>
                    <a:pt x="538175" y="126936"/>
                  </a:lnTo>
                  <a:lnTo>
                    <a:pt x="455498" y="209524"/>
                  </a:lnTo>
                  <a:lnTo>
                    <a:pt x="448678" y="215328"/>
                  </a:lnTo>
                  <a:lnTo>
                    <a:pt x="441401" y="219024"/>
                  </a:lnTo>
                  <a:lnTo>
                    <a:pt x="433489" y="220052"/>
                  </a:lnTo>
                  <a:lnTo>
                    <a:pt x="424751" y="217855"/>
                  </a:lnTo>
                  <a:lnTo>
                    <a:pt x="417131" y="213080"/>
                  </a:lnTo>
                  <a:lnTo>
                    <a:pt x="412153" y="206705"/>
                  </a:lnTo>
                  <a:lnTo>
                    <a:pt x="409473" y="198958"/>
                  </a:lnTo>
                  <a:lnTo>
                    <a:pt x="408800" y="190055"/>
                  </a:lnTo>
                  <a:lnTo>
                    <a:pt x="408927" y="184823"/>
                  </a:lnTo>
                  <a:lnTo>
                    <a:pt x="408787" y="174332"/>
                  </a:lnTo>
                  <a:lnTo>
                    <a:pt x="408787" y="3644"/>
                  </a:lnTo>
                  <a:lnTo>
                    <a:pt x="405155" y="0"/>
                  </a:lnTo>
                  <a:lnTo>
                    <a:pt x="327698" y="0"/>
                  </a:lnTo>
                  <a:lnTo>
                    <a:pt x="324065" y="3632"/>
                  </a:lnTo>
                  <a:lnTo>
                    <a:pt x="323684" y="97078"/>
                  </a:lnTo>
                  <a:lnTo>
                    <a:pt x="323900" y="156083"/>
                  </a:lnTo>
                  <a:lnTo>
                    <a:pt x="324980" y="200685"/>
                  </a:lnTo>
                  <a:lnTo>
                    <a:pt x="343865" y="259321"/>
                  </a:lnTo>
                  <a:lnTo>
                    <a:pt x="392684" y="296811"/>
                  </a:lnTo>
                  <a:lnTo>
                    <a:pt x="424434" y="305168"/>
                  </a:lnTo>
                  <a:lnTo>
                    <a:pt x="455002" y="304431"/>
                  </a:lnTo>
                  <a:lnTo>
                    <a:pt x="483920" y="294360"/>
                  </a:lnTo>
                  <a:lnTo>
                    <a:pt x="510654" y="274726"/>
                  </a:lnTo>
                  <a:lnTo>
                    <a:pt x="540562" y="245516"/>
                  </a:lnTo>
                  <a:lnTo>
                    <a:pt x="636244" y="149707"/>
                  </a:lnTo>
                  <a:close/>
                </a:path>
                <a:path w="3215640" h="733425">
                  <a:moveTo>
                    <a:pt x="732967" y="327202"/>
                  </a:moveTo>
                  <a:lnTo>
                    <a:pt x="729335" y="323557"/>
                  </a:lnTo>
                  <a:lnTo>
                    <a:pt x="724852" y="323557"/>
                  </a:lnTo>
                  <a:lnTo>
                    <a:pt x="634707" y="323176"/>
                  </a:lnTo>
                  <a:lnTo>
                    <a:pt x="574738" y="323557"/>
                  </a:lnTo>
                  <a:lnTo>
                    <a:pt x="529348" y="325094"/>
                  </a:lnTo>
                  <a:lnTo>
                    <a:pt x="472173" y="344728"/>
                  </a:lnTo>
                  <a:lnTo>
                    <a:pt x="435419" y="393636"/>
                  </a:lnTo>
                  <a:lnTo>
                    <a:pt x="427393" y="423875"/>
                  </a:lnTo>
                  <a:lnTo>
                    <a:pt x="427697" y="453059"/>
                  </a:lnTo>
                  <a:lnTo>
                    <a:pt x="453910" y="505904"/>
                  </a:lnTo>
                  <a:lnTo>
                    <a:pt x="483755" y="537591"/>
                  </a:lnTo>
                  <a:lnTo>
                    <a:pt x="514451" y="568515"/>
                  </a:lnTo>
                  <a:lnTo>
                    <a:pt x="582206" y="635660"/>
                  </a:lnTo>
                  <a:lnTo>
                    <a:pt x="587222" y="636524"/>
                  </a:lnTo>
                  <a:lnTo>
                    <a:pt x="642632" y="581113"/>
                  </a:lnTo>
                  <a:lnTo>
                    <a:pt x="642937" y="575475"/>
                  </a:lnTo>
                  <a:lnTo>
                    <a:pt x="632663" y="565200"/>
                  </a:lnTo>
                  <a:lnTo>
                    <a:pt x="628446" y="560666"/>
                  </a:lnTo>
                  <a:lnTo>
                    <a:pt x="523024" y="455282"/>
                  </a:lnTo>
                  <a:lnTo>
                    <a:pt x="515848" y="445884"/>
                  </a:lnTo>
                  <a:lnTo>
                    <a:pt x="512762" y="436422"/>
                  </a:lnTo>
                  <a:lnTo>
                    <a:pt x="513715" y="427151"/>
                  </a:lnTo>
                  <a:lnTo>
                    <a:pt x="544499" y="409130"/>
                  </a:lnTo>
                  <a:lnTo>
                    <a:pt x="729322" y="409219"/>
                  </a:lnTo>
                  <a:lnTo>
                    <a:pt x="732967" y="405587"/>
                  </a:lnTo>
                  <a:lnTo>
                    <a:pt x="732967" y="327202"/>
                  </a:lnTo>
                  <a:close/>
                </a:path>
                <a:path w="3215640" h="733425">
                  <a:moveTo>
                    <a:pt x="3201771" y="602272"/>
                  </a:moveTo>
                  <a:lnTo>
                    <a:pt x="3199079" y="593813"/>
                  </a:lnTo>
                  <a:lnTo>
                    <a:pt x="3198888" y="593140"/>
                  </a:lnTo>
                  <a:lnTo>
                    <a:pt x="3197923" y="592366"/>
                  </a:lnTo>
                  <a:lnTo>
                    <a:pt x="3196196" y="591997"/>
                  </a:lnTo>
                  <a:lnTo>
                    <a:pt x="3198977" y="591121"/>
                  </a:lnTo>
                  <a:lnTo>
                    <a:pt x="3199460" y="590550"/>
                  </a:lnTo>
                  <a:lnTo>
                    <a:pt x="3200806" y="588911"/>
                  </a:lnTo>
                  <a:lnTo>
                    <a:pt x="3200806" y="582955"/>
                  </a:lnTo>
                  <a:lnTo>
                    <a:pt x="3200781" y="582168"/>
                  </a:lnTo>
                  <a:lnTo>
                    <a:pt x="3197733" y="579589"/>
                  </a:lnTo>
                  <a:lnTo>
                    <a:pt x="3197060" y="579589"/>
                  </a:lnTo>
                  <a:lnTo>
                    <a:pt x="3197060" y="584873"/>
                  </a:lnTo>
                  <a:lnTo>
                    <a:pt x="3197060" y="588619"/>
                  </a:lnTo>
                  <a:lnTo>
                    <a:pt x="3195904" y="590550"/>
                  </a:lnTo>
                  <a:lnTo>
                    <a:pt x="3185147" y="590550"/>
                  </a:lnTo>
                  <a:lnTo>
                    <a:pt x="3185147" y="582955"/>
                  </a:lnTo>
                  <a:lnTo>
                    <a:pt x="3195904" y="582955"/>
                  </a:lnTo>
                  <a:lnTo>
                    <a:pt x="3197060" y="584873"/>
                  </a:lnTo>
                  <a:lnTo>
                    <a:pt x="3197060" y="579589"/>
                  </a:lnTo>
                  <a:lnTo>
                    <a:pt x="3181489" y="579589"/>
                  </a:lnTo>
                  <a:lnTo>
                    <a:pt x="3181489" y="602272"/>
                  </a:lnTo>
                  <a:lnTo>
                    <a:pt x="3185147" y="602272"/>
                  </a:lnTo>
                  <a:lnTo>
                    <a:pt x="3185147" y="593813"/>
                  </a:lnTo>
                  <a:lnTo>
                    <a:pt x="3194659" y="593813"/>
                  </a:lnTo>
                  <a:lnTo>
                    <a:pt x="3195421" y="594207"/>
                  </a:lnTo>
                  <a:lnTo>
                    <a:pt x="3195713" y="595172"/>
                  </a:lnTo>
                  <a:lnTo>
                    <a:pt x="3198025" y="602272"/>
                  </a:lnTo>
                  <a:lnTo>
                    <a:pt x="3201771" y="602272"/>
                  </a:lnTo>
                  <a:close/>
                </a:path>
                <a:path w="3215640" h="733425">
                  <a:moveTo>
                    <a:pt x="3215576" y="591121"/>
                  </a:moveTo>
                  <a:lnTo>
                    <a:pt x="3215538" y="590550"/>
                  </a:lnTo>
                  <a:lnTo>
                    <a:pt x="3213709" y="580771"/>
                  </a:lnTo>
                  <a:lnTo>
                    <a:pt x="3211639" y="577659"/>
                  </a:lnTo>
                  <a:lnTo>
                    <a:pt x="3211639" y="591121"/>
                  </a:lnTo>
                  <a:lnTo>
                    <a:pt x="3210064" y="599719"/>
                  </a:lnTo>
                  <a:lnTo>
                    <a:pt x="3205607" y="606590"/>
                  </a:lnTo>
                  <a:lnTo>
                    <a:pt x="3198901" y="611060"/>
                  </a:lnTo>
                  <a:lnTo>
                    <a:pt x="3190519" y="612660"/>
                  </a:lnTo>
                  <a:lnTo>
                    <a:pt x="3181934" y="611009"/>
                  </a:lnTo>
                  <a:lnTo>
                    <a:pt x="3175216" y="606450"/>
                  </a:lnTo>
                  <a:lnTo>
                    <a:pt x="3170847" y="599567"/>
                  </a:lnTo>
                  <a:lnTo>
                    <a:pt x="3169310" y="591121"/>
                  </a:lnTo>
                  <a:lnTo>
                    <a:pt x="3169348" y="590550"/>
                  </a:lnTo>
                  <a:lnTo>
                    <a:pt x="3170898" y="582168"/>
                  </a:lnTo>
                  <a:lnTo>
                    <a:pt x="3175355" y="575322"/>
                  </a:lnTo>
                  <a:lnTo>
                    <a:pt x="3182086" y="570890"/>
                  </a:lnTo>
                  <a:lnTo>
                    <a:pt x="3190519" y="569302"/>
                  </a:lnTo>
                  <a:lnTo>
                    <a:pt x="3199104" y="570953"/>
                  </a:lnTo>
                  <a:lnTo>
                    <a:pt x="3205784" y="575500"/>
                  </a:lnTo>
                  <a:lnTo>
                    <a:pt x="3210128" y="582371"/>
                  </a:lnTo>
                  <a:lnTo>
                    <a:pt x="3211601" y="590550"/>
                  </a:lnTo>
                  <a:lnTo>
                    <a:pt x="3211639" y="591121"/>
                  </a:lnTo>
                  <a:lnTo>
                    <a:pt x="3211639" y="577659"/>
                  </a:lnTo>
                  <a:lnTo>
                    <a:pt x="3208439" y="572846"/>
                  </a:lnTo>
                  <a:lnTo>
                    <a:pt x="3202978" y="569302"/>
                  </a:lnTo>
                  <a:lnTo>
                    <a:pt x="3200489" y="567690"/>
                  </a:lnTo>
                  <a:lnTo>
                    <a:pt x="3190519" y="565848"/>
                  </a:lnTo>
                  <a:lnTo>
                    <a:pt x="3180308" y="567753"/>
                  </a:lnTo>
                  <a:lnTo>
                    <a:pt x="3172345" y="573024"/>
                  </a:lnTo>
                  <a:lnTo>
                    <a:pt x="3167176" y="580974"/>
                  </a:lnTo>
                  <a:lnTo>
                    <a:pt x="3165411" y="590550"/>
                  </a:lnTo>
                  <a:lnTo>
                    <a:pt x="3165373" y="591121"/>
                  </a:lnTo>
                  <a:lnTo>
                    <a:pt x="3167265" y="601154"/>
                  </a:lnTo>
                  <a:lnTo>
                    <a:pt x="3172561" y="609117"/>
                  </a:lnTo>
                  <a:lnTo>
                    <a:pt x="3180550" y="614273"/>
                  </a:lnTo>
                  <a:lnTo>
                    <a:pt x="3190519" y="616115"/>
                  </a:lnTo>
                  <a:lnTo>
                    <a:pt x="3200692" y="614197"/>
                  </a:lnTo>
                  <a:lnTo>
                    <a:pt x="3202990" y="612660"/>
                  </a:lnTo>
                  <a:lnTo>
                    <a:pt x="3208617" y="608901"/>
                  </a:lnTo>
                  <a:lnTo>
                    <a:pt x="3213773" y="600913"/>
                  </a:lnTo>
                  <a:lnTo>
                    <a:pt x="3215576" y="591121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681347A-F659-48AF-BBCA-3CD1635D64EB}"/>
              </a:ext>
            </a:extLst>
          </p:cNvPr>
          <p:cNvSpPr/>
          <p:nvPr/>
        </p:nvSpPr>
        <p:spPr>
          <a:xfrm>
            <a:off x="1001433" y="1521193"/>
            <a:ext cx="13241617" cy="1139865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035367" y="491758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8697" y="1399693"/>
            <a:ext cx="1384205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[Page emphasizing picture]</a:t>
            </a:r>
            <a:endParaRPr spc="-10" dirty="0">
              <a:solidFill>
                <a:srgbClr val="F5F6F7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198" y="3316999"/>
            <a:ext cx="5619115" cy="33966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6530" algn="just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Anecdote</a:t>
            </a:r>
          </a:p>
          <a:p>
            <a:pPr marL="12700" marR="176530" algn="just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Statistics</a:t>
            </a:r>
          </a:p>
          <a:p>
            <a:pPr marL="12700" marR="176530" algn="just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Basic info</a:t>
            </a:r>
            <a:endParaRPr sz="2850" dirty="0">
              <a:latin typeface="PP Mori"/>
              <a:cs typeface="PP Mo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PP Mori"/>
              <a:cs typeface="PP Mori"/>
            </a:endParaRPr>
          </a:p>
          <a:p>
            <a:pPr marL="12700" marR="5080">
              <a:lnSpc>
                <a:spcPct val="132600"/>
              </a:lnSpc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Supporting evidence</a:t>
            </a:r>
          </a:p>
          <a:p>
            <a:pPr marL="12700" marR="5080">
              <a:lnSpc>
                <a:spcPct val="132600"/>
              </a:lnSpc>
            </a:pPr>
            <a:endParaRPr sz="2850" dirty="0">
              <a:latin typeface="PP Mori"/>
              <a:cs typeface="PP Mo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9231" y="2965765"/>
            <a:ext cx="137414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Subtitle</a:t>
            </a:r>
            <a:endParaRPr sz="1650" dirty="0">
              <a:latin typeface="PP Mori SemiBold"/>
              <a:cs typeface="PP Mori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11086" y="1868383"/>
            <a:ext cx="4662805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 algn="r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F5F6F7"/>
                </a:solidFill>
                <a:latin typeface="PP Mori ExtraLight"/>
                <a:cs typeface="PP Mori ExtraLight"/>
              </a:rPr>
              <a:t>Commentary on replaceable image</a:t>
            </a:r>
            <a:endParaRPr sz="2050" dirty="0">
              <a:latin typeface="PP Mori ExtraLight"/>
              <a:cs typeface="PP Mori Extra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935621" y="3130524"/>
            <a:ext cx="3037840" cy="5499100"/>
            <a:chOff x="15935621" y="3130524"/>
            <a:chExt cx="3037840" cy="5499100"/>
          </a:xfrm>
        </p:grpSpPr>
        <p:sp>
          <p:nvSpPr>
            <p:cNvPr id="13" name="object 13"/>
            <p:cNvSpPr/>
            <p:nvPr/>
          </p:nvSpPr>
          <p:spPr>
            <a:xfrm>
              <a:off x="15935621" y="8623784"/>
              <a:ext cx="3032760" cy="0"/>
            </a:xfrm>
            <a:custGeom>
              <a:avLst/>
              <a:gdLst/>
              <a:ahLst/>
              <a:cxnLst/>
              <a:rect l="l" t="t" r="r" b="b"/>
              <a:pathLst>
                <a:path w="3032759">
                  <a:moveTo>
                    <a:pt x="0" y="0"/>
                  </a:moveTo>
                  <a:lnTo>
                    <a:pt x="3032326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67948" y="3130524"/>
              <a:ext cx="0" cy="5493385"/>
            </a:xfrm>
            <a:custGeom>
              <a:avLst/>
              <a:gdLst/>
              <a:ahLst/>
              <a:cxnLst/>
              <a:rect l="l" t="t" r="r" b="b"/>
              <a:pathLst>
                <a:path h="5493384">
                  <a:moveTo>
                    <a:pt x="0" y="0"/>
                  </a:moveTo>
                  <a:lnTo>
                    <a:pt x="0" y="5493256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E84BE6D-EEE8-4C39-826B-23336617DAA0}"/>
              </a:ext>
            </a:extLst>
          </p:cNvPr>
          <p:cNvSpPr/>
          <p:nvPr/>
        </p:nvSpPr>
        <p:spPr>
          <a:xfrm>
            <a:off x="17560472" y="10484617"/>
            <a:ext cx="1546900" cy="31108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3ACF90-BBF1-4B00-9D3D-B40004D2332D}"/>
              </a:ext>
            </a:extLst>
          </p:cNvPr>
          <p:cNvSpPr/>
          <p:nvPr/>
        </p:nvSpPr>
        <p:spPr>
          <a:xfrm>
            <a:off x="7168284" y="10509875"/>
            <a:ext cx="5855566" cy="29379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B7FFDB52-C05F-4B76-9EC7-C8C4163C298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7A029020-1946-472E-ABDE-608C09C92BF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[Title of Meeting]</a:t>
            </a:r>
            <a:endParaRPr spc="-1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54F813AD-C119-4526-8E7C-8868DEE41AA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5102" y="0"/>
            <a:ext cx="12799060" cy="11308715"/>
            <a:chOff x="7305102" y="0"/>
            <a:chExt cx="1279906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5102" y="0"/>
              <a:ext cx="12798987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76954" y="672597"/>
              <a:ext cx="2388235" cy="522605"/>
            </a:xfrm>
            <a:custGeom>
              <a:avLst/>
              <a:gdLst/>
              <a:ahLst/>
              <a:cxnLst/>
              <a:rect l="l" t="t" r="r" b="b"/>
              <a:pathLst>
                <a:path w="2388234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61" y="132588"/>
                  </a:lnTo>
                  <a:lnTo>
                    <a:pt x="167957" y="386041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39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206" y="508876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39"/>
                  </a:lnTo>
                  <a:lnTo>
                    <a:pt x="545592" y="135343"/>
                  </a:lnTo>
                  <a:close/>
                </a:path>
                <a:path w="2388234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69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43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99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43"/>
                  </a:lnTo>
                  <a:lnTo>
                    <a:pt x="838352" y="136512"/>
                  </a:lnTo>
                  <a:lnTo>
                    <a:pt x="799414" y="123202"/>
                  </a:lnTo>
                  <a:lnTo>
                    <a:pt x="755497" y="118656"/>
                  </a:lnTo>
                  <a:lnTo>
                    <a:pt x="707110" y="124345"/>
                  </a:lnTo>
                  <a:lnTo>
                    <a:pt x="663663" y="140944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38" y="434073"/>
                  </a:lnTo>
                  <a:lnTo>
                    <a:pt x="631456" y="467842"/>
                  </a:lnTo>
                  <a:lnTo>
                    <a:pt x="666864" y="494474"/>
                  </a:lnTo>
                  <a:lnTo>
                    <a:pt x="707504" y="512724"/>
                  </a:lnTo>
                  <a:lnTo>
                    <a:pt x="752132" y="521347"/>
                  </a:lnTo>
                  <a:lnTo>
                    <a:pt x="799515" y="519087"/>
                  </a:lnTo>
                  <a:lnTo>
                    <a:pt x="845985" y="504926"/>
                  </a:lnTo>
                  <a:lnTo>
                    <a:pt x="884415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59" y="390461"/>
                  </a:lnTo>
                  <a:lnTo>
                    <a:pt x="855611" y="390461"/>
                  </a:lnTo>
                  <a:lnTo>
                    <a:pt x="852665" y="392430"/>
                  </a:lnTo>
                  <a:lnTo>
                    <a:pt x="851446" y="395452"/>
                  </a:lnTo>
                  <a:lnTo>
                    <a:pt x="837653" y="418769"/>
                  </a:lnTo>
                  <a:lnTo>
                    <a:pt x="817867" y="435927"/>
                  </a:lnTo>
                  <a:lnTo>
                    <a:pt x="792861" y="446532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305"/>
                  </a:lnTo>
                  <a:lnTo>
                    <a:pt x="652246" y="347116"/>
                  </a:lnTo>
                  <a:lnTo>
                    <a:pt x="651586" y="342290"/>
                  </a:lnTo>
                  <a:lnTo>
                    <a:pt x="655383" y="337972"/>
                  </a:lnTo>
                  <a:lnTo>
                    <a:pt x="933818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2388234" h="522605">
                  <a:moveTo>
                    <a:pt x="1276477" y="408457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200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87"/>
                  </a:lnTo>
                  <a:lnTo>
                    <a:pt x="1108214" y="188404"/>
                  </a:lnTo>
                  <a:lnTo>
                    <a:pt x="1136992" y="191820"/>
                  </a:lnTo>
                  <a:lnTo>
                    <a:pt x="1160335" y="202234"/>
                  </a:lnTo>
                  <a:lnTo>
                    <a:pt x="1177163" y="219862"/>
                  </a:lnTo>
                  <a:lnTo>
                    <a:pt x="1186383" y="244932"/>
                  </a:lnTo>
                  <a:lnTo>
                    <a:pt x="1187069" y="248818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56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93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97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92"/>
                  </a:lnTo>
                  <a:lnTo>
                    <a:pt x="1038644" y="327202"/>
                  </a:lnTo>
                  <a:lnTo>
                    <a:pt x="1083767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28" y="406298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96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75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32"/>
                  </a:lnTo>
                  <a:lnTo>
                    <a:pt x="1276477" y="408457"/>
                  </a:lnTo>
                  <a:close/>
                </a:path>
                <a:path w="2388234" h="522605">
                  <a:moveTo>
                    <a:pt x="1549361" y="133769"/>
                  </a:moveTo>
                  <a:lnTo>
                    <a:pt x="1545755" y="130162"/>
                  </a:lnTo>
                  <a:lnTo>
                    <a:pt x="1454454" y="130162"/>
                  </a:lnTo>
                  <a:lnTo>
                    <a:pt x="1450848" y="126555"/>
                  </a:lnTo>
                  <a:lnTo>
                    <a:pt x="1450848" y="3619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99" y="3619"/>
                  </a:lnTo>
                  <a:lnTo>
                    <a:pt x="1365999" y="126555"/>
                  </a:lnTo>
                  <a:lnTo>
                    <a:pt x="1362392" y="130162"/>
                  </a:lnTo>
                  <a:lnTo>
                    <a:pt x="1302727" y="130162"/>
                  </a:lnTo>
                  <a:lnTo>
                    <a:pt x="1299121" y="133769"/>
                  </a:lnTo>
                  <a:lnTo>
                    <a:pt x="1299121" y="198475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99" y="205676"/>
                  </a:lnTo>
                  <a:lnTo>
                    <a:pt x="1365999" y="394792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503" y="503694"/>
                  </a:lnTo>
                  <a:lnTo>
                    <a:pt x="1493278" y="511276"/>
                  </a:lnTo>
                  <a:lnTo>
                    <a:pt x="1538566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66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52"/>
                  </a:lnTo>
                  <a:lnTo>
                    <a:pt x="1450848" y="389026"/>
                  </a:lnTo>
                  <a:lnTo>
                    <a:pt x="1450848" y="205676"/>
                  </a:lnTo>
                  <a:lnTo>
                    <a:pt x="1454454" y="202069"/>
                  </a:lnTo>
                  <a:lnTo>
                    <a:pt x="1545755" y="202069"/>
                  </a:lnTo>
                  <a:lnTo>
                    <a:pt x="1549361" y="198475"/>
                  </a:lnTo>
                  <a:lnTo>
                    <a:pt x="1549361" y="133769"/>
                  </a:lnTo>
                  <a:close/>
                </a:path>
                <a:path w="2388234" h="522605">
                  <a:moveTo>
                    <a:pt x="1958314" y="447751"/>
                  </a:moveTo>
                  <a:lnTo>
                    <a:pt x="1955673" y="445122"/>
                  </a:lnTo>
                  <a:lnTo>
                    <a:pt x="1924507" y="445122"/>
                  </a:lnTo>
                  <a:lnTo>
                    <a:pt x="1918766" y="439369"/>
                  </a:lnTo>
                  <a:lnTo>
                    <a:pt x="1918766" y="322237"/>
                  </a:lnTo>
                  <a:lnTo>
                    <a:pt x="1918652" y="255282"/>
                  </a:lnTo>
                  <a:lnTo>
                    <a:pt x="1912035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45"/>
                  </a:lnTo>
                  <a:lnTo>
                    <a:pt x="1759127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67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80" y="188404"/>
                  </a:lnTo>
                  <a:lnTo>
                    <a:pt x="1790458" y="192811"/>
                  </a:lnTo>
                  <a:lnTo>
                    <a:pt x="1814931" y="205308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66"/>
                  </a:lnTo>
                  <a:lnTo>
                    <a:pt x="1836064" y="368173"/>
                  </a:lnTo>
                  <a:lnTo>
                    <a:pt x="1828304" y="402869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56" y="452310"/>
                  </a:lnTo>
                  <a:lnTo>
                    <a:pt x="1701114" y="448767"/>
                  </a:lnTo>
                  <a:lnTo>
                    <a:pt x="1677238" y="438467"/>
                  </a:lnTo>
                  <a:lnTo>
                    <a:pt x="1662671" y="421982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35" y="339902"/>
                  </a:lnTo>
                  <a:lnTo>
                    <a:pt x="1810804" y="333946"/>
                  </a:lnTo>
                  <a:lnTo>
                    <a:pt x="1826437" y="325272"/>
                  </a:lnTo>
                  <a:lnTo>
                    <a:pt x="1830374" y="322237"/>
                  </a:lnTo>
                  <a:lnTo>
                    <a:pt x="1836064" y="324866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293" y="360045"/>
                  </a:lnTo>
                  <a:lnTo>
                    <a:pt x="1572158" y="405574"/>
                  </a:lnTo>
                  <a:lnTo>
                    <a:pt x="1578495" y="444728"/>
                  </a:lnTo>
                  <a:lnTo>
                    <a:pt x="1597456" y="476313"/>
                  </a:lnTo>
                  <a:lnTo>
                    <a:pt x="1627720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26"/>
                  </a:lnTo>
                  <a:lnTo>
                    <a:pt x="1817738" y="487908"/>
                  </a:lnTo>
                  <a:lnTo>
                    <a:pt x="1838477" y="465061"/>
                  </a:lnTo>
                  <a:lnTo>
                    <a:pt x="1841182" y="461124"/>
                  </a:lnTo>
                  <a:lnTo>
                    <a:pt x="1847126" y="461835"/>
                  </a:lnTo>
                  <a:lnTo>
                    <a:pt x="1848967" y="466610"/>
                  </a:lnTo>
                  <a:lnTo>
                    <a:pt x="1849081" y="467029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81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  <a:path w="2388234" h="522605">
                  <a:moveTo>
                    <a:pt x="2090254" y="133769"/>
                  </a:moveTo>
                  <a:lnTo>
                    <a:pt x="2086635" y="130162"/>
                  </a:lnTo>
                  <a:lnTo>
                    <a:pt x="2009000" y="130162"/>
                  </a:lnTo>
                  <a:lnTo>
                    <a:pt x="2005393" y="133769"/>
                  </a:lnTo>
                  <a:lnTo>
                    <a:pt x="2005393" y="503224"/>
                  </a:lnTo>
                  <a:lnTo>
                    <a:pt x="2005393" y="507669"/>
                  </a:lnTo>
                  <a:lnTo>
                    <a:pt x="2009000" y="511276"/>
                  </a:lnTo>
                  <a:lnTo>
                    <a:pt x="2086635" y="511276"/>
                  </a:lnTo>
                  <a:lnTo>
                    <a:pt x="2090254" y="507669"/>
                  </a:lnTo>
                  <a:lnTo>
                    <a:pt x="2090254" y="133769"/>
                  </a:lnTo>
                  <a:close/>
                </a:path>
                <a:path w="2388234" h="522605">
                  <a:moveTo>
                    <a:pt x="2387866" y="129451"/>
                  </a:moveTo>
                  <a:lnTo>
                    <a:pt x="2384260" y="125857"/>
                  </a:lnTo>
                  <a:lnTo>
                    <a:pt x="2373490" y="125857"/>
                  </a:lnTo>
                  <a:lnTo>
                    <a:pt x="2335288" y="129616"/>
                  </a:lnTo>
                  <a:lnTo>
                    <a:pt x="2274773" y="159169"/>
                  </a:lnTo>
                  <a:lnTo>
                    <a:pt x="2248509" y="190779"/>
                  </a:lnTo>
                  <a:lnTo>
                    <a:pt x="2238972" y="188582"/>
                  </a:lnTo>
                  <a:lnTo>
                    <a:pt x="2231504" y="133134"/>
                  </a:lnTo>
                  <a:lnTo>
                    <a:pt x="2228100" y="130162"/>
                  </a:lnTo>
                  <a:lnTo>
                    <a:pt x="2166391" y="130162"/>
                  </a:lnTo>
                  <a:lnTo>
                    <a:pt x="2162797" y="133769"/>
                  </a:lnTo>
                  <a:lnTo>
                    <a:pt x="2162797" y="503224"/>
                  </a:lnTo>
                  <a:lnTo>
                    <a:pt x="2162797" y="507669"/>
                  </a:lnTo>
                  <a:lnTo>
                    <a:pt x="2166391" y="511276"/>
                  </a:lnTo>
                  <a:lnTo>
                    <a:pt x="2244039" y="511276"/>
                  </a:lnTo>
                  <a:lnTo>
                    <a:pt x="2247646" y="507669"/>
                  </a:lnTo>
                  <a:lnTo>
                    <a:pt x="2247646" y="322872"/>
                  </a:lnTo>
                  <a:lnTo>
                    <a:pt x="2256193" y="274675"/>
                  </a:lnTo>
                  <a:lnTo>
                    <a:pt x="2280907" y="238747"/>
                  </a:lnTo>
                  <a:lnTo>
                    <a:pt x="2320455" y="216293"/>
                  </a:lnTo>
                  <a:lnTo>
                    <a:pt x="2373490" y="208534"/>
                  </a:lnTo>
                  <a:lnTo>
                    <a:pt x="2384260" y="208534"/>
                  </a:lnTo>
                  <a:lnTo>
                    <a:pt x="2387866" y="204939"/>
                  </a:lnTo>
                  <a:lnTo>
                    <a:pt x="2387866" y="129451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72786" y="644430"/>
              <a:ext cx="104844" cy="104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42475" y="568902"/>
              <a:ext cx="3215640" cy="733425"/>
            </a:xfrm>
            <a:custGeom>
              <a:avLst/>
              <a:gdLst/>
              <a:ahLst/>
              <a:cxnLst/>
              <a:rect l="l" t="t" r="r" b="b"/>
              <a:pathLst>
                <a:path w="3215640" h="733425">
                  <a:moveTo>
                    <a:pt x="305308" y="281025"/>
                  </a:moveTo>
                  <a:lnTo>
                    <a:pt x="277837" y="225539"/>
                  </a:lnTo>
                  <a:lnTo>
                    <a:pt x="248399" y="194386"/>
                  </a:lnTo>
                  <a:lnTo>
                    <a:pt x="218160" y="163969"/>
                  </a:lnTo>
                  <a:lnTo>
                    <a:pt x="150355" y="96685"/>
                  </a:lnTo>
                  <a:lnTo>
                    <a:pt x="144805" y="96329"/>
                  </a:lnTo>
                  <a:lnTo>
                    <a:pt x="118491" y="123418"/>
                  </a:lnTo>
                  <a:lnTo>
                    <a:pt x="108546" y="133210"/>
                  </a:lnTo>
                  <a:lnTo>
                    <a:pt x="98386" y="142735"/>
                  </a:lnTo>
                  <a:lnTo>
                    <a:pt x="93179" y="148831"/>
                  </a:lnTo>
                  <a:lnTo>
                    <a:pt x="91694" y="154457"/>
                  </a:lnTo>
                  <a:lnTo>
                    <a:pt x="93611" y="160045"/>
                  </a:lnTo>
                  <a:lnTo>
                    <a:pt x="98691" y="166052"/>
                  </a:lnTo>
                  <a:lnTo>
                    <a:pt x="125107" y="192074"/>
                  </a:lnTo>
                  <a:lnTo>
                    <a:pt x="192303" y="259359"/>
                  </a:lnTo>
                  <a:lnTo>
                    <a:pt x="211950" y="279273"/>
                  </a:lnTo>
                  <a:lnTo>
                    <a:pt x="216865" y="285788"/>
                  </a:lnTo>
                  <a:lnTo>
                    <a:pt x="219494" y="292836"/>
                  </a:lnTo>
                  <a:lnTo>
                    <a:pt x="219760" y="300355"/>
                  </a:lnTo>
                  <a:lnTo>
                    <a:pt x="217589" y="308279"/>
                  </a:lnTo>
                  <a:lnTo>
                    <a:pt x="188442" y="323596"/>
                  </a:lnTo>
                  <a:lnTo>
                    <a:pt x="3644" y="323583"/>
                  </a:lnTo>
                  <a:lnTo>
                    <a:pt x="0" y="327215"/>
                  </a:lnTo>
                  <a:lnTo>
                    <a:pt x="0" y="405396"/>
                  </a:lnTo>
                  <a:lnTo>
                    <a:pt x="3632" y="409041"/>
                  </a:lnTo>
                  <a:lnTo>
                    <a:pt x="93865" y="409575"/>
                  </a:lnTo>
                  <a:lnTo>
                    <a:pt x="150571" y="409562"/>
                  </a:lnTo>
                  <a:lnTo>
                    <a:pt x="193319" y="408787"/>
                  </a:lnTo>
                  <a:lnTo>
                    <a:pt x="254508" y="391553"/>
                  </a:lnTo>
                  <a:lnTo>
                    <a:pt x="295605" y="342900"/>
                  </a:lnTo>
                  <a:lnTo>
                    <a:pt x="305054" y="311442"/>
                  </a:lnTo>
                  <a:lnTo>
                    <a:pt x="305308" y="281025"/>
                  </a:lnTo>
                  <a:close/>
                </a:path>
                <a:path w="3215640" h="733425">
                  <a:moveTo>
                    <a:pt x="408876" y="581520"/>
                  </a:moveTo>
                  <a:lnTo>
                    <a:pt x="408686" y="538949"/>
                  </a:lnTo>
                  <a:lnTo>
                    <a:pt x="391579" y="476681"/>
                  </a:lnTo>
                  <a:lnTo>
                    <a:pt x="341884" y="436511"/>
                  </a:lnTo>
                  <a:lnTo>
                    <a:pt x="309524" y="427405"/>
                  </a:lnTo>
                  <a:lnTo>
                    <a:pt x="278320" y="427964"/>
                  </a:lnTo>
                  <a:lnTo>
                    <a:pt x="221462" y="458317"/>
                  </a:lnTo>
                  <a:lnTo>
                    <a:pt x="191782" y="487248"/>
                  </a:lnTo>
                  <a:lnTo>
                    <a:pt x="97243" y="581990"/>
                  </a:lnTo>
                  <a:lnTo>
                    <a:pt x="96431" y="587641"/>
                  </a:lnTo>
                  <a:lnTo>
                    <a:pt x="125018" y="615581"/>
                  </a:lnTo>
                  <a:lnTo>
                    <a:pt x="152590" y="643813"/>
                  </a:lnTo>
                  <a:lnTo>
                    <a:pt x="157543" y="643255"/>
                  </a:lnTo>
                  <a:lnTo>
                    <a:pt x="163766" y="636625"/>
                  </a:lnTo>
                  <a:lnTo>
                    <a:pt x="182156" y="617931"/>
                  </a:lnTo>
                  <a:lnTo>
                    <a:pt x="277876" y="522389"/>
                  </a:lnTo>
                  <a:lnTo>
                    <a:pt x="284365" y="516902"/>
                  </a:lnTo>
                  <a:lnTo>
                    <a:pt x="291350" y="513397"/>
                  </a:lnTo>
                  <a:lnTo>
                    <a:pt x="298983" y="512394"/>
                  </a:lnTo>
                  <a:lnTo>
                    <a:pt x="307441" y="514426"/>
                  </a:lnTo>
                  <a:lnTo>
                    <a:pt x="323951" y="729322"/>
                  </a:lnTo>
                  <a:lnTo>
                    <a:pt x="327583" y="732955"/>
                  </a:lnTo>
                  <a:lnTo>
                    <a:pt x="405041" y="732955"/>
                  </a:lnTo>
                  <a:lnTo>
                    <a:pt x="408673" y="729322"/>
                  </a:lnTo>
                  <a:lnTo>
                    <a:pt x="408876" y="581520"/>
                  </a:lnTo>
                  <a:close/>
                </a:path>
                <a:path w="3215640" h="733425">
                  <a:moveTo>
                    <a:pt x="636244" y="149694"/>
                  </a:moveTo>
                  <a:lnTo>
                    <a:pt x="636066" y="144437"/>
                  </a:lnTo>
                  <a:lnTo>
                    <a:pt x="609371" y="118897"/>
                  </a:lnTo>
                  <a:lnTo>
                    <a:pt x="599821" y="109245"/>
                  </a:lnTo>
                  <a:lnTo>
                    <a:pt x="590575" y="99326"/>
                  </a:lnTo>
                  <a:lnTo>
                    <a:pt x="584187" y="93586"/>
                  </a:lnTo>
                  <a:lnTo>
                    <a:pt x="578281" y="91643"/>
                  </a:lnTo>
                  <a:lnTo>
                    <a:pt x="572236" y="93484"/>
                  </a:lnTo>
                  <a:lnTo>
                    <a:pt x="565467" y="99148"/>
                  </a:lnTo>
                  <a:lnTo>
                    <a:pt x="538175" y="126923"/>
                  </a:lnTo>
                  <a:lnTo>
                    <a:pt x="455498" y="209524"/>
                  </a:lnTo>
                  <a:lnTo>
                    <a:pt x="448678" y="215328"/>
                  </a:lnTo>
                  <a:lnTo>
                    <a:pt x="441401" y="219011"/>
                  </a:lnTo>
                  <a:lnTo>
                    <a:pt x="433489" y="220040"/>
                  </a:lnTo>
                  <a:lnTo>
                    <a:pt x="424751" y="217855"/>
                  </a:lnTo>
                  <a:lnTo>
                    <a:pt x="417131" y="213067"/>
                  </a:lnTo>
                  <a:lnTo>
                    <a:pt x="412153" y="206692"/>
                  </a:lnTo>
                  <a:lnTo>
                    <a:pt x="409473" y="198945"/>
                  </a:lnTo>
                  <a:lnTo>
                    <a:pt x="408800" y="190055"/>
                  </a:lnTo>
                  <a:lnTo>
                    <a:pt x="408927" y="184823"/>
                  </a:lnTo>
                  <a:lnTo>
                    <a:pt x="408787" y="174320"/>
                  </a:lnTo>
                  <a:lnTo>
                    <a:pt x="408800" y="3644"/>
                  </a:lnTo>
                  <a:lnTo>
                    <a:pt x="405155" y="0"/>
                  </a:lnTo>
                  <a:lnTo>
                    <a:pt x="327698" y="0"/>
                  </a:lnTo>
                  <a:lnTo>
                    <a:pt x="324078" y="3632"/>
                  </a:lnTo>
                  <a:lnTo>
                    <a:pt x="323684" y="97066"/>
                  </a:lnTo>
                  <a:lnTo>
                    <a:pt x="323900" y="156070"/>
                  </a:lnTo>
                  <a:lnTo>
                    <a:pt x="324980" y="200672"/>
                  </a:lnTo>
                  <a:lnTo>
                    <a:pt x="343877" y="259308"/>
                  </a:lnTo>
                  <a:lnTo>
                    <a:pt x="392684" y="296799"/>
                  </a:lnTo>
                  <a:lnTo>
                    <a:pt x="424434" y="305155"/>
                  </a:lnTo>
                  <a:lnTo>
                    <a:pt x="455002" y="304419"/>
                  </a:lnTo>
                  <a:lnTo>
                    <a:pt x="483920" y="294347"/>
                  </a:lnTo>
                  <a:lnTo>
                    <a:pt x="510654" y="274726"/>
                  </a:lnTo>
                  <a:lnTo>
                    <a:pt x="540562" y="245503"/>
                  </a:lnTo>
                  <a:lnTo>
                    <a:pt x="636244" y="149694"/>
                  </a:lnTo>
                  <a:close/>
                </a:path>
                <a:path w="3215640" h="733425">
                  <a:moveTo>
                    <a:pt x="732967" y="327190"/>
                  </a:moveTo>
                  <a:lnTo>
                    <a:pt x="729335" y="323557"/>
                  </a:lnTo>
                  <a:lnTo>
                    <a:pt x="724852" y="323557"/>
                  </a:lnTo>
                  <a:lnTo>
                    <a:pt x="634707" y="323164"/>
                  </a:lnTo>
                  <a:lnTo>
                    <a:pt x="574738" y="323545"/>
                  </a:lnTo>
                  <a:lnTo>
                    <a:pt x="529348" y="325081"/>
                  </a:lnTo>
                  <a:lnTo>
                    <a:pt x="472173" y="344716"/>
                  </a:lnTo>
                  <a:lnTo>
                    <a:pt x="435419" y="393623"/>
                  </a:lnTo>
                  <a:lnTo>
                    <a:pt x="427393" y="423862"/>
                  </a:lnTo>
                  <a:lnTo>
                    <a:pt x="427697" y="453047"/>
                  </a:lnTo>
                  <a:lnTo>
                    <a:pt x="453910" y="505891"/>
                  </a:lnTo>
                  <a:lnTo>
                    <a:pt x="483755" y="537591"/>
                  </a:lnTo>
                  <a:lnTo>
                    <a:pt x="514451" y="568515"/>
                  </a:lnTo>
                  <a:lnTo>
                    <a:pt x="582206" y="635647"/>
                  </a:lnTo>
                  <a:lnTo>
                    <a:pt x="587222" y="636524"/>
                  </a:lnTo>
                  <a:lnTo>
                    <a:pt x="642632" y="581101"/>
                  </a:lnTo>
                  <a:lnTo>
                    <a:pt x="642937" y="575462"/>
                  </a:lnTo>
                  <a:lnTo>
                    <a:pt x="632663" y="565188"/>
                  </a:lnTo>
                  <a:lnTo>
                    <a:pt x="628446" y="560654"/>
                  </a:lnTo>
                  <a:lnTo>
                    <a:pt x="523024" y="455282"/>
                  </a:lnTo>
                  <a:lnTo>
                    <a:pt x="515861" y="445884"/>
                  </a:lnTo>
                  <a:lnTo>
                    <a:pt x="512762" y="436410"/>
                  </a:lnTo>
                  <a:lnTo>
                    <a:pt x="513715" y="427139"/>
                  </a:lnTo>
                  <a:lnTo>
                    <a:pt x="544499" y="409117"/>
                  </a:lnTo>
                  <a:lnTo>
                    <a:pt x="729322" y="409206"/>
                  </a:lnTo>
                  <a:lnTo>
                    <a:pt x="732967" y="405574"/>
                  </a:lnTo>
                  <a:lnTo>
                    <a:pt x="732967" y="327190"/>
                  </a:lnTo>
                  <a:close/>
                </a:path>
                <a:path w="3215640" h="733425">
                  <a:moveTo>
                    <a:pt x="3201771" y="602272"/>
                  </a:moveTo>
                  <a:lnTo>
                    <a:pt x="3199079" y="593801"/>
                  </a:lnTo>
                  <a:lnTo>
                    <a:pt x="3198888" y="593140"/>
                  </a:lnTo>
                  <a:lnTo>
                    <a:pt x="3197923" y="592366"/>
                  </a:lnTo>
                  <a:lnTo>
                    <a:pt x="3196196" y="591985"/>
                  </a:lnTo>
                  <a:lnTo>
                    <a:pt x="3198990" y="591121"/>
                  </a:lnTo>
                  <a:lnTo>
                    <a:pt x="3199460" y="590537"/>
                  </a:lnTo>
                  <a:lnTo>
                    <a:pt x="3200806" y="588911"/>
                  </a:lnTo>
                  <a:lnTo>
                    <a:pt x="3200806" y="582955"/>
                  </a:lnTo>
                  <a:lnTo>
                    <a:pt x="3200781" y="582155"/>
                  </a:lnTo>
                  <a:lnTo>
                    <a:pt x="3197745" y="579577"/>
                  </a:lnTo>
                  <a:lnTo>
                    <a:pt x="3197060" y="579577"/>
                  </a:lnTo>
                  <a:lnTo>
                    <a:pt x="3197060" y="584860"/>
                  </a:lnTo>
                  <a:lnTo>
                    <a:pt x="3197060" y="588619"/>
                  </a:lnTo>
                  <a:lnTo>
                    <a:pt x="3195904" y="590537"/>
                  </a:lnTo>
                  <a:lnTo>
                    <a:pt x="3185147" y="590537"/>
                  </a:lnTo>
                  <a:lnTo>
                    <a:pt x="3185147" y="582955"/>
                  </a:lnTo>
                  <a:lnTo>
                    <a:pt x="3195904" y="582955"/>
                  </a:lnTo>
                  <a:lnTo>
                    <a:pt x="3197060" y="584860"/>
                  </a:lnTo>
                  <a:lnTo>
                    <a:pt x="3197060" y="579577"/>
                  </a:lnTo>
                  <a:lnTo>
                    <a:pt x="3181489" y="579577"/>
                  </a:lnTo>
                  <a:lnTo>
                    <a:pt x="3181489" y="602272"/>
                  </a:lnTo>
                  <a:lnTo>
                    <a:pt x="3185147" y="602272"/>
                  </a:lnTo>
                  <a:lnTo>
                    <a:pt x="3185147" y="593801"/>
                  </a:lnTo>
                  <a:lnTo>
                    <a:pt x="3194659" y="593801"/>
                  </a:lnTo>
                  <a:lnTo>
                    <a:pt x="3195421" y="594194"/>
                  </a:lnTo>
                  <a:lnTo>
                    <a:pt x="3195713" y="595160"/>
                  </a:lnTo>
                  <a:lnTo>
                    <a:pt x="3198025" y="602272"/>
                  </a:lnTo>
                  <a:lnTo>
                    <a:pt x="3201771" y="602272"/>
                  </a:lnTo>
                  <a:close/>
                </a:path>
                <a:path w="3215640" h="733425">
                  <a:moveTo>
                    <a:pt x="3215576" y="591121"/>
                  </a:moveTo>
                  <a:lnTo>
                    <a:pt x="3215538" y="590537"/>
                  </a:lnTo>
                  <a:lnTo>
                    <a:pt x="3213709" y="580758"/>
                  </a:lnTo>
                  <a:lnTo>
                    <a:pt x="3211639" y="577646"/>
                  </a:lnTo>
                  <a:lnTo>
                    <a:pt x="3211639" y="591121"/>
                  </a:lnTo>
                  <a:lnTo>
                    <a:pt x="3210064" y="599719"/>
                  </a:lnTo>
                  <a:lnTo>
                    <a:pt x="3205607" y="606577"/>
                  </a:lnTo>
                  <a:lnTo>
                    <a:pt x="3198901" y="611047"/>
                  </a:lnTo>
                  <a:lnTo>
                    <a:pt x="3190519" y="612648"/>
                  </a:lnTo>
                  <a:lnTo>
                    <a:pt x="3181934" y="610997"/>
                  </a:lnTo>
                  <a:lnTo>
                    <a:pt x="3175216" y="606437"/>
                  </a:lnTo>
                  <a:lnTo>
                    <a:pt x="3170847" y="599554"/>
                  </a:lnTo>
                  <a:lnTo>
                    <a:pt x="3169310" y="591121"/>
                  </a:lnTo>
                  <a:lnTo>
                    <a:pt x="3169348" y="590537"/>
                  </a:lnTo>
                  <a:lnTo>
                    <a:pt x="3170898" y="582155"/>
                  </a:lnTo>
                  <a:lnTo>
                    <a:pt x="3175355" y="575322"/>
                  </a:lnTo>
                  <a:lnTo>
                    <a:pt x="3182099" y="570877"/>
                  </a:lnTo>
                  <a:lnTo>
                    <a:pt x="3190519" y="569290"/>
                  </a:lnTo>
                  <a:lnTo>
                    <a:pt x="3199104" y="570941"/>
                  </a:lnTo>
                  <a:lnTo>
                    <a:pt x="3205784" y="575500"/>
                  </a:lnTo>
                  <a:lnTo>
                    <a:pt x="3210128" y="582358"/>
                  </a:lnTo>
                  <a:lnTo>
                    <a:pt x="3211601" y="590537"/>
                  </a:lnTo>
                  <a:lnTo>
                    <a:pt x="3211639" y="591121"/>
                  </a:lnTo>
                  <a:lnTo>
                    <a:pt x="3211639" y="577646"/>
                  </a:lnTo>
                  <a:lnTo>
                    <a:pt x="3208439" y="572833"/>
                  </a:lnTo>
                  <a:lnTo>
                    <a:pt x="3202978" y="569290"/>
                  </a:lnTo>
                  <a:lnTo>
                    <a:pt x="3200489" y="567677"/>
                  </a:lnTo>
                  <a:lnTo>
                    <a:pt x="3190519" y="565835"/>
                  </a:lnTo>
                  <a:lnTo>
                    <a:pt x="3180308" y="567740"/>
                  </a:lnTo>
                  <a:lnTo>
                    <a:pt x="3172345" y="573011"/>
                  </a:lnTo>
                  <a:lnTo>
                    <a:pt x="3167176" y="580961"/>
                  </a:lnTo>
                  <a:lnTo>
                    <a:pt x="3165411" y="590537"/>
                  </a:lnTo>
                  <a:lnTo>
                    <a:pt x="3165373" y="591121"/>
                  </a:lnTo>
                  <a:lnTo>
                    <a:pt x="3167265" y="601154"/>
                  </a:lnTo>
                  <a:lnTo>
                    <a:pt x="3172561" y="609104"/>
                  </a:lnTo>
                  <a:lnTo>
                    <a:pt x="3180550" y="614273"/>
                  </a:lnTo>
                  <a:lnTo>
                    <a:pt x="3190519" y="616115"/>
                  </a:lnTo>
                  <a:lnTo>
                    <a:pt x="3200692" y="614184"/>
                  </a:lnTo>
                  <a:lnTo>
                    <a:pt x="3203003" y="612648"/>
                  </a:lnTo>
                  <a:lnTo>
                    <a:pt x="3208617" y="608888"/>
                  </a:lnTo>
                  <a:lnTo>
                    <a:pt x="3213773" y="600900"/>
                  </a:lnTo>
                  <a:lnTo>
                    <a:pt x="3215576" y="591121"/>
                  </a:lnTo>
                  <a:close/>
                </a:path>
              </a:pathLst>
            </a:custGeom>
            <a:solidFill>
              <a:srgbClr val="F5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30557CC-B97C-49E4-B246-7B43E39F541C}"/>
              </a:ext>
            </a:extLst>
          </p:cNvPr>
          <p:cNvSpPr/>
          <p:nvPr/>
        </p:nvSpPr>
        <p:spPr>
          <a:xfrm rot="16200000">
            <a:off x="5900382" y="4551007"/>
            <a:ext cx="4724400" cy="129293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030354" y="494315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3116" y="2537167"/>
            <a:ext cx="1051570" cy="486664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5"/>
              </a:spcBef>
            </a:pPr>
            <a:r>
              <a:rPr lang="en-US" sz="8250" b="1" dirty="0">
                <a:solidFill>
                  <a:srgbClr val="F6F7F8"/>
                </a:solidFill>
                <a:latin typeface="PP Mori"/>
                <a:cs typeface="PP Mori"/>
              </a:rPr>
              <a:t>[Subtitle]</a:t>
            </a:r>
            <a:endParaRPr sz="8250" dirty="0">
              <a:latin typeface="PP Mori"/>
              <a:cs typeface="PP Mo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241" y="2021027"/>
            <a:ext cx="5379085" cy="2709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68935">
              <a:lnSpc>
                <a:spcPct val="132600"/>
              </a:lnSpc>
              <a:spcBef>
                <a:spcPts val="90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Anecdote/statistic/info</a:t>
            </a:r>
            <a:endParaRPr sz="2850" dirty="0">
              <a:latin typeface="PP Mori"/>
              <a:cs typeface="PP Mo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PP Mori"/>
              <a:cs typeface="PP Mori"/>
            </a:endParaRPr>
          </a:p>
          <a:p>
            <a:pPr marL="12700" marR="74930">
              <a:lnSpc>
                <a:spcPct val="132600"/>
              </a:lnSpc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Supporting evidence</a:t>
            </a:r>
            <a:endParaRPr sz="2850" dirty="0">
              <a:latin typeface="PP Mori"/>
              <a:cs typeface="PP Mo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PP Mori"/>
              <a:cs typeface="PP Mori"/>
            </a:endParaRPr>
          </a:p>
          <a:p>
            <a:pPr marL="12700" marR="5080">
              <a:lnSpc>
                <a:spcPct val="132600"/>
              </a:lnSpc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Supporting evidence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274" y="1669789"/>
            <a:ext cx="3522376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50" b="1" spc="-10" dirty="0">
                <a:solidFill>
                  <a:srgbClr val="EB3B13"/>
                </a:solidFill>
                <a:latin typeface="PP Mori SemiBold"/>
                <a:cs typeface="PP Mori SemiBold"/>
              </a:rPr>
              <a:t>[Title]</a:t>
            </a:r>
            <a:endParaRPr sz="1650" dirty="0">
              <a:latin typeface="PP Mori SemiBold"/>
              <a:cs typeface="PP Mori Semi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939296" y="1644359"/>
            <a:ext cx="2029460" cy="7008495"/>
            <a:chOff x="16939296" y="1644359"/>
            <a:chExt cx="2029460" cy="7008495"/>
          </a:xfrm>
        </p:grpSpPr>
        <p:sp>
          <p:nvSpPr>
            <p:cNvPr id="12" name="object 12"/>
            <p:cNvSpPr/>
            <p:nvPr/>
          </p:nvSpPr>
          <p:spPr>
            <a:xfrm>
              <a:off x="16939296" y="8647283"/>
              <a:ext cx="2023745" cy="0"/>
            </a:xfrm>
            <a:custGeom>
              <a:avLst/>
              <a:gdLst/>
              <a:ahLst/>
              <a:cxnLst/>
              <a:rect l="l" t="t" r="r" b="b"/>
              <a:pathLst>
                <a:path w="2023744">
                  <a:moveTo>
                    <a:pt x="0" y="0"/>
                  </a:moveTo>
                  <a:lnTo>
                    <a:pt x="2023634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62934" y="1644359"/>
              <a:ext cx="0" cy="7003415"/>
            </a:xfrm>
            <a:custGeom>
              <a:avLst/>
              <a:gdLst/>
              <a:ahLst/>
              <a:cxnLst/>
              <a:rect l="l" t="t" r="r" b="b"/>
              <a:pathLst>
                <a:path h="7003415">
                  <a:moveTo>
                    <a:pt x="0" y="0"/>
                  </a:moveTo>
                  <a:lnTo>
                    <a:pt x="0" y="7002928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7A35D0B-052C-4B0B-A00B-C7D84B39507A}"/>
              </a:ext>
            </a:extLst>
          </p:cNvPr>
          <p:cNvSpPr/>
          <p:nvPr/>
        </p:nvSpPr>
        <p:spPr>
          <a:xfrm>
            <a:off x="17560472" y="10484617"/>
            <a:ext cx="1546900" cy="31108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E50A15-F0D0-4A61-A62A-F0635FE7D80F}"/>
              </a:ext>
            </a:extLst>
          </p:cNvPr>
          <p:cNvSpPr/>
          <p:nvPr/>
        </p:nvSpPr>
        <p:spPr>
          <a:xfrm>
            <a:off x="7168284" y="10509875"/>
            <a:ext cx="5855566" cy="29379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603A89DE-6199-4323-AF14-C340389ACD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09C8A28-04DE-4ACD-9B6E-4EDA2AA2159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[Title of Meeting]</a:t>
            </a:r>
            <a:endParaRPr spc="-1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bject 30">
            <a:extLst>
              <a:ext uri="{FF2B5EF4-FFF2-40B4-BE49-F238E27FC236}">
                <a16:creationId xmlns:a16="http://schemas.microsoft.com/office/drawing/2014/main" id="{0AF2ADE1-7531-42F5-ACD2-77CA0812B8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23" y="491615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81978" y="641734"/>
            <a:ext cx="2101215" cy="550545"/>
            <a:chOff x="16681978" y="641734"/>
            <a:chExt cx="2101215" cy="550545"/>
          </a:xfrm>
        </p:grpSpPr>
        <p:sp>
          <p:nvSpPr>
            <p:cNvPr id="4" name="object 4"/>
            <p:cNvSpPr/>
            <p:nvPr/>
          </p:nvSpPr>
          <p:spPr>
            <a:xfrm>
              <a:off x="16681972" y="669905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92" y="135343"/>
                  </a:moveTo>
                  <a:lnTo>
                    <a:pt x="541718" y="130162"/>
                  </a:lnTo>
                  <a:lnTo>
                    <a:pt x="462622" y="130162"/>
                  </a:lnTo>
                  <a:lnTo>
                    <a:pt x="459447" y="132575"/>
                  </a:lnTo>
                  <a:lnTo>
                    <a:pt x="390169" y="383324"/>
                  </a:lnTo>
                  <a:lnTo>
                    <a:pt x="379018" y="383336"/>
                  </a:lnTo>
                  <a:lnTo>
                    <a:pt x="309054" y="132562"/>
                  </a:lnTo>
                  <a:lnTo>
                    <a:pt x="305892" y="130162"/>
                  </a:lnTo>
                  <a:lnTo>
                    <a:pt x="240436" y="130162"/>
                  </a:lnTo>
                  <a:lnTo>
                    <a:pt x="237248" y="132588"/>
                  </a:lnTo>
                  <a:lnTo>
                    <a:pt x="167957" y="386029"/>
                  </a:lnTo>
                  <a:lnTo>
                    <a:pt x="156781" y="386054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510"/>
                  </a:lnTo>
                  <a:lnTo>
                    <a:pt x="110667" y="508927"/>
                  </a:lnTo>
                  <a:lnTo>
                    <a:pt x="113804" y="511276"/>
                  </a:lnTo>
                  <a:lnTo>
                    <a:pt x="198031" y="511276"/>
                  </a:lnTo>
                  <a:lnTo>
                    <a:pt x="201193" y="508863"/>
                  </a:lnTo>
                  <a:lnTo>
                    <a:pt x="267627" y="270789"/>
                  </a:lnTo>
                  <a:lnTo>
                    <a:pt x="278739" y="270776"/>
                  </a:lnTo>
                  <a:lnTo>
                    <a:pt x="345821" y="508876"/>
                  </a:lnTo>
                  <a:lnTo>
                    <a:pt x="348996" y="511276"/>
                  </a:lnTo>
                  <a:lnTo>
                    <a:pt x="431774" y="511276"/>
                  </a:lnTo>
                  <a:lnTo>
                    <a:pt x="434924" y="508927"/>
                  </a:lnTo>
                  <a:lnTo>
                    <a:pt x="545592" y="135343"/>
                  </a:lnTo>
                  <a:close/>
                </a:path>
                <a:path w="1958340" h="522605">
                  <a:moveTo>
                    <a:pt x="937425" y="317842"/>
                  </a:moveTo>
                  <a:lnTo>
                    <a:pt x="933386" y="278295"/>
                  </a:lnTo>
                  <a:lnTo>
                    <a:pt x="932370" y="268312"/>
                  </a:lnTo>
                  <a:lnTo>
                    <a:pt x="932294" y="267741"/>
                  </a:lnTo>
                  <a:lnTo>
                    <a:pt x="919276" y="224256"/>
                  </a:lnTo>
                  <a:lnTo>
                    <a:pt x="900569" y="190563"/>
                  </a:lnTo>
                  <a:lnTo>
                    <a:pt x="898880" y="187515"/>
                  </a:lnTo>
                  <a:lnTo>
                    <a:pt x="871702" y="158102"/>
                  </a:lnTo>
                  <a:lnTo>
                    <a:pt x="848741" y="143230"/>
                  </a:lnTo>
                  <a:lnTo>
                    <a:pt x="848741" y="273367"/>
                  </a:lnTo>
                  <a:lnTo>
                    <a:pt x="844804" y="278295"/>
                  </a:lnTo>
                  <a:lnTo>
                    <a:pt x="659892" y="278295"/>
                  </a:lnTo>
                  <a:lnTo>
                    <a:pt x="656069" y="272961"/>
                  </a:lnTo>
                  <a:lnTo>
                    <a:pt x="672731" y="235292"/>
                  </a:lnTo>
                  <a:lnTo>
                    <a:pt x="722503" y="195834"/>
                  </a:lnTo>
                  <a:lnTo>
                    <a:pt x="755497" y="190563"/>
                  </a:lnTo>
                  <a:lnTo>
                    <a:pt x="787679" y="195872"/>
                  </a:lnTo>
                  <a:lnTo>
                    <a:pt x="814095" y="211188"/>
                  </a:lnTo>
                  <a:lnTo>
                    <a:pt x="834186" y="235635"/>
                  </a:lnTo>
                  <a:lnTo>
                    <a:pt x="847407" y="268312"/>
                  </a:lnTo>
                  <a:lnTo>
                    <a:pt x="848741" y="273367"/>
                  </a:lnTo>
                  <a:lnTo>
                    <a:pt x="848741" y="143230"/>
                  </a:lnTo>
                  <a:lnTo>
                    <a:pt x="838352" y="136499"/>
                  </a:lnTo>
                  <a:lnTo>
                    <a:pt x="799414" y="123190"/>
                  </a:lnTo>
                  <a:lnTo>
                    <a:pt x="755497" y="118656"/>
                  </a:lnTo>
                  <a:lnTo>
                    <a:pt x="707110" y="124333"/>
                  </a:lnTo>
                  <a:lnTo>
                    <a:pt x="663663" y="140931"/>
                  </a:lnTo>
                  <a:lnTo>
                    <a:pt x="626541" y="167754"/>
                  </a:lnTo>
                  <a:lnTo>
                    <a:pt x="597141" y="204089"/>
                  </a:lnTo>
                  <a:lnTo>
                    <a:pt x="576846" y="249250"/>
                  </a:lnTo>
                  <a:lnTo>
                    <a:pt x="567055" y="302539"/>
                  </a:lnTo>
                  <a:lnTo>
                    <a:pt x="569087" y="350177"/>
                  </a:lnTo>
                  <a:lnTo>
                    <a:pt x="581329" y="394436"/>
                  </a:lnTo>
                  <a:lnTo>
                    <a:pt x="602526" y="434073"/>
                  </a:lnTo>
                  <a:lnTo>
                    <a:pt x="631456" y="467829"/>
                  </a:lnTo>
                  <a:lnTo>
                    <a:pt x="666851" y="494474"/>
                  </a:lnTo>
                  <a:lnTo>
                    <a:pt x="707491" y="512724"/>
                  </a:lnTo>
                  <a:lnTo>
                    <a:pt x="752132" y="521347"/>
                  </a:lnTo>
                  <a:lnTo>
                    <a:pt x="799515" y="519074"/>
                  </a:lnTo>
                  <a:lnTo>
                    <a:pt x="845985" y="504913"/>
                  </a:lnTo>
                  <a:lnTo>
                    <a:pt x="884402" y="479894"/>
                  </a:lnTo>
                  <a:lnTo>
                    <a:pt x="909383" y="450151"/>
                  </a:lnTo>
                  <a:lnTo>
                    <a:pt x="933272" y="400723"/>
                  </a:lnTo>
                  <a:lnTo>
                    <a:pt x="934770" y="395592"/>
                  </a:lnTo>
                  <a:lnTo>
                    <a:pt x="930846" y="390461"/>
                  </a:lnTo>
                  <a:lnTo>
                    <a:pt x="855611" y="390461"/>
                  </a:lnTo>
                  <a:lnTo>
                    <a:pt x="852665" y="392417"/>
                  </a:lnTo>
                  <a:lnTo>
                    <a:pt x="851446" y="395452"/>
                  </a:lnTo>
                  <a:lnTo>
                    <a:pt x="837653" y="418757"/>
                  </a:lnTo>
                  <a:lnTo>
                    <a:pt x="817867" y="435927"/>
                  </a:lnTo>
                  <a:lnTo>
                    <a:pt x="792861" y="446519"/>
                  </a:lnTo>
                  <a:lnTo>
                    <a:pt x="763397" y="450151"/>
                  </a:lnTo>
                  <a:lnTo>
                    <a:pt x="721207" y="442747"/>
                  </a:lnTo>
                  <a:lnTo>
                    <a:pt x="687920" y="421817"/>
                  </a:lnTo>
                  <a:lnTo>
                    <a:pt x="664578" y="389293"/>
                  </a:lnTo>
                  <a:lnTo>
                    <a:pt x="652246" y="347116"/>
                  </a:lnTo>
                  <a:lnTo>
                    <a:pt x="651573" y="342290"/>
                  </a:lnTo>
                  <a:lnTo>
                    <a:pt x="655383" y="337972"/>
                  </a:lnTo>
                  <a:lnTo>
                    <a:pt x="933805" y="337972"/>
                  </a:lnTo>
                  <a:lnTo>
                    <a:pt x="937425" y="334378"/>
                  </a:lnTo>
                  <a:lnTo>
                    <a:pt x="937425" y="317842"/>
                  </a:lnTo>
                  <a:close/>
                </a:path>
                <a:path w="1958340" h="522605">
                  <a:moveTo>
                    <a:pt x="1276477" y="408444"/>
                  </a:moveTo>
                  <a:lnTo>
                    <a:pt x="1268222" y="364959"/>
                  </a:lnTo>
                  <a:lnTo>
                    <a:pt x="1244384" y="334022"/>
                  </a:lnTo>
                  <a:lnTo>
                    <a:pt x="1206398" y="311162"/>
                  </a:lnTo>
                  <a:lnTo>
                    <a:pt x="1155661" y="291947"/>
                  </a:lnTo>
                  <a:lnTo>
                    <a:pt x="1109649" y="276847"/>
                  </a:lnTo>
                  <a:lnTo>
                    <a:pt x="1088682" y="269748"/>
                  </a:lnTo>
                  <a:lnTo>
                    <a:pt x="1069187" y="261035"/>
                  </a:lnTo>
                  <a:lnTo>
                    <a:pt x="1054836" y="248539"/>
                  </a:lnTo>
                  <a:lnTo>
                    <a:pt x="1049235" y="230111"/>
                  </a:lnTo>
                  <a:lnTo>
                    <a:pt x="1053198" y="212674"/>
                  </a:lnTo>
                  <a:lnTo>
                    <a:pt x="1064704" y="199555"/>
                  </a:lnTo>
                  <a:lnTo>
                    <a:pt x="1083221" y="191274"/>
                  </a:lnTo>
                  <a:lnTo>
                    <a:pt x="1108214" y="188404"/>
                  </a:lnTo>
                  <a:lnTo>
                    <a:pt x="1136980" y="191820"/>
                  </a:lnTo>
                  <a:lnTo>
                    <a:pt x="1160335" y="202234"/>
                  </a:lnTo>
                  <a:lnTo>
                    <a:pt x="1177163" y="219849"/>
                  </a:lnTo>
                  <a:lnTo>
                    <a:pt x="1186383" y="244919"/>
                  </a:lnTo>
                  <a:lnTo>
                    <a:pt x="1187069" y="248805"/>
                  </a:lnTo>
                  <a:lnTo>
                    <a:pt x="1190371" y="251688"/>
                  </a:lnTo>
                  <a:lnTo>
                    <a:pt x="1263510" y="251688"/>
                  </a:lnTo>
                  <a:lnTo>
                    <a:pt x="1267333" y="247243"/>
                  </a:lnTo>
                  <a:lnTo>
                    <a:pt x="1266545" y="242366"/>
                  </a:lnTo>
                  <a:lnTo>
                    <a:pt x="1253248" y="198653"/>
                  </a:lnTo>
                  <a:lnTo>
                    <a:pt x="1229880" y="164122"/>
                  </a:lnTo>
                  <a:lnTo>
                    <a:pt x="1197406" y="139065"/>
                  </a:lnTo>
                  <a:lnTo>
                    <a:pt x="1156766" y="123812"/>
                  </a:lnTo>
                  <a:lnTo>
                    <a:pt x="1108925" y="118656"/>
                  </a:lnTo>
                  <a:lnTo>
                    <a:pt x="1048042" y="126682"/>
                  </a:lnTo>
                  <a:lnTo>
                    <a:pt x="1003134" y="149402"/>
                  </a:lnTo>
                  <a:lnTo>
                    <a:pt x="975347" y="184785"/>
                  </a:lnTo>
                  <a:lnTo>
                    <a:pt x="965822" y="230835"/>
                  </a:lnTo>
                  <a:lnTo>
                    <a:pt x="975360" y="275272"/>
                  </a:lnTo>
                  <a:lnTo>
                    <a:pt x="1001064" y="305879"/>
                  </a:lnTo>
                  <a:lnTo>
                    <a:pt x="1038631" y="327202"/>
                  </a:lnTo>
                  <a:lnTo>
                    <a:pt x="1083754" y="343725"/>
                  </a:lnTo>
                  <a:lnTo>
                    <a:pt x="1157033" y="367855"/>
                  </a:lnTo>
                  <a:lnTo>
                    <a:pt x="1175258" y="376262"/>
                  </a:lnTo>
                  <a:lnTo>
                    <a:pt x="1187284" y="388175"/>
                  </a:lnTo>
                  <a:lnTo>
                    <a:pt x="1191615" y="406285"/>
                  </a:lnTo>
                  <a:lnTo>
                    <a:pt x="1187348" y="425919"/>
                  </a:lnTo>
                  <a:lnTo>
                    <a:pt x="1174724" y="440359"/>
                  </a:lnTo>
                  <a:lnTo>
                    <a:pt x="1153998" y="449262"/>
                  </a:lnTo>
                  <a:lnTo>
                    <a:pt x="1125461" y="452310"/>
                  </a:lnTo>
                  <a:lnTo>
                    <a:pt x="1094613" y="448741"/>
                  </a:lnTo>
                  <a:lnTo>
                    <a:pt x="1069225" y="438162"/>
                  </a:lnTo>
                  <a:lnTo>
                    <a:pt x="1050950" y="420725"/>
                  </a:lnTo>
                  <a:lnTo>
                    <a:pt x="1041425" y="396621"/>
                  </a:lnTo>
                  <a:lnTo>
                    <a:pt x="1040765" y="392684"/>
                  </a:lnTo>
                  <a:lnTo>
                    <a:pt x="1037463" y="389750"/>
                  </a:lnTo>
                  <a:lnTo>
                    <a:pt x="967435" y="389750"/>
                  </a:lnTo>
                  <a:lnTo>
                    <a:pt x="962647" y="389750"/>
                  </a:lnTo>
                  <a:lnTo>
                    <a:pt x="958862" y="393903"/>
                  </a:lnTo>
                  <a:lnTo>
                    <a:pt x="970851" y="441439"/>
                  </a:lnTo>
                  <a:lnTo>
                    <a:pt x="994232" y="475780"/>
                  </a:lnTo>
                  <a:lnTo>
                    <a:pt x="1028928" y="501078"/>
                  </a:lnTo>
                  <a:lnTo>
                    <a:pt x="1074318" y="516712"/>
                  </a:lnTo>
                  <a:lnTo>
                    <a:pt x="1129779" y="522058"/>
                  </a:lnTo>
                  <a:lnTo>
                    <a:pt x="1180934" y="517004"/>
                  </a:lnTo>
                  <a:lnTo>
                    <a:pt x="1221803" y="502361"/>
                  </a:lnTo>
                  <a:lnTo>
                    <a:pt x="1251762" y="478878"/>
                  </a:lnTo>
                  <a:lnTo>
                    <a:pt x="1270190" y="447319"/>
                  </a:lnTo>
                  <a:lnTo>
                    <a:pt x="1276477" y="408444"/>
                  </a:lnTo>
                  <a:close/>
                </a:path>
                <a:path w="1958340" h="522605">
                  <a:moveTo>
                    <a:pt x="1549361" y="133769"/>
                  </a:moveTo>
                  <a:lnTo>
                    <a:pt x="1545755" y="130149"/>
                  </a:lnTo>
                  <a:lnTo>
                    <a:pt x="1454442" y="130149"/>
                  </a:lnTo>
                  <a:lnTo>
                    <a:pt x="1450848" y="126555"/>
                  </a:lnTo>
                  <a:lnTo>
                    <a:pt x="1450848" y="3606"/>
                  </a:lnTo>
                  <a:lnTo>
                    <a:pt x="1447241" y="0"/>
                  </a:lnTo>
                  <a:lnTo>
                    <a:pt x="1369606" y="0"/>
                  </a:lnTo>
                  <a:lnTo>
                    <a:pt x="1365986" y="3606"/>
                  </a:lnTo>
                  <a:lnTo>
                    <a:pt x="1365986" y="126555"/>
                  </a:lnTo>
                  <a:lnTo>
                    <a:pt x="1362392" y="130149"/>
                  </a:lnTo>
                  <a:lnTo>
                    <a:pt x="1302727" y="130149"/>
                  </a:lnTo>
                  <a:lnTo>
                    <a:pt x="1299121" y="133769"/>
                  </a:lnTo>
                  <a:lnTo>
                    <a:pt x="1299121" y="198462"/>
                  </a:lnTo>
                  <a:lnTo>
                    <a:pt x="1302727" y="202069"/>
                  </a:lnTo>
                  <a:lnTo>
                    <a:pt x="1362392" y="202069"/>
                  </a:lnTo>
                  <a:lnTo>
                    <a:pt x="1365986" y="205663"/>
                  </a:lnTo>
                  <a:lnTo>
                    <a:pt x="1365986" y="394779"/>
                  </a:lnTo>
                  <a:lnTo>
                    <a:pt x="1374254" y="444842"/>
                  </a:lnTo>
                  <a:lnTo>
                    <a:pt x="1398625" y="481342"/>
                  </a:lnTo>
                  <a:lnTo>
                    <a:pt x="1438490" y="503694"/>
                  </a:lnTo>
                  <a:lnTo>
                    <a:pt x="1493278" y="511276"/>
                  </a:lnTo>
                  <a:lnTo>
                    <a:pt x="1538554" y="511276"/>
                  </a:lnTo>
                  <a:lnTo>
                    <a:pt x="1542173" y="507669"/>
                  </a:lnTo>
                  <a:lnTo>
                    <a:pt x="1542173" y="442976"/>
                  </a:lnTo>
                  <a:lnTo>
                    <a:pt x="1538554" y="439369"/>
                  </a:lnTo>
                  <a:lnTo>
                    <a:pt x="1499019" y="439369"/>
                  </a:lnTo>
                  <a:lnTo>
                    <a:pt x="1478153" y="436054"/>
                  </a:lnTo>
                  <a:lnTo>
                    <a:pt x="1463078" y="426339"/>
                  </a:lnTo>
                  <a:lnTo>
                    <a:pt x="1453921" y="410540"/>
                  </a:lnTo>
                  <a:lnTo>
                    <a:pt x="1450848" y="389026"/>
                  </a:lnTo>
                  <a:lnTo>
                    <a:pt x="1450848" y="205663"/>
                  </a:lnTo>
                  <a:lnTo>
                    <a:pt x="1454442" y="202069"/>
                  </a:lnTo>
                  <a:lnTo>
                    <a:pt x="1545755" y="202069"/>
                  </a:lnTo>
                  <a:lnTo>
                    <a:pt x="1549361" y="198462"/>
                  </a:lnTo>
                  <a:lnTo>
                    <a:pt x="1549361" y="133769"/>
                  </a:lnTo>
                  <a:close/>
                </a:path>
                <a:path w="1958340" h="522605">
                  <a:moveTo>
                    <a:pt x="1958314" y="447751"/>
                  </a:moveTo>
                  <a:lnTo>
                    <a:pt x="1955673" y="445109"/>
                  </a:lnTo>
                  <a:lnTo>
                    <a:pt x="1924507" y="445109"/>
                  </a:lnTo>
                  <a:lnTo>
                    <a:pt x="1918754" y="439369"/>
                  </a:lnTo>
                  <a:lnTo>
                    <a:pt x="1918754" y="322224"/>
                  </a:lnTo>
                  <a:lnTo>
                    <a:pt x="1918652" y="255282"/>
                  </a:lnTo>
                  <a:lnTo>
                    <a:pt x="1912023" y="210515"/>
                  </a:lnTo>
                  <a:lnTo>
                    <a:pt x="1900466" y="188404"/>
                  </a:lnTo>
                  <a:lnTo>
                    <a:pt x="1892185" y="172554"/>
                  </a:lnTo>
                  <a:lnTo>
                    <a:pt x="1859737" y="143598"/>
                  </a:lnTo>
                  <a:lnTo>
                    <a:pt x="1815211" y="125133"/>
                  </a:lnTo>
                  <a:lnTo>
                    <a:pt x="1759115" y="118656"/>
                  </a:lnTo>
                  <a:lnTo>
                    <a:pt x="1704975" y="124777"/>
                  </a:lnTo>
                  <a:lnTo>
                    <a:pt x="1658505" y="142214"/>
                  </a:lnTo>
                  <a:lnTo>
                    <a:pt x="1621358" y="169583"/>
                  </a:lnTo>
                  <a:lnTo>
                    <a:pt x="1595170" y="205473"/>
                  </a:lnTo>
                  <a:lnTo>
                    <a:pt x="1581607" y="248500"/>
                  </a:lnTo>
                  <a:lnTo>
                    <a:pt x="1581099" y="252069"/>
                  </a:lnTo>
                  <a:lnTo>
                    <a:pt x="1583855" y="255282"/>
                  </a:lnTo>
                  <a:lnTo>
                    <a:pt x="1664157" y="255282"/>
                  </a:lnTo>
                  <a:lnTo>
                    <a:pt x="1666582" y="253314"/>
                  </a:lnTo>
                  <a:lnTo>
                    <a:pt x="1667116" y="250571"/>
                  </a:lnTo>
                  <a:lnTo>
                    <a:pt x="1677504" y="225247"/>
                  </a:lnTo>
                  <a:lnTo>
                    <a:pt x="1696986" y="205613"/>
                  </a:lnTo>
                  <a:lnTo>
                    <a:pt x="1724164" y="192913"/>
                  </a:lnTo>
                  <a:lnTo>
                    <a:pt x="1757692" y="188404"/>
                  </a:lnTo>
                  <a:lnTo>
                    <a:pt x="1790458" y="192811"/>
                  </a:lnTo>
                  <a:lnTo>
                    <a:pt x="1814931" y="205295"/>
                  </a:lnTo>
                  <a:lnTo>
                    <a:pt x="1830387" y="224802"/>
                  </a:lnTo>
                  <a:lnTo>
                    <a:pt x="1836064" y="250240"/>
                  </a:lnTo>
                  <a:lnTo>
                    <a:pt x="1836064" y="324853"/>
                  </a:lnTo>
                  <a:lnTo>
                    <a:pt x="1836064" y="368173"/>
                  </a:lnTo>
                  <a:lnTo>
                    <a:pt x="1828292" y="402856"/>
                  </a:lnTo>
                  <a:lnTo>
                    <a:pt x="1806854" y="429387"/>
                  </a:lnTo>
                  <a:lnTo>
                    <a:pt x="1774482" y="446341"/>
                  </a:lnTo>
                  <a:lnTo>
                    <a:pt x="1733943" y="452310"/>
                  </a:lnTo>
                  <a:lnTo>
                    <a:pt x="1701114" y="448754"/>
                  </a:lnTo>
                  <a:lnTo>
                    <a:pt x="1677238" y="438467"/>
                  </a:lnTo>
                  <a:lnTo>
                    <a:pt x="1662658" y="421970"/>
                  </a:lnTo>
                  <a:lnTo>
                    <a:pt x="1657731" y="399821"/>
                  </a:lnTo>
                  <a:lnTo>
                    <a:pt x="1664652" y="375437"/>
                  </a:lnTo>
                  <a:lnTo>
                    <a:pt x="1683435" y="360629"/>
                  </a:lnTo>
                  <a:lnTo>
                    <a:pt x="1711121" y="352285"/>
                  </a:lnTo>
                  <a:lnTo>
                    <a:pt x="1744738" y="347319"/>
                  </a:lnTo>
                  <a:lnTo>
                    <a:pt x="1768983" y="344068"/>
                  </a:lnTo>
                  <a:lnTo>
                    <a:pt x="1791322" y="339902"/>
                  </a:lnTo>
                  <a:lnTo>
                    <a:pt x="1810804" y="333933"/>
                  </a:lnTo>
                  <a:lnTo>
                    <a:pt x="1826437" y="325259"/>
                  </a:lnTo>
                  <a:lnTo>
                    <a:pt x="1830374" y="322224"/>
                  </a:lnTo>
                  <a:lnTo>
                    <a:pt x="1836064" y="324853"/>
                  </a:lnTo>
                  <a:lnTo>
                    <a:pt x="1836064" y="250240"/>
                  </a:lnTo>
                  <a:lnTo>
                    <a:pt x="1828114" y="268147"/>
                  </a:lnTo>
                  <a:lnTo>
                    <a:pt x="1807032" y="278561"/>
                  </a:lnTo>
                  <a:lnTo>
                    <a:pt x="1775294" y="284530"/>
                  </a:lnTo>
                  <a:lnTo>
                    <a:pt x="1735391" y="289077"/>
                  </a:lnTo>
                  <a:lnTo>
                    <a:pt x="1690039" y="295948"/>
                  </a:lnTo>
                  <a:lnTo>
                    <a:pt x="1646148" y="308127"/>
                  </a:lnTo>
                  <a:lnTo>
                    <a:pt x="1608594" y="328523"/>
                  </a:lnTo>
                  <a:lnTo>
                    <a:pt x="1582305" y="360045"/>
                  </a:lnTo>
                  <a:lnTo>
                    <a:pt x="1572158" y="405561"/>
                  </a:lnTo>
                  <a:lnTo>
                    <a:pt x="1578495" y="444715"/>
                  </a:lnTo>
                  <a:lnTo>
                    <a:pt x="1597456" y="476313"/>
                  </a:lnTo>
                  <a:lnTo>
                    <a:pt x="1627708" y="499694"/>
                  </a:lnTo>
                  <a:lnTo>
                    <a:pt x="1667903" y="514210"/>
                  </a:lnTo>
                  <a:lnTo>
                    <a:pt x="1716697" y="519188"/>
                  </a:lnTo>
                  <a:lnTo>
                    <a:pt x="1757095" y="515531"/>
                  </a:lnTo>
                  <a:lnTo>
                    <a:pt x="1790700" y="504913"/>
                  </a:lnTo>
                  <a:lnTo>
                    <a:pt x="1817738" y="487908"/>
                  </a:lnTo>
                  <a:lnTo>
                    <a:pt x="1838464" y="465048"/>
                  </a:lnTo>
                  <a:lnTo>
                    <a:pt x="1841182" y="461124"/>
                  </a:lnTo>
                  <a:lnTo>
                    <a:pt x="1847113" y="461835"/>
                  </a:lnTo>
                  <a:lnTo>
                    <a:pt x="1848967" y="466598"/>
                  </a:lnTo>
                  <a:lnTo>
                    <a:pt x="1849081" y="467017"/>
                  </a:lnTo>
                  <a:lnTo>
                    <a:pt x="1857184" y="485978"/>
                  </a:lnTo>
                  <a:lnTo>
                    <a:pt x="1871522" y="499859"/>
                  </a:lnTo>
                  <a:lnTo>
                    <a:pt x="1891868" y="508368"/>
                  </a:lnTo>
                  <a:lnTo>
                    <a:pt x="1918042" y="511276"/>
                  </a:lnTo>
                  <a:lnTo>
                    <a:pt x="1955673" y="511276"/>
                  </a:lnTo>
                  <a:lnTo>
                    <a:pt x="1958314" y="508635"/>
                  </a:lnTo>
                  <a:lnTo>
                    <a:pt x="1958314" y="461124"/>
                  </a:lnTo>
                  <a:lnTo>
                    <a:pt x="1958314" y="452310"/>
                  </a:lnTo>
                  <a:lnTo>
                    <a:pt x="1958314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77802" y="641734"/>
              <a:ext cx="104834" cy="1048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687369" y="800062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01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01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4769" y="795749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19"/>
                </a:moveTo>
                <a:lnTo>
                  <a:pt x="201803" y="364261"/>
                </a:lnTo>
                <a:lnTo>
                  <a:pt x="201612" y="363588"/>
                </a:lnTo>
                <a:lnTo>
                  <a:pt x="200647" y="362813"/>
                </a:lnTo>
                <a:lnTo>
                  <a:pt x="198920" y="362445"/>
                </a:lnTo>
                <a:lnTo>
                  <a:pt x="201701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04" y="352615"/>
                </a:lnTo>
                <a:lnTo>
                  <a:pt x="200456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28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28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19"/>
                </a:lnTo>
                <a:lnTo>
                  <a:pt x="187871" y="372719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45" y="364655"/>
                </a:lnTo>
                <a:lnTo>
                  <a:pt x="198437" y="365620"/>
                </a:lnTo>
                <a:lnTo>
                  <a:pt x="200748" y="372719"/>
                </a:lnTo>
                <a:lnTo>
                  <a:pt x="204495" y="372719"/>
                </a:lnTo>
                <a:close/>
              </a:path>
              <a:path w="225425" h="386715">
                <a:moveTo>
                  <a:pt x="218300" y="361569"/>
                </a:moveTo>
                <a:lnTo>
                  <a:pt x="218262" y="360997"/>
                </a:lnTo>
                <a:lnTo>
                  <a:pt x="216433" y="351218"/>
                </a:lnTo>
                <a:lnTo>
                  <a:pt x="214363" y="348107"/>
                </a:lnTo>
                <a:lnTo>
                  <a:pt x="214363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43" y="383108"/>
                </a:lnTo>
                <a:lnTo>
                  <a:pt x="184658" y="381457"/>
                </a:lnTo>
                <a:lnTo>
                  <a:pt x="177939" y="376897"/>
                </a:lnTo>
                <a:lnTo>
                  <a:pt x="173570" y="370014"/>
                </a:lnTo>
                <a:lnTo>
                  <a:pt x="172034" y="361569"/>
                </a:lnTo>
                <a:lnTo>
                  <a:pt x="172072" y="360997"/>
                </a:lnTo>
                <a:lnTo>
                  <a:pt x="173621" y="352615"/>
                </a:lnTo>
                <a:lnTo>
                  <a:pt x="178079" y="345770"/>
                </a:lnTo>
                <a:lnTo>
                  <a:pt x="184810" y="341337"/>
                </a:lnTo>
                <a:lnTo>
                  <a:pt x="193243" y="339750"/>
                </a:lnTo>
                <a:lnTo>
                  <a:pt x="201828" y="341401"/>
                </a:lnTo>
                <a:lnTo>
                  <a:pt x="208508" y="345960"/>
                </a:lnTo>
                <a:lnTo>
                  <a:pt x="212852" y="352818"/>
                </a:lnTo>
                <a:lnTo>
                  <a:pt x="214325" y="360997"/>
                </a:lnTo>
                <a:lnTo>
                  <a:pt x="214363" y="361569"/>
                </a:lnTo>
                <a:lnTo>
                  <a:pt x="214363" y="348107"/>
                </a:lnTo>
                <a:lnTo>
                  <a:pt x="211162" y="343293"/>
                </a:lnTo>
                <a:lnTo>
                  <a:pt x="205701" y="339750"/>
                </a:lnTo>
                <a:lnTo>
                  <a:pt x="203212" y="338137"/>
                </a:lnTo>
                <a:lnTo>
                  <a:pt x="193243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00" y="351421"/>
                </a:lnTo>
                <a:lnTo>
                  <a:pt x="168135" y="360997"/>
                </a:lnTo>
                <a:lnTo>
                  <a:pt x="168097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43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40" y="379349"/>
                </a:lnTo>
                <a:lnTo>
                  <a:pt x="216496" y="371360"/>
                </a:lnTo>
                <a:lnTo>
                  <a:pt x="218300" y="361569"/>
                </a:lnTo>
                <a:close/>
              </a:path>
              <a:path w="225425" h="386715">
                <a:moveTo>
                  <a:pt x="225069" y="3606"/>
                </a:moveTo>
                <a:lnTo>
                  <a:pt x="221462" y="0"/>
                </a:lnTo>
                <a:lnTo>
                  <a:pt x="210693" y="0"/>
                </a:lnTo>
                <a:lnTo>
                  <a:pt x="172491" y="3759"/>
                </a:lnTo>
                <a:lnTo>
                  <a:pt x="111975" y="33324"/>
                </a:lnTo>
                <a:lnTo>
                  <a:pt x="85712" y="64935"/>
                </a:lnTo>
                <a:lnTo>
                  <a:pt x="76174" y="62738"/>
                </a:lnTo>
                <a:lnTo>
                  <a:pt x="68707" y="7289"/>
                </a:lnTo>
                <a:lnTo>
                  <a:pt x="65303" y="4318"/>
                </a:lnTo>
                <a:lnTo>
                  <a:pt x="3594" y="4318"/>
                </a:lnTo>
                <a:lnTo>
                  <a:pt x="0" y="7924"/>
                </a:lnTo>
                <a:lnTo>
                  <a:pt x="0" y="377380"/>
                </a:lnTo>
                <a:lnTo>
                  <a:pt x="0" y="381825"/>
                </a:lnTo>
                <a:lnTo>
                  <a:pt x="3594" y="385432"/>
                </a:lnTo>
                <a:lnTo>
                  <a:pt x="81241" y="385432"/>
                </a:lnTo>
                <a:lnTo>
                  <a:pt x="84848" y="381825"/>
                </a:lnTo>
                <a:lnTo>
                  <a:pt x="84848" y="197027"/>
                </a:lnTo>
                <a:lnTo>
                  <a:pt x="93395" y="148831"/>
                </a:lnTo>
                <a:lnTo>
                  <a:pt x="118110" y="112890"/>
                </a:lnTo>
                <a:lnTo>
                  <a:pt x="157657" y="90449"/>
                </a:lnTo>
                <a:lnTo>
                  <a:pt x="210693" y="82689"/>
                </a:lnTo>
                <a:lnTo>
                  <a:pt x="221462" y="82689"/>
                </a:lnTo>
                <a:lnTo>
                  <a:pt x="225069" y="79095"/>
                </a:lnTo>
                <a:lnTo>
                  <a:pt x="225069" y="3606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7493" y="56619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08" y="281038"/>
                </a:moveTo>
                <a:lnTo>
                  <a:pt x="277850" y="225552"/>
                </a:lnTo>
                <a:lnTo>
                  <a:pt x="248412" y="194398"/>
                </a:lnTo>
                <a:lnTo>
                  <a:pt x="218173" y="163982"/>
                </a:lnTo>
                <a:lnTo>
                  <a:pt x="150355" y="96697"/>
                </a:lnTo>
                <a:lnTo>
                  <a:pt x="144805" y="96342"/>
                </a:lnTo>
                <a:lnTo>
                  <a:pt x="118491" y="123431"/>
                </a:lnTo>
                <a:lnTo>
                  <a:pt x="108546" y="133210"/>
                </a:lnTo>
                <a:lnTo>
                  <a:pt x="98374" y="142735"/>
                </a:lnTo>
                <a:lnTo>
                  <a:pt x="93192" y="148844"/>
                </a:lnTo>
                <a:lnTo>
                  <a:pt x="91694" y="154470"/>
                </a:lnTo>
                <a:lnTo>
                  <a:pt x="93611" y="160058"/>
                </a:lnTo>
                <a:lnTo>
                  <a:pt x="98679" y="166052"/>
                </a:lnTo>
                <a:lnTo>
                  <a:pt x="125107" y="192087"/>
                </a:lnTo>
                <a:lnTo>
                  <a:pt x="192290" y="259372"/>
                </a:lnTo>
                <a:lnTo>
                  <a:pt x="211950" y="279285"/>
                </a:lnTo>
                <a:lnTo>
                  <a:pt x="216865" y="285788"/>
                </a:lnTo>
                <a:lnTo>
                  <a:pt x="219494" y="292849"/>
                </a:lnTo>
                <a:lnTo>
                  <a:pt x="219760" y="300367"/>
                </a:lnTo>
                <a:lnTo>
                  <a:pt x="217589" y="308279"/>
                </a:lnTo>
                <a:lnTo>
                  <a:pt x="188442" y="323608"/>
                </a:lnTo>
                <a:lnTo>
                  <a:pt x="3644" y="323596"/>
                </a:lnTo>
                <a:lnTo>
                  <a:pt x="0" y="327228"/>
                </a:lnTo>
                <a:lnTo>
                  <a:pt x="0" y="405409"/>
                </a:lnTo>
                <a:lnTo>
                  <a:pt x="3632" y="409041"/>
                </a:lnTo>
                <a:lnTo>
                  <a:pt x="93865" y="409587"/>
                </a:lnTo>
                <a:lnTo>
                  <a:pt x="150571" y="409575"/>
                </a:lnTo>
                <a:lnTo>
                  <a:pt x="193319" y="408800"/>
                </a:lnTo>
                <a:lnTo>
                  <a:pt x="254508" y="391566"/>
                </a:lnTo>
                <a:lnTo>
                  <a:pt x="295605" y="342912"/>
                </a:lnTo>
                <a:lnTo>
                  <a:pt x="305054" y="311454"/>
                </a:lnTo>
                <a:lnTo>
                  <a:pt x="305308" y="281038"/>
                </a:lnTo>
                <a:close/>
              </a:path>
              <a:path w="733425" h="733425">
                <a:moveTo>
                  <a:pt x="408876" y="581533"/>
                </a:moveTo>
                <a:lnTo>
                  <a:pt x="408698" y="538962"/>
                </a:lnTo>
                <a:lnTo>
                  <a:pt x="391579" y="476694"/>
                </a:lnTo>
                <a:lnTo>
                  <a:pt x="341884" y="436524"/>
                </a:lnTo>
                <a:lnTo>
                  <a:pt x="309511" y="427418"/>
                </a:lnTo>
                <a:lnTo>
                  <a:pt x="278320" y="427977"/>
                </a:lnTo>
                <a:lnTo>
                  <a:pt x="221462" y="458330"/>
                </a:lnTo>
                <a:lnTo>
                  <a:pt x="191782" y="487260"/>
                </a:lnTo>
                <a:lnTo>
                  <a:pt x="97243" y="582002"/>
                </a:lnTo>
                <a:lnTo>
                  <a:pt x="96431" y="587654"/>
                </a:lnTo>
                <a:lnTo>
                  <a:pt x="125006" y="615594"/>
                </a:lnTo>
                <a:lnTo>
                  <a:pt x="152590" y="643826"/>
                </a:lnTo>
                <a:lnTo>
                  <a:pt x="157556" y="643267"/>
                </a:lnTo>
                <a:lnTo>
                  <a:pt x="163766" y="636638"/>
                </a:lnTo>
                <a:lnTo>
                  <a:pt x="182156" y="617943"/>
                </a:lnTo>
                <a:lnTo>
                  <a:pt x="277876" y="522401"/>
                </a:lnTo>
                <a:lnTo>
                  <a:pt x="284365" y="516915"/>
                </a:lnTo>
                <a:lnTo>
                  <a:pt x="291350" y="513410"/>
                </a:lnTo>
                <a:lnTo>
                  <a:pt x="298983" y="512394"/>
                </a:lnTo>
                <a:lnTo>
                  <a:pt x="307428" y="514438"/>
                </a:lnTo>
                <a:lnTo>
                  <a:pt x="323951" y="729335"/>
                </a:lnTo>
                <a:lnTo>
                  <a:pt x="327583" y="732967"/>
                </a:lnTo>
                <a:lnTo>
                  <a:pt x="405028" y="732967"/>
                </a:lnTo>
                <a:lnTo>
                  <a:pt x="408660" y="729322"/>
                </a:lnTo>
                <a:lnTo>
                  <a:pt x="408876" y="581533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66" y="144449"/>
                </a:lnTo>
                <a:lnTo>
                  <a:pt x="609371" y="118910"/>
                </a:lnTo>
                <a:lnTo>
                  <a:pt x="599821" y="109258"/>
                </a:lnTo>
                <a:lnTo>
                  <a:pt x="590575" y="99326"/>
                </a:lnTo>
                <a:lnTo>
                  <a:pt x="584187" y="93599"/>
                </a:lnTo>
                <a:lnTo>
                  <a:pt x="578281" y="91655"/>
                </a:lnTo>
                <a:lnTo>
                  <a:pt x="572236" y="93497"/>
                </a:lnTo>
                <a:lnTo>
                  <a:pt x="565467" y="99148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78" y="215328"/>
                </a:lnTo>
                <a:lnTo>
                  <a:pt x="441401" y="219024"/>
                </a:lnTo>
                <a:lnTo>
                  <a:pt x="433489" y="220052"/>
                </a:lnTo>
                <a:lnTo>
                  <a:pt x="424751" y="217868"/>
                </a:lnTo>
                <a:lnTo>
                  <a:pt x="417131" y="213080"/>
                </a:lnTo>
                <a:lnTo>
                  <a:pt x="412153" y="206705"/>
                </a:lnTo>
                <a:lnTo>
                  <a:pt x="409473" y="198958"/>
                </a:lnTo>
                <a:lnTo>
                  <a:pt x="408800" y="190068"/>
                </a:lnTo>
                <a:lnTo>
                  <a:pt x="408927" y="184823"/>
                </a:lnTo>
                <a:lnTo>
                  <a:pt x="408787" y="174332"/>
                </a:lnTo>
                <a:lnTo>
                  <a:pt x="408787" y="3644"/>
                </a:lnTo>
                <a:lnTo>
                  <a:pt x="405155" y="0"/>
                </a:lnTo>
                <a:lnTo>
                  <a:pt x="327698" y="0"/>
                </a:lnTo>
                <a:lnTo>
                  <a:pt x="324065" y="3632"/>
                </a:lnTo>
                <a:lnTo>
                  <a:pt x="323684" y="97078"/>
                </a:lnTo>
                <a:lnTo>
                  <a:pt x="323900" y="156083"/>
                </a:lnTo>
                <a:lnTo>
                  <a:pt x="324980" y="200685"/>
                </a:lnTo>
                <a:lnTo>
                  <a:pt x="343865" y="259321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02" y="304431"/>
                </a:lnTo>
                <a:lnTo>
                  <a:pt x="483920" y="294360"/>
                </a:lnTo>
                <a:lnTo>
                  <a:pt x="510654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67" y="327202"/>
                </a:moveTo>
                <a:lnTo>
                  <a:pt x="729335" y="323557"/>
                </a:lnTo>
                <a:lnTo>
                  <a:pt x="724852" y="323557"/>
                </a:lnTo>
                <a:lnTo>
                  <a:pt x="634707" y="323176"/>
                </a:lnTo>
                <a:lnTo>
                  <a:pt x="574738" y="323557"/>
                </a:lnTo>
                <a:lnTo>
                  <a:pt x="529348" y="325094"/>
                </a:lnTo>
                <a:lnTo>
                  <a:pt x="472173" y="344728"/>
                </a:lnTo>
                <a:lnTo>
                  <a:pt x="435419" y="393636"/>
                </a:lnTo>
                <a:lnTo>
                  <a:pt x="427393" y="423875"/>
                </a:lnTo>
                <a:lnTo>
                  <a:pt x="427697" y="453059"/>
                </a:lnTo>
                <a:lnTo>
                  <a:pt x="453910" y="505904"/>
                </a:lnTo>
                <a:lnTo>
                  <a:pt x="483755" y="537591"/>
                </a:lnTo>
                <a:lnTo>
                  <a:pt x="514451" y="568515"/>
                </a:lnTo>
                <a:lnTo>
                  <a:pt x="582206" y="635660"/>
                </a:lnTo>
                <a:lnTo>
                  <a:pt x="587222" y="636524"/>
                </a:lnTo>
                <a:lnTo>
                  <a:pt x="642632" y="581113"/>
                </a:lnTo>
                <a:lnTo>
                  <a:pt x="642937" y="575475"/>
                </a:lnTo>
                <a:lnTo>
                  <a:pt x="632663" y="565200"/>
                </a:lnTo>
                <a:lnTo>
                  <a:pt x="628446" y="560666"/>
                </a:lnTo>
                <a:lnTo>
                  <a:pt x="523024" y="455282"/>
                </a:lnTo>
                <a:lnTo>
                  <a:pt x="515848" y="445884"/>
                </a:lnTo>
                <a:lnTo>
                  <a:pt x="512762" y="436422"/>
                </a:lnTo>
                <a:lnTo>
                  <a:pt x="513715" y="427151"/>
                </a:lnTo>
                <a:lnTo>
                  <a:pt x="544499" y="409130"/>
                </a:lnTo>
                <a:lnTo>
                  <a:pt x="729322" y="409219"/>
                </a:lnTo>
                <a:lnTo>
                  <a:pt x="732967" y="405587"/>
                </a:lnTo>
                <a:lnTo>
                  <a:pt x="732967" y="327202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5307" y="1509643"/>
            <a:ext cx="11107868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[Graph/Graphic  Page]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045960" y="7209148"/>
            <a:ext cx="4895850" cy="46743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345"/>
              </a:spcBef>
            </a:pPr>
            <a:r>
              <a:rPr lang="en-US" sz="2850" b="1" dirty="0">
                <a:solidFill>
                  <a:srgbClr val="1A1A1A"/>
                </a:solidFill>
                <a:latin typeface="PP Mori"/>
                <a:cs typeface="PP Mori"/>
              </a:rPr>
              <a:t>Legend explanation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784" y="4852735"/>
            <a:ext cx="6456699" cy="1992852"/>
          </a:xfrm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19"/>
              </a:spcBef>
            </a:pPr>
            <a:r>
              <a:rPr lang="en-US" sz="5750" b="1" spc="-10" dirty="0">
                <a:solidFill>
                  <a:srgbClr val="EB3B13"/>
                </a:solidFill>
                <a:latin typeface="PP Mori"/>
                <a:cs typeface="PP Mori"/>
              </a:rPr>
              <a:t>Describing graphs</a:t>
            </a:r>
            <a:endParaRPr sz="57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Clarifying info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0248" y="2750322"/>
            <a:ext cx="7901305" cy="1992852"/>
          </a:xfrm>
          <a:prstGeom prst="rect">
            <a:avLst/>
          </a:prstGeom>
        </p:spPr>
        <p:txBody>
          <a:bodyPr vert="horz" wrap="square" lIns="0" tIns="4470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19"/>
              </a:spcBef>
            </a:pPr>
            <a:r>
              <a:rPr lang="en-US" sz="5750" b="1" spc="-10" dirty="0">
                <a:solidFill>
                  <a:srgbClr val="EB3B13"/>
                </a:solidFill>
                <a:latin typeface="PP Mori"/>
                <a:cs typeface="PP Mori"/>
              </a:rPr>
              <a:t>Describing Numbers</a:t>
            </a:r>
            <a:endParaRPr sz="5750" dirty="0">
              <a:latin typeface="PP Mori"/>
              <a:cs typeface="PP Mori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lang="en-US" sz="2850" b="1" dirty="0">
                <a:solidFill>
                  <a:srgbClr val="808080"/>
                </a:solidFill>
                <a:latin typeface="PP Mori"/>
                <a:cs typeface="PP Mori"/>
              </a:rPr>
              <a:t>Clarifying info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3488" y="9102316"/>
            <a:ext cx="2228561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Year/Sector</a:t>
            </a:r>
            <a:endParaRPr sz="2850" dirty="0">
              <a:latin typeface="PP Mori"/>
              <a:cs typeface="PP Mo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86482" y="3471601"/>
            <a:ext cx="2172335" cy="5440680"/>
            <a:chOff x="14086482" y="3471601"/>
            <a:chExt cx="2172335" cy="5440680"/>
          </a:xfrm>
        </p:grpSpPr>
        <p:sp>
          <p:nvSpPr>
            <p:cNvPr id="15" name="object 15"/>
            <p:cNvSpPr/>
            <p:nvPr/>
          </p:nvSpPr>
          <p:spPr>
            <a:xfrm>
              <a:off x="14086482" y="7431554"/>
              <a:ext cx="2172335" cy="1480820"/>
            </a:xfrm>
            <a:custGeom>
              <a:avLst/>
              <a:gdLst/>
              <a:ahLst/>
              <a:cxnLst/>
              <a:rect l="l" t="t" r="r" b="b"/>
              <a:pathLst>
                <a:path w="2172334" h="1480820">
                  <a:moveTo>
                    <a:pt x="2172111" y="0"/>
                  </a:moveTo>
                  <a:lnTo>
                    <a:pt x="0" y="0"/>
                  </a:lnTo>
                  <a:lnTo>
                    <a:pt x="0" y="1480300"/>
                  </a:lnTo>
                  <a:lnTo>
                    <a:pt x="2172111" y="1480300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86482" y="5554668"/>
              <a:ext cx="2172335" cy="1877060"/>
            </a:xfrm>
            <a:custGeom>
              <a:avLst/>
              <a:gdLst/>
              <a:ahLst/>
              <a:cxnLst/>
              <a:rect l="l" t="t" r="r" b="b"/>
              <a:pathLst>
                <a:path w="2172334" h="1877059">
                  <a:moveTo>
                    <a:pt x="2172111" y="0"/>
                  </a:moveTo>
                  <a:lnTo>
                    <a:pt x="0" y="0"/>
                  </a:lnTo>
                  <a:lnTo>
                    <a:pt x="0" y="1876885"/>
                  </a:lnTo>
                  <a:lnTo>
                    <a:pt x="2172111" y="1876885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86482" y="5351920"/>
              <a:ext cx="2172335" cy="203200"/>
            </a:xfrm>
            <a:custGeom>
              <a:avLst/>
              <a:gdLst/>
              <a:ahLst/>
              <a:cxnLst/>
              <a:rect l="l" t="t" r="r" b="b"/>
              <a:pathLst>
                <a:path w="2172334" h="203200">
                  <a:moveTo>
                    <a:pt x="2172111" y="0"/>
                  </a:moveTo>
                  <a:lnTo>
                    <a:pt x="0" y="0"/>
                  </a:lnTo>
                  <a:lnTo>
                    <a:pt x="0" y="202747"/>
                  </a:lnTo>
                  <a:lnTo>
                    <a:pt x="2172111" y="202747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FFA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6482" y="3471601"/>
              <a:ext cx="2172335" cy="1880870"/>
            </a:xfrm>
            <a:custGeom>
              <a:avLst/>
              <a:gdLst/>
              <a:ahLst/>
              <a:cxnLst/>
              <a:rect l="l" t="t" r="r" b="b"/>
              <a:pathLst>
                <a:path w="2172334" h="1880870">
                  <a:moveTo>
                    <a:pt x="2172111" y="0"/>
                  </a:moveTo>
                  <a:lnTo>
                    <a:pt x="0" y="0"/>
                  </a:lnTo>
                  <a:lnTo>
                    <a:pt x="0" y="1880319"/>
                  </a:lnTo>
                  <a:lnTo>
                    <a:pt x="2172111" y="1880319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EB2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947443" y="9102256"/>
            <a:ext cx="2332955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Year/Sector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73891" y="9102256"/>
            <a:ext cx="233295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Year/Sector</a:t>
            </a:r>
            <a:endParaRPr sz="2850" dirty="0">
              <a:latin typeface="PP Mori"/>
              <a:cs typeface="PP Mo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824085" y="5626582"/>
            <a:ext cx="2172335" cy="3210560"/>
            <a:chOff x="7824085" y="5626582"/>
            <a:chExt cx="2172335" cy="3210560"/>
          </a:xfrm>
        </p:grpSpPr>
        <p:sp>
          <p:nvSpPr>
            <p:cNvPr id="22" name="object 22"/>
            <p:cNvSpPr/>
            <p:nvPr/>
          </p:nvSpPr>
          <p:spPr>
            <a:xfrm>
              <a:off x="7824085" y="7748277"/>
              <a:ext cx="2172335" cy="1089025"/>
            </a:xfrm>
            <a:custGeom>
              <a:avLst/>
              <a:gdLst/>
              <a:ahLst/>
              <a:cxnLst/>
              <a:rect l="l" t="t" r="r" b="b"/>
              <a:pathLst>
                <a:path w="2172334" h="1089025">
                  <a:moveTo>
                    <a:pt x="2172111" y="0"/>
                  </a:moveTo>
                  <a:lnTo>
                    <a:pt x="0" y="0"/>
                  </a:lnTo>
                  <a:lnTo>
                    <a:pt x="0" y="1088574"/>
                  </a:lnTo>
                  <a:lnTo>
                    <a:pt x="2172111" y="1088574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24085" y="6394475"/>
              <a:ext cx="2172335" cy="1353820"/>
            </a:xfrm>
            <a:custGeom>
              <a:avLst/>
              <a:gdLst/>
              <a:ahLst/>
              <a:cxnLst/>
              <a:rect l="l" t="t" r="r" b="b"/>
              <a:pathLst>
                <a:path w="2172334" h="1353820">
                  <a:moveTo>
                    <a:pt x="2172111" y="0"/>
                  </a:moveTo>
                  <a:lnTo>
                    <a:pt x="0" y="0"/>
                  </a:lnTo>
                  <a:lnTo>
                    <a:pt x="0" y="1353791"/>
                  </a:lnTo>
                  <a:lnTo>
                    <a:pt x="2172111" y="1353791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24085" y="6191727"/>
              <a:ext cx="2172335" cy="203200"/>
            </a:xfrm>
            <a:custGeom>
              <a:avLst/>
              <a:gdLst/>
              <a:ahLst/>
              <a:cxnLst/>
              <a:rect l="l" t="t" r="r" b="b"/>
              <a:pathLst>
                <a:path w="2172334" h="203200">
                  <a:moveTo>
                    <a:pt x="2172111" y="0"/>
                  </a:moveTo>
                  <a:lnTo>
                    <a:pt x="0" y="0"/>
                  </a:lnTo>
                  <a:lnTo>
                    <a:pt x="0" y="202747"/>
                  </a:lnTo>
                  <a:lnTo>
                    <a:pt x="2172111" y="202747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FFA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24085" y="5626582"/>
              <a:ext cx="2172335" cy="565150"/>
            </a:xfrm>
            <a:custGeom>
              <a:avLst/>
              <a:gdLst/>
              <a:ahLst/>
              <a:cxnLst/>
              <a:rect l="l" t="t" r="r" b="b"/>
              <a:pathLst>
                <a:path w="2172334" h="565150">
                  <a:moveTo>
                    <a:pt x="2172111" y="0"/>
                  </a:moveTo>
                  <a:lnTo>
                    <a:pt x="0" y="0"/>
                  </a:lnTo>
                  <a:lnTo>
                    <a:pt x="0" y="565155"/>
                  </a:lnTo>
                  <a:lnTo>
                    <a:pt x="2172111" y="565155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EB2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960148" y="4222782"/>
            <a:ext cx="2172335" cy="4678045"/>
            <a:chOff x="10960148" y="4222782"/>
            <a:chExt cx="2172335" cy="4678045"/>
          </a:xfrm>
        </p:grpSpPr>
        <p:sp>
          <p:nvSpPr>
            <p:cNvPr id="27" name="object 27"/>
            <p:cNvSpPr/>
            <p:nvPr/>
          </p:nvSpPr>
          <p:spPr>
            <a:xfrm>
              <a:off x="10960148" y="7588219"/>
              <a:ext cx="2172335" cy="1312545"/>
            </a:xfrm>
            <a:custGeom>
              <a:avLst/>
              <a:gdLst/>
              <a:ahLst/>
              <a:cxnLst/>
              <a:rect l="l" t="t" r="r" b="b"/>
              <a:pathLst>
                <a:path w="2172334" h="1312545">
                  <a:moveTo>
                    <a:pt x="2172111" y="0"/>
                  </a:moveTo>
                  <a:lnTo>
                    <a:pt x="0" y="0"/>
                  </a:lnTo>
                  <a:lnTo>
                    <a:pt x="0" y="1312179"/>
                  </a:lnTo>
                  <a:lnTo>
                    <a:pt x="2172111" y="1312179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60148" y="5958625"/>
              <a:ext cx="2172335" cy="1630045"/>
            </a:xfrm>
            <a:custGeom>
              <a:avLst/>
              <a:gdLst/>
              <a:ahLst/>
              <a:cxnLst/>
              <a:rect l="l" t="t" r="r" b="b"/>
              <a:pathLst>
                <a:path w="2172334" h="1630045">
                  <a:moveTo>
                    <a:pt x="2172111" y="0"/>
                  </a:moveTo>
                  <a:lnTo>
                    <a:pt x="0" y="0"/>
                  </a:lnTo>
                  <a:lnTo>
                    <a:pt x="0" y="1629594"/>
                  </a:lnTo>
                  <a:lnTo>
                    <a:pt x="2172111" y="1629594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00A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60148" y="5755877"/>
              <a:ext cx="2172335" cy="203200"/>
            </a:xfrm>
            <a:custGeom>
              <a:avLst/>
              <a:gdLst/>
              <a:ahLst/>
              <a:cxnLst/>
              <a:rect l="l" t="t" r="r" b="b"/>
              <a:pathLst>
                <a:path w="2172334" h="203200">
                  <a:moveTo>
                    <a:pt x="2172111" y="0"/>
                  </a:moveTo>
                  <a:lnTo>
                    <a:pt x="0" y="0"/>
                  </a:lnTo>
                  <a:lnTo>
                    <a:pt x="0" y="202747"/>
                  </a:lnTo>
                  <a:lnTo>
                    <a:pt x="2172111" y="202747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FFA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60148" y="4222782"/>
              <a:ext cx="2172335" cy="1533525"/>
            </a:xfrm>
            <a:custGeom>
              <a:avLst/>
              <a:gdLst/>
              <a:ahLst/>
              <a:cxnLst/>
              <a:rect l="l" t="t" r="r" b="b"/>
              <a:pathLst>
                <a:path w="2172334" h="1533525">
                  <a:moveTo>
                    <a:pt x="2172111" y="0"/>
                  </a:moveTo>
                  <a:lnTo>
                    <a:pt x="0" y="0"/>
                  </a:lnTo>
                  <a:lnTo>
                    <a:pt x="0" y="1533094"/>
                  </a:lnTo>
                  <a:lnTo>
                    <a:pt x="2172111" y="1533094"/>
                  </a:lnTo>
                  <a:lnTo>
                    <a:pt x="2172111" y="0"/>
                  </a:lnTo>
                  <a:close/>
                </a:path>
              </a:pathLst>
            </a:custGeom>
            <a:solidFill>
              <a:srgbClr val="EB2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87056" y="8358831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80" h="335279">
                <a:moveTo>
                  <a:pt x="167460" y="0"/>
                </a:moveTo>
                <a:lnTo>
                  <a:pt x="122942" y="5981"/>
                </a:lnTo>
                <a:lnTo>
                  <a:pt x="82938" y="22862"/>
                </a:lnTo>
                <a:lnTo>
                  <a:pt x="49046" y="49045"/>
                </a:lnTo>
                <a:lnTo>
                  <a:pt x="22862" y="82935"/>
                </a:lnTo>
                <a:lnTo>
                  <a:pt x="5981" y="122935"/>
                </a:lnTo>
                <a:lnTo>
                  <a:pt x="0" y="167450"/>
                </a:lnTo>
                <a:lnTo>
                  <a:pt x="5981" y="211964"/>
                </a:lnTo>
                <a:lnTo>
                  <a:pt x="22862" y="251965"/>
                </a:lnTo>
                <a:lnTo>
                  <a:pt x="49046" y="285855"/>
                </a:lnTo>
                <a:lnTo>
                  <a:pt x="82938" y="312038"/>
                </a:lnTo>
                <a:lnTo>
                  <a:pt x="122942" y="328919"/>
                </a:lnTo>
                <a:lnTo>
                  <a:pt x="167460" y="334900"/>
                </a:lnTo>
                <a:lnTo>
                  <a:pt x="211975" y="328919"/>
                </a:lnTo>
                <a:lnTo>
                  <a:pt x="251975" y="312038"/>
                </a:lnTo>
                <a:lnTo>
                  <a:pt x="285865" y="285855"/>
                </a:lnTo>
                <a:lnTo>
                  <a:pt x="312049" y="251965"/>
                </a:lnTo>
                <a:lnTo>
                  <a:pt x="328929" y="211964"/>
                </a:lnTo>
                <a:lnTo>
                  <a:pt x="334911" y="167450"/>
                </a:lnTo>
                <a:lnTo>
                  <a:pt x="328929" y="122935"/>
                </a:lnTo>
                <a:lnTo>
                  <a:pt x="312049" y="82935"/>
                </a:lnTo>
                <a:lnTo>
                  <a:pt x="285865" y="49045"/>
                </a:lnTo>
                <a:lnTo>
                  <a:pt x="251975" y="22862"/>
                </a:lnTo>
                <a:lnTo>
                  <a:pt x="211975" y="5981"/>
                </a:lnTo>
                <a:lnTo>
                  <a:pt x="167460" y="0"/>
                </a:lnTo>
                <a:close/>
              </a:path>
            </a:pathLst>
          </a:custGeom>
          <a:solidFill>
            <a:srgbClr val="007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19197" y="8358831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167460" y="0"/>
                </a:moveTo>
                <a:lnTo>
                  <a:pt x="122942" y="5981"/>
                </a:lnTo>
                <a:lnTo>
                  <a:pt x="82938" y="22862"/>
                </a:lnTo>
                <a:lnTo>
                  <a:pt x="49046" y="49045"/>
                </a:lnTo>
                <a:lnTo>
                  <a:pt x="22862" y="82935"/>
                </a:lnTo>
                <a:lnTo>
                  <a:pt x="5981" y="122935"/>
                </a:lnTo>
                <a:lnTo>
                  <a:pt x="0" y="167450"/>
                </a:lnTo>
                <a:lnTo>
                  <a:pt x="5981" y="211964"/>
                </a:lnTo>
                <a:lnTo>
                  <a:pt x="22862" y="251965"/>
                </a:lnTo>
                <a:lnTo>
                  <a:pt x="49046" y="285855"/>
                </a:lnTo>
                <a:lnTo>
                  <a:pt x="82938" y="312038"/>
                </a:lnTo>
                <a:lnTo>
                  <a:pt x="122942" y="328919"/>
                </a:lnTo>
                <a:lnTo>
                  <a:pt x="167460" y="334900"/>
                </a:lnTo>
                <a:lnTo>
                  <a:pt x="211975" y="328919"/>
                </a:lnTo>
                <a:lnTo>
                  <a:pt x="251975" y="312038"/>
                </a:lnTo>
                <a:lnTo>
                  <a:pt x="285865" y="285855"/>
                </a:lnTo>
                <a:lnTo>
                  <a:pt x="312049" y="251965"/>
                </a:lnTo>
                <a:lnTo>
                  <a:pt x="328929" y="211964"/>
                </a:lnTo>
                <a:lnTo>
                  <a:pt x="334911" y="167450"/>
                </a:lnTo>
                <a:lnTo>
                  <a:pt x="328929" y="122935"/>
                </a:lnTo>
                <a:lnTo>
                  <a:pt x="312049" y="82935"/>
                </a:lnTo>
                <a:lnTo>
                  <a:pt x="285865" y="49045"/>
                </a:lnTo>
                <a:lnTo>
                  <a:pt x="251975" y="22862"/>
                </a:lnTo>
                <a:lnTo>
                  <a:pt x="211975" y="5981"/>
                </a:lnTo>
                <a:lnTo>
                  <a:pt x="167460" y="0"/>
                </a:lnTo>
                <a:close/>
              </a:path>
            </a:pathLst>
          </a:custGeom>
          <a:solidFill>
            <a:srgbClr val="00A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5773" y="9002548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80" h="335279">
                <a:moveTo>
                  <a:pt x="167460" y="0"/>
                </a:moveTo>
                <a:lnTo>
                  <a:pt x="122942" y="5981"/>
                </a:lnTo>
                <a:lnTo>
                  <a:pt x="82938" y="22862"/>
                </a:lnTo>
                <a:lnTo>
                  <a:pt x="49046" y="49045"/>
                </a:lnTo>
                <a:lnTo>
                  <a:pt x="22862" y="82935"/>
                </a:lnTo>
                <a:lnTo>
                  <a:pt x="5981" y="122935"/>
                </a:lnTo>
                <a:lnTo>
                  <a:pt x="0" y="167450"/>
                </a:lnTo>
                <a:lnTo>
                  <a:pt x="5981" y="211964"/>
                </a:lnTo>
                <a:lnTo>
                  <a:pt x="22862" y="251965"/>
                </a:lnTo>
                <a:lnTo>
                  <a:pt x="49046" y="285855"/>
                </a:lnTo>
                <a:lnTo>
                  <a:pt x="82938" y="312038"/>
                </a:lnTo>
                <a:lnTo>
                  <a:pt x="122942" y="328919"/>
                </a:lnTo>
                <a:lnTo>
                  <a:pt x="167460" y="334900"/>
                </a:lnTo>
                <a:lnTo>
                  <a:pt x="211975" y="328919"/>
                </a:lnTo>
                <a:lnTo>
                  <a:pt x="251975" y="312038"/>
                </a:lnTo>
                <a:lnTo>
                  <a:pt x="285865" y="285855"/>
                </a:lnTo>
                <a:lnTo>
                  <a:pt x="312049" y="251965"/>
                </a:lnTo>
                <a:lnTo>
                  <a:pt x="328929" y="211964"/>
                </a:lnTo>
                <a:lnTo>
                  <a:pt x="334911" y="167450"/>
                </a:lnTo>
                <a:lnTo>
                  <a:pt x="328929" y="122935"/>
                </a:lnTo>
                <a:lnTo>
                  <a:pt x="312049" y="82935"/>
                </a:lnTo>
                <a:lnTo>
                  <a:pt x="285865" y="49045"/>
                </a:lnTo>
                <a:lnTo>
                  <a:pt x="251975" y="22862"/>
                </a:lnTo>
                <a:lnTo>
                  <a:pt x="211975" y="5981"/>
                </a:lnTo>
                <a:lnTo>
                  <a:pt x="167460" y="0"/>
                </a:lnTo>
                <a:close/>
              </a:path>
            </a:pathLst>
          </a:custGeom>
          <a:solidFill>
            <a:srgbClr val="EB2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7914" y="9002548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79">
                <a:moveTo>
                  <a:pt x="167460" y="0"/>
                </a:moveTo>
                <a:lnTo>
                  <a:pt x="122942" y="5981"/>
                </a:lnTo>
                <a:lnTo>
                  <a:pt x="82938" y="22862"/>
                </a:lnTo>
                <a:lnTo>
                  <a:pt x="49046" y="49045"/>
                </a:lnTo>
                <a:lnTo>
                  <a:pt x="22862" y="82935"/>
                </a:lnTo>
                <a:lnTo>
                  <a:pt x="5981" y="122935"/>
                </a:lnTo>
                <a:lnTo>
                  <a:pt x="0" y="167450"/>
                </a:lnTo>
                <a:lnTo>
                  <a:pt x="5981" y="211964"/>
                </a:lnTo>
                <a:lnTo>
                  <a:pt x="22862" y="251965"/>
                </a:lnTo>
                <a:lnTo>
                  <a:pt x="49046" y="285855"/>
                </a:lnTo>
                <a:lnTo>
                  <a:pt x="82938" y="312038"/>
                </a:lnTo>
                <a:lnTo>
                  <a:pt x="122942" y="328919"/>
                </a:lnTo>
                <a:lnTo>
                  <a:pt x="167460" y="334900"/>
                </a:lnTo>
                <a:lnTo>
                  <a:pt x="211975" y="328919"/>
                </a:lnTo>
                <a:lnTo>
                  <a:pt x="251975" y="312038"/>
                </a:lnTo>
                <a:lnTo>
                  <a:pt x="285865" y="285855"/>
                </a:lnTo>
                <a:lnTo>
                  <a:pt x="312049" y="251965"/>
                </a:lnTo>
                <a:lnTo>
                  <a:pt x="328929" y="211964"/>
                </a:lnTo>
                <a:lnTo>
                  <a:pt x="334911" y="167450"/>
                </a:lnTo>
                <a:lnTo>
                  <a:pt x="328929" y="122935"/>
                </a:lnTo>
                <a:lnTo>
                  <a:pt x="312049" y="82935"/>
                </a:lnTo>
                <a:lnTo>
                  <a:pt x="285865" y="49045"/>
                </a:lnTo>
                <a:lnTo>
                  <a:pt x="251975" y="22862"/>
                </a:lnTo>
                <a:lnTo>
                  <a:pt x="211975" y="5981"/>
                </a:lnTo>
                <a:lnTo>
                  <a:pt x="167460" y="0"/>
                </a:lnTo>
                <a:close/>
              </a:path>
            </a:pathLst>
          </a:custGeom>
          <a:solidFill>
            <a:srgbClr val="FFA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59512" y="8110412"/>
            <a:ext cx="1991995" cy="1231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5080" indent="-5080">
              <a:lnSpc>
                <a:spcPct val="148200"/>
              </a:lnSpc>
              <a:spcBef>
                <a:spcPts val="95"/>
              </a:spcBef>
            </a:pPr>
            <a:r>
              <a:rPr lang="en-US" sz="2850" b="1" spc="-10" dirty="0">
                <a:solidFill>
                  <a:srgbClr val="808080"/>
                </a:solidFill>
                <a:latin typeface="PP Mori"/>
                <a:cs typeface="PP Mori"/>
              </a:rPr>
              <a:t>Section 1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lang="en-US" sz="2850" b="1" spc="-10" dirty="0">
                <a:solidFill>
                  <a:srgbClr val="808080"/>
                </a:solidFill>
                <a:latin typeface="PP Mori"/>
                <a:cs typeface="PP Mori"/>
              </a:rPr>
              <a:t>Section 2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39637" y="8110412"/>
            <a:ext cx="1658620" cy="1231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>
              <a:lnSpc>
                <a:spcPct val="148200"/>
              </a:lnSpc>
              <a:spcBef>
                <a:spcPts val="95"/>
              </a:spcBef>
            </a:pPr>
            <a:r>
              <a:rPr lang="en-US" sz="2850" b="1" spc="-10" dirty="0">
                <a:solidFill>
                  <a:srgbClr val="808080"/>
                </a:solidFill>
                <a:latin typeface="PP Mori"/>
                <a:cs typeface="PP Mori"/>
              </a:rPr>
              <a:t>Section 3</a:t>
            </a:r>
            <a:r>
              <a:rPr sz="2850" b="1" spc="-10" dirty="0">
                <a:solidFill>
                  <a:srgbClr val="808080"/>
                </a:solidFill>
                <a:latin typeface="PP Mori"/>
                <a:cs typeface="PP Mori"/>
              </a:rPr>
              <a:t> </a:t>
            </a:r>
            <a:r>
              <a:rPr lang="en-US" sz="2850" b="1" spc="-10" dirty="0">
                <a:solidFill>
                  <a:srgbClr val="808080"/>
                </a:solidFill>
                <a:latin typeface="PP Mori"/>
                <a:cs typeface="PP Mori"/>
              </a:rPr>
              <a:t>Section 4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085833" y="2835285"/>
            <a:ext cx="1761660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Graph 3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43912AF6-17E3-402C-8B55-0FE75992BCF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98F7AAD7-E5D0-456F-835A-84CCA1C1AF5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</a:t>
            </a:r>
            <a:r>
              <a:rPr lang="en-US" dirty="0"/>
              <a:t>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D58E12-B89F-4D03-AA75-D9D35156415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sp>
        <p:nvSpPr>
          <p:cNvPr id="48" name="object 38">
            <a:extLst>
              <a:ext uri="{FF2B5EF4-FFF2-40B4-BE49-F238E27FC236}">
                <a16:creationId xmlns:a16="http://schemas.microsoft.com/office/drawing/2014/main" id="{B11A7D11-5DE9-4DD1-8760-0C161E53D21E}"/>
              </a:ext>
            </a:extLst>
          </p:cNvPr>
          <p:cNvSpPr txBox="1"/>
          <p:nvPr/>
        </p:nvSpPr>
        <p:spPr>
          <a:xfrm>
            <a:off x="10947444" y="3525152"/>
            <a:ext cx="1761660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Graph 2</a:t>
            </a:r>
            <a:endParaRPr sz="2850" dirty="0">
              <a:latin typeface="PP Mori"/>
              <a:cs typeface="PP Mori"/>
            </a:endParaRPr>
          </a:p>
        </p:txBody>
      </p:sp>
      <p:sp>
        <p:nvSpPr>
          <p:cNvPr id="49" name="object 38">
            <a:extLst>
              <a:ext uri="{FF2B5EF4-FFF2-40B4-BE49-F238E27FC236}">
                <a16:creationId xmlns:a16="http://schemas.microsoft.com/office/drawing/2014/main" id="{36F50243-B7A1-4093-90B3-59AFBF1A97B6}"/>
              </a:ext>
            </a:extLst>
          </p:cNvPr>
          <p:cNvSpPr txBox="1"/>
          <p:nvPr/>
        </p:nvSpPr>
        <p:spPr>
          <a:xfrm>
            <a:off x="7796667" y="4937634"/>
            <a:ext cx="1761660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50" b="1" spc="-20" dirty="0">
                <a:solidFill>
                  <a:srgbClr val="808080"/>
                </a:solidFill>
                <a:latin typeface="PP Mori"/>
                <a:cs typeface="PP Mori"/>
              </a:rPr>
              <a:t>Graph 1</a:t>
            </a:r>
            <a:endParaRPr sz="2850" dirty="0">
              <a:latin typeface="PP Mori"/>
              <a:cs typeface="PP Mo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6767" y="6645121"/>
            <a:ext cx="470027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2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494" y="6681771"/>
            <a:ext cx="239448" cy="2395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21276" y="4715866"/>
            <a:ext cx="3648075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1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2494" y="4795299"/>
            <a:ext cx="239448" cy="2395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8298" y="1912322"/>
            <a:ext cx="7433552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5" dirty="0"/>
              <a:t>[Analysis Page]</a:t>
            </a:r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053904" y="3828928"/>
            <a:ext cx="52901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1C1C1C"/>
                </a:solidFill>
                <a:latin typeface="PP Mori"/>
                <a:cs typeface="PP Mori"/>
              </a:rPr>
              <a:t>Title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3904" y="4457181"/>
            <a:ext cx="612203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1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 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906" y="6341944"/>
            <a:ext cx="627824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2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 . . . . . .</a:t>
            </a:r>
            <a:r>
              <a:rPr sz="4100" b="1" spc="-2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2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2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2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2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2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3904" y="7598447"/>
            <a:ext cx="6083935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4100" b="1" dirty="0">
                <a:solidFill>
                  <a:srgbClr val="808080"/>
                </a:solidFill>
                <a:latin typeface="PP Mori"/>
                <a:cs typeface="PP Mori"/>
              </a:rPr>
              <a:t>Section 3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lang="en-US" sz="4100" b="1" dirty="0">
                <a:solidFill>
                  <a:srgbClr val="BCBCBC"/>
                </a:solidFill>
                <a:latin typeface="PP Mori"/>
                <a:cs typeface="PP Mori"/>
              </a:rPr>
              <a:t> . . . . 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5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r>
              <a:rPr sz="4100" b="1" spc="-10" dirty="0">
                <a:solidFill>
                  <a:srgbClr val="BCBCBC"/>
                </a:solidFill>
                <a:latin typeface="PP Mori"/>
                <a:cs typeface="PP Mori"/>
              </a:rPr>
              <a:t> </a:t>
            </a:r>
            <a:r>
              <a:rPr sz="4100" b="1" spc="-50" dirty="0">
                <a:solidFill>
                  <a:srgbClr val="BCBCBC"/>
                </a:solidFill>
                <a:latin typeface="PP Mori"/>
                <a:cs typeface="PP Mori"/>
              </a:rPr>
              <a:t>.</a:t>
            </a:r>
            <a:endParaRPr sz="4100" dirty="0">
              <a:latin typeface="PP Mori"/>
              <a:cs typeface="PP Mo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6767" y="7877536"/>
            <a:ext cx="1057275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3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494" y="7914184"/>
            <a:ext cx="239448" cy="2395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826767" y="8849222"/>
            <a:ext cx="456565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4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494" y="8571746"/>
            <a:ext cx="239448" cy="2395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508060" y="8503684"/>
            <a:ext cx="372173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50" dirty="0">
                <a:solidFill>
                  <a:srgbClr val="1C1C1C"/>
                </a:solidFill>
                <a:latin typeface="PP Mori"/>
                <a:cs typeface="PP Mori"/>
              </a:rPr>
              <a:t>Subtitle 5</a:t>
            </a:r>
            <a:endParaRPr sz="2050" dirty="0">
              <a:latin typeface="PP Mori"/>
              <a:cs typeface="PP Mo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3797" y="8538712"/>
            <a:ext cx="239448" cy="23957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2320155" y="2078983"/>
            <a:ext cx="6953250" cy="5146040"/>
            <a:chOff x="12320155" y="2078983"/>
            <a:chExt cx="6953250" cy="514604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20155" y="2078983"/>
              <a:ext cx="5126692" cy="51459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0471" y="3515137"/>
              <a:ext cx="3062546" cy="36801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45830" y="502096"/>
            <a:ext cx="2039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Family-</a:t>
            </a:r>
            <a:r>
              <a:rPr sz="1650" b="1" dirty="0">
                <a:solidFill>
                  <a:srgbClr val="1C1C1C"/>
                </a:solidFill>
                <a:latin typeface="PP Mori SemiBold"/>
                <a:cs typeface="PP Mori SemiBold"/>
              </a:rPr>
              <a:t>owned</a:t>
            </a:r>
            <a:r>
              <a:rPr sz="1650" b="1" spc="-1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spc="-50" dirty="0">
                <a:solidFill>
                  <a:srgbClr val="1C1C1C"/>
                </a:solidFill>
                <a:latin typeface="PP Mori SemiBold"/>
                <a:cs typeface="PP Mori SemiBold"/>
              </a:rPr>
              <a:t>&amp; </a:t>
            </a:r>
            <a:r>
              <a:rPr sz="1650" b="1" spc="-10" dirty="0">
                <a:solidFill>
                  <a:srgbClr val="1C1C1C"/>
                </a:solidFill>
                <a:latin typeface="PP Mori SemiBold"/>
                <a:cs typeface="PP Mori SemiBold"/>
              </a:rPr>
              <a:t>operated</a:t>
            </a:r>
            <a:r>
              <a:rPr sz="1650" b="1" spc="-55" dirty="0">
                <a:solidFill>
                  <a:srgbClr val="1C1C1C"/>
                </a:solidFill>
                <a:latin typeface="PP Mori SemiBold"/>
                <a:cs typeface="PP Mori SemiBold"/>
              </a:rPr>
              <a:t> </a:t>
            </a:r>
            <a:r>
              <a:rPr sz="1650" b="1" dirty="0">
                <a:solidFill>
                  <a:srgbClr val="EB3B13"/>
                </a:solidFill>
                <a:latin typeface="PP Mori SemiBold"/>
                <a:cs typeface="PP Mori SemiBold"/>
              </a:rPr>
              <a:t>since</a:t>
            </a:r>
            <a:r>
              <a:rPr sz="1650" b="1" spc="-50" dirty="0">
                <a:solidFill>
                  <a:srgbClr val="EB3B13"/>
                </a:solidFill>
                <a:latin typeface="PP Mori SemiBold"/>
                <a:cs typeface="PP Mori SemiBold"/>
              </a:rPr>
              <a:t> </a:t>
            </a:r>
            <a:r>
              <a:rPr sz="1650" b="1" spc="-20" dirty="0">
                <a:solidFill>
                  <a:srgbClr val="EB3B13"/>
                </a:solidFill>
                <a:latin typeface="PP Mori SemiBold"/>
                <a:cs typeface="PP Mori SemiBold"/>
              </a:rPr>
              <a:t>1970</a:t>
            </a:r>
            <a:r>
              <a:rPr sz="1650" b="1" spc="-20" dirty="0">
                <a:solidFill>
                  <a:srgbClr val="1C1C1C"/>
                </a:solidFill>
                <a:latin typeface="PP Mori SemiBold"/>
                <a:cs typeface="PP Mori SemiBold"/>
              </a:rPr>
              <a:t>.</a:t>
            </a:r>
            <a:endParaRPr sz="1650">
              <a:latin typeface="PP Mori SemiBold"/>
              <a:cs typeface="PP Mori 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671520" y="652210"/>
            <a:ext cx="2101215" cy="550545"/>
            <a:chOff x="16671520" y="652210"/>
            <a:chExt cx="2101215" cy="550545"/>
          </a:xfrm>
        </p:grpSpPr>
        <p:sp>
          <p:nvSpPr>
            <p:cNvPr id="26" name="object 26"/>
            <p:cNvSpPr/>
            <p:nvPr/>
          </p:nvSpPr>
          <p:spPr>
            <a:xfrm>
              <a:off x="16671520" y="680382"/>
              <a:ext cx="1958339" cy="522605"/>
            </a:xfrm>
            <a:custGeom>
              <a:avLst/>
              <a:gdLst/>
              <a:ahLst/>
              <a:cxnLst/>
              <a:rect l="l" t="t" r="r" b="b"/>
              <a:pathLst>
                <a:path w="1958340" h="522605">
                  <a:moveTo>
                    <a:pt x="545579" y="135343"/>
                  </a:moveTo>
                  <a:lnTo>
                    <a:pt x="541705" y="130162"/>
                  </a:lnTo>
                  <a:lnTo>
                    <a:pt x="462610" y="130162"/>
                  </a:lnTo>
                  <a:lnTo>
                    <a:pt x="459435" y="132575"/>
                  </a:lnTo>
                  <a:lnTo>
                    <a:pt x="390156" y="383311"/>
                  </a:lnTo>
                  <a:lnTo>
                    <a:pt x="378993" y="383324"/>
                  </a:lnTo>
                  <a:lnTo>
                    <a:pt x="309054" y="132562"/>
                  </a:lnTo>
                  <a:lnTo>
                    <a:pt x="305879" y="130162"/>
                  </a:lnTo>
                  <a:lnTo>
                    <a:pt x="240423" y="130162"/>
                  </a:lnTo>
                  <a:lnTo>
                    <a:pt x="237248" y="132588"/>
                  </a:lnTo>
                  <a:lnTo>
                    <a:pt x="167944" y="386029"/>
                  </a:lnTo>
                  <a:lnTo>
                    <a:pt x="156781" y="386041"/>
                  </a:lnTo>
                  <a:lnTo>
                    <a:pt x="86144" y="132562"/>
                  </a:lnTo>
                  <a:lnTo>
                    <a:pt x="82969" y="130162"/>
                  </a:lnTo>
                  <a:lnTo>
                    <a:pt x="3860" y="130162"/>
                  </a:lnTo>
                  <a:lnTo>
                    <a:pt x="0" y="135343"/>
                  </a:lnTo>
                  <a:lnTo>
                    <a:pt x="109651" y="505498"/>
                  </a:lnTo>
                  <a:lnTo>
                    <a:pt x="110667" y="508914"/>
                  </a:lnTo>
                  <a:lnTo>
                    <a:pt x="113804" y="511263"/>
                  </a:lnTo>
                  <a:lnTo>
                    <a:pt x="198018" y="511263"/>
                  </a:lnTo>
                  <a:lnTo>
                    <a:pt x="201193" y="508850"/>
                  </a:lnTo>
                  <a:lnTo>
                    <a:pt x="267614" y="270776"/>
                  </a:lnTo>
                  <a:lnTo>
                    <a:pt x="278726" y="270764"/>
                  </a:lnTo>
                  <a:lnTo>
                    <a:pt x="345821" y="508863"/>
                  </a:lnTo>
                  <a:lnTo>
                    <a:pt x="348983" y="511263"/>
                  </a:lnTo>
                  <a:lnTo>
                    <a:pt x="431774" y="511263"/>
                  </a:lnTo>
                  <a:lnTo>
                    <a:pt x="434911" y="508914"/>
                  </a:lnTo>
                  <a:lnTo>
                    <a:pt x="545579" y="135343"/>
                  </a:lnTo>
                  <a:close/>
                </a:path>
                <a:path w="1958340" h="522605">
                  <a:moveTo>
                    <a:pt x="937399" y="317830"/>
                  </a:moveTo>
                  <a:lnTo>
                    <a:pt x="933361" y="278282"/>
                  </a:lnTo>
                  <a:lnTo>
                    <a:pt x="932345" y="268300"/>
                  </a:lnTo>
                  <a:lnTo>
                    <a:pt x="932256" y="267728"/>
                  </a:lnTo>
                  <a:lnTo>
                    <a:pt x="919251" y="224256"/>
                  </a:lnTo>
                  <a:lnTo>
                    <a:pt x="900544" y="190563"/>
                  </a:lnTo>
                  <a:lnTo>
                    <a:pt x="871677" y="158102"/>
                  </a:lnTo>
                  <a:lnTo>
                    <a:pt x="848715" y="143230"/>
                  </a:lnTo>
                  <a:lnTo>
                    <a:pt x="848715" y="273367"/>
                  </a:lnTo>
                  <a:lnTo>
                    <a:pt x="844791" y="278282"/>
                  </a:lnTo>
                  <a:lnTo>
                    <a:pt x="659879" y="278282"/>
                  </a:lnTo>
                  <a:lnTo>
                    <a:pt x="656056" y="272948"/>
                  </a:lnTo>
                  <a:lnTo>
                    <a:pt x="672706" y="235280"/>
                  </a:lnTo>
                  <a:lnTo>
                    <a:pt x="722477" y="195821"/>
                  </a:lnTo>
                  <a:lnTo>
                    <a:pt x="755472" y="190563"/>
                  </a:lnTo>
                  <a:lnTo>
                    <a:pt x="787666" y="195859"/>
                  </a:lnTo>
                  <a:lnTo>
                    <a:pt x="814082" y="211175"/>
                  </a:lnTo>
                  <a:lnTo>
                    <a:pt x="834174" y="235623"/>
                  </a:lnTo>
                  <a:lnTo>
                    <a:pt x="847382" y="268300"/>
                  </a:lnTo>
                  <a:lnTo>
                    <a:pt x="848715" y="273367"/>
                  </a:lnTo>
                  <a:lnTo>
                    <a:pt x="848715" y="143230"/>
                  </a:lnTo>
                  <a:lnTo>
                    <a:pt x="838327" y="136499"/>
                  </a:lnTo>
                  <a:lnTo>
                    <a:pt x="799401" y="123202"/>
                  </a:lnTo>
                  <a:lnTo>
                    <a:pt x="755472" y="118656"/>
                  </a:lnTo>
                  <a:lnTo>
                    <a:pt x="707085" y="124345"/>
                  </a:lnTo>
                  <a:lnTo>
                    <a:pt x="663638" y="140931"/>
                  </a:lnTo>
                  <a:lnTo>
                    <a:pt x="626529" y="167754"/>
                  </a:lnTo>
                  <a:lnTo>
                    <a:pt x="597128" y="204089"/>
                  </a:lnTo>
                  <a:lnTo>
                    <a:pt x="576834" y="249237"/>
                  </a:lnTo>
                  <a:lnTo>
                    <a:pt x="567055" y="302539"/>
                  </a:lnTo>
                  <a:lnTo>
                    <a:pt x="569074" y="350164"/>
                  </a:lnTo>
                  <a:lnTo>
                    <a:pt x="581317" y="394423"/>
                  </a:lnTo>
                  <a:lnTo>
                    <a:pt x="602513" y="434060"/>
                  </a:lnTo>
                  <a:lnTo>
                    <a:pt x="631444" y="467817"/>
                  </a:lnTo>
                  <a:lnTo>
                    <a:pt x="666838" y="494461"/>
                  </a:lnTo>
                  <a:lnTo>
                    <a:pt x="707478" y="512711"/>
                  </a:lnTo>
                  <a:lnTo>
                    <a:pt x="752106" y="521335"/>
                  </a:lnTo>
                  <a:lnTo>
                    <a:pt x="799490" y="519074"/>
                  </a:lnTo>
                  <a:lnTo>
                    <a:pt x="845972" y="504913"/>
                  </a:lnTo>
                  <a:lnTo>
                    <a:pt x="884389" y="479882"/>
                  </a:lnTo>
                  <a:lnTo>
                    <a:pt x="909358" y="450138"/>
                  </a:lnTo>
                  <a:lnTo>
                    <a:pt x="933246" y="400723"/>
                  </a:lnTo>
                  <a:lnTo>
                    <a:pt x="934745" y="395592"/>
                  </a:lnTo>
                  <a:lnTo>
                    <a:pt x="930833" y="390461"/>
                  </a:lnTo>
                  <a:lnTo>
                    <a:pt x="855599" y="390461"/>
                  </a:lnTo>
                  <a:lnTo>
                    <a:pt x="852639" y="392417"/>
                  </a:lnTo>
                  <a:lnTo>
                    <a:pt x="851433" y="395439"/>
                  </a:lnTo>
                  <a:lnTo>
                    <a:pt x="837628" y="418757"/>
                  </a:lnTo>
                  <a:lnTo>
                    <a:pt x="817854" y="435914"/>
                  </a:lnTo>
                  <a:lnTo>
                    <a:pt x="792848" y="446519"/>
                  </a:lnTo>
                  <a:lnTo>
                    <a:pt x="763371" y="450138"/>
                  </a:lnTo>
                  <a:lnTo>
                    <a:pt x="721194" y="442734"/>
                  </a:lnTo>
                  <a:lnTo>
                    <a:pt x="687895" y="421805"/>
                  </a:lnTo>
                  <a:lnTo>
                    <a:pt x="664565" y="389280"/>
                  </a:lnTo>
                  <a:lnTo>
                    <a:pt x="652233" y="347103"/>
                  </a:lnTo>
                  <a:lnTo>
                    <a:pt x="651560" y="342277"/>
                  </a:lnTo>
                  <a:lnTo>
                    <a:pt x="655358" y="337972"/>
                  </a:lnTo>
                  <a:lnTo>
                    <a:pt x="933792" y="337972"/>
                  </a:lnTo>
                  <a:lnTo>
                    <a:pt x="937399" y="334365"/>
                  </a:lnTo>
                  <a:lnTo>
                    <a:pt x="937399" y="317830"/>
                  </a:lnTo>
                  <a:close/>
                </a:path>
                <a:path w="1958340" h="522605">
                  <a:moveTo>
                    <a:pt x="1276438" y="408444"/>
                  </a:moveTo>
                  <a:lnTo>
                    <a:pt x="1268183" y="364959"/>
                  </a:lnTo>
                  <a:lnTo>
                    <a:pt x="1244358" y="334010"/>
                  </a:lnTo>
                  <a:lnTo>
                    <a:pt x="1206373" y="311162"/>
                  </a:lnTo>
                  <a:lnTo>
                    <a:pt x="1155636" y="291934"/>
                  </a:lnTo>
                  <a:lnTo>
                    <a:pt x="1109624" y="276847"/>
                  </a:lnTo>
                  <a:lnTo>
                    <a:pt x="1088656" y="269748"/>
                  </a:lnTo>
                  <a:lnTo>
                    <a:pt x="1069174" y="261023"/>
                  </a:lnTo>
                  <a:lnTo>
                    <a:pt x="1054811" y="248539"/>
                  </a:lnTo>
                  <a:lnTo>
                    <a:pt x="1049210" y="230111"/>
                  </a:lnTo>
                  <a:lnTo>
                    <a:pt x="1053172" y="212674"/>
                  </a:lnTo>
                  <a:lnTo>
                    <a:pt x="1064679" y="199542"/>
                  </a:lnTo>
                  <a:lnTo>
                    <a:pt x="1083195" y="191274"/>
                  </a:lnTo>
                  <a:lnTo>
                    <a:pt x="1108176" y="188404"/>
                  </a:lnTo>
                  <a:lnTo>
                    <a:pt x="1136954" y="191820"/>
                  </a:lnTo>
                  <a:lnTo>
                    <a:pt x="1160310" y="202222"/>
                  </a:lnTo>
                  <a:lnTo>
                    <a:pt x="1177124" y="219849"/>
                  </a:lnTo>
                  <a:lnTo>
                    <a:pt x="1186357" y="244932"/>
                  </a:lnTo>
                  <a:lnTo>
                    <a:pt x="1187030" y="248805"/>
                  </a:lnTo>
                  <a:lnTo>
                    <a:pt x="1190345" y="251675"/>
                  </a:lnTo>
                  <a:lnTo>
                    <a:pt x="1263497" y="251675"/>
                  </a:lnTo>
                  <a:lnTo>
                    <a:pt x="1267307" y="247243"/>
                  </a:lnTo>
                  <a:lnTo>
                    <a:pt x="1266507" y="242366"/>
                  </a:lnTo>
                  <a:lnTo>
                    <a:pt x="1253223" y="198653"/>
                  </a:lnTo>
                  <a:lnTo>
                    <a:pt x="1229855" y="164109"/>
                  </a:lnTo>
                  <a:lnTo>
                    <a:pt x="1197381" y="139065"/>
                  </a:lnTo>
                  <a:lnTo>
                    <a:pt x="1156741" y="123799"/>
                  </a:lnTo>
                  <a:lnTo>
                    <a:pt x="1108900" y="118643"/>
                  </a:lnTo>
                  <a:lnTo>
                    <a:pt x="1048016" y="126669"/>
                  </a:lnTo>
                  <a:lnTo>
                    <a:pt x="1003109" y="149390"/>
                  </a:lnTo>
                  <a:lnTo>
                    <a:pt x="975321" y="184785"/>
                  </a:lnTo>
                  <a:lnTo>
                    <a:pt x="965809" y="230822"/>
                  </a:lnTo>
                  <a:lnTo>
                    <a:pt x="975334" y="275259"/>
                  </a:lnTo>
                  <a:lnTo>
                    <a:pt x="1001039" y="305879"/>
                  </a:lnTo>
                  <a:lnTo>
                    <a:pt x="1038606" y="327190"/>
                  </a:lnTo>
                  <a:lnTo>
                    <a:pt x="1083741" y="343725"/>
                  </a:lnTo>
                  <a:lnTo>
                    <a:pt x="1157008" y="367855"/>
                  </a:lnTo>
                  <a:lnTo>
                    <a:pt x="1175232" y="376262"/>
                  </a:lnTo>
                  <a:lnTo>
                    <a:pt x="1187259" y="388175"/>
                  </a:lnTo>
                  <a:lnTo>
                    <a:pt x="1191602" y="406285"/>
                  </a:lnTo>
                  <a:lnTo>
                    <a:pt x="1187323" y="425907"/>
                  </a:lnTo>
                  <a:lnTo>
                    <a:pt x="1174699" y="440347"/>
                  </a:lnTo>
                  <a:lnTo>
                    <a:pt x="1153985" y="449262"/>
                  </a:lnTo>
                  <a:lnTo>
                    <a:pt x="1125448" y="452297"/>
                  </a:lnTo>
                  <a:lnTo>
                    <a:pt x="1094587" y="448741"/>
                  </a:lnTo>
                  <a:lnTo>
                    <a:pt x="1069200" y="438150"/>
                  </a:lnTo>
                  <a:lnTo>
                    <a:pt x="1050937" y="420712"/>
                  </a:lnTo>
                  <a:lnTo>
                    <a:pt x="1041400" y="396608"/>
                  </a:lnTo>
                  <a:lnTo>
                    <a:pt x="1040739" y="392684"/>
                  </a:lnTo>
                  <a:lnTo>
                    <a:pt x="1037437" y="389737"/>
                  </a:lnTo>
                  <a:lnTo>
                    <a:pt x="967409" y="389737"/>
                  </a:lnTo>
                  <a:lnTo>
                    <a:pt x="962621" y="389737"/>
                  </a:lnTo>
                  <a:lnTo>
                    <a:pt x="958850" y="393890"/>
                  </a:lnTo>
                  <a:lnTo>
                    <a:pt x="970826" y="441426"/>
                  </a:lnTo>
                  <a:lnTo>
                    <a:pt x="994206" y="475767"/>
                  </a:lnTo>
                  <a:lnTo>
                    <a:pt x="1028903" y="501065"/>
                  </a:lnTo>
                  <a:lnTo>
                    <a:pt x="1074293" y="516699"/>
                  </a:lnTo>
                  <a:lnTo>
                    <a:pt x="1129753" y="522046"/>
                  </a:lnTo>
                  <a:lnTo>
                    <a:pt x="1180909" y="517004"/>
                  </a:lnTo>
                  <a:lnTo>
                    <a:pt x="1221765" y="502348"/>
                  </a:lnTo>
                  <a:lnTo>
                    <a:pt x="1251724" y="478878"/>
                  </a:lnTo>
                  <a:lnTo>
                    <a:pt x="1270165" y="447319"/>
                  </a:lnTo>
                  <a:lnTo>
                    <a:pt x="1276438" y="408444"/>
                  </a:lnTo>
                  <a:close/>
                </a:path>
                <a:path w="1958340" h="522605">
                  <a:moveTo>
                    <a:pt x="1549323" y="133769"/>
                  </a:moveTo>
                  <a:lnTo>
                    <a:pt x="1545717" y="130149"/>
                  </a:lnTo>
                  <a:lnTo>
                    <a:pt x="1454429" y="130149"/>
                  </a:lnTo>
                  <a:lnTo>
                    <a:pt x="1450809" y="126555"/>
                  </a:lnTo>
                  <a:lnTo>
                    <a:pt x="1450809" y="3606"/>
                  </a:lnTo>
                  <a:lnTo>
                    <a:pt x="1447215" y="0"/>
                  </a:lnTo>
                  <a:lnTo>
                    <a:pt x="1369568" y="0"/>
                  </a:lnTo>
                  <a:lnTo>
                    <a:pt x="1365973" y="3606"/>
                  </a:lnTo>
                  <a:lnTo>
                    <a:pt x="1365973" y="126555"/>
                  </a:lnTo>
                  <a:lnTo>
                    <a:pt x="1362354" y="130149"/>
                  </a:lnTo>
                  <a:lnTo>
                    <a:pt x="1302689" y="130149"/>
                  </a:lnTo>
                  <a:lnTo>
                    <a:pt x="1299095" y="133769"/>
                  </a:lnTo>
                  <a:lnTo>
                    <a:pt x="1299095" y="198450"/>
                  </a:lnTo>
                  <a:lnTo>
                    <a:pt x="1302689" y="202069"/>
                  </a:lnTo>
                  <a:lnTo>
                    <a:pt x="1362354" y="202069"/>
                  </a:lnTo>
                  <a:lnTo>
                    <a:pt x="1365973" y="205663"/>
                  </a:lnTo>
                  <a:lnTo>
                    <a:pt x="1365973" y="394766"/>
                  </a:lnTo>
                  <a:lnTo>
                    <a:pt x="1374228" y="444830"/>
                  </a:lnTo>
                  <a:lnTo>
                    <a:pt x="1398600" y="481330"/>
                  </a:lnTo>
                  <a:lnTo>
                    <a:pt x="1438465" y="503682"/>
                  </a:lnTo>
                  <a:lnTo>
                    <a:pt x="1493240" y="511263"/>
                  </a:lnTo>
                  <a:lnTo>
                    <a:pt x="1538528" y="511263"/>
                  </a:lnTo>
                  <a:lnTo>
                    <a:pt x="1542135" y="507657"/>
                  </a:lnTo>
                  <a:lnTo>
                    <a:pt x="1542135" y="442963"/>
                  </a:lnTo>
                  <a:lnTo>
                    <a:pt x="1538528" y="439356"/>
                  </a:lnTo>
                  <a:lnTo>
                    <a:pt x="1498993" y="439356"/>
                  </a:lnTo>
                  <a:lnTo>
                    <a:pt x="1478114" y="436041"/>
                  </a:lnTo>
                  <a:lnTo>
                    <a:pt x="1463040" y="426326"/>
                  </a:lnTo>
                  <a:lnTo>
                    <a:pt x="1453896" y="410540"/>
                  </a:lnTo>
                  <a:lnTo>
                    <a:pt x="1450809" y="389026"/>
                  </a:lnTo>
                  <a:lnTo>
                    <a:pt x="1450809" y="205663"/>
                  </a:lnTo>
                  <a:lnTo>
                    <a:pt x="1454429" y="202069"/>
                  </a:lnTo>
                  <a:lnTo>
                    <a:pt x="1545717" y="202069"/>
                  </a:lnTo>
                  <a:lnTo>
                    <a:pt x="1549323" y="198450"/>
                  </a:lnTo>
                  <a:lnTo>
                    <a:pt x="1549323" y="133769"/>
                  </a:lnTo>
                  <a:close/>
                </a:path>
                <a:path w="1958340" h="522605">
                  <a:moveTo>
                    <a:pt x="1958263" y="447751"/>
                  </a:moveTo>
                  <a:lnTo>
                    <a:pt x="1955622" y="445109"/>
                  </a:lnTo>
                  <a:lnTo>
                    <a:pt x="1924469" y="445109"/>
                  </a:lnTo>
                  <a:lnTo>
                    <a:pt x="1918716" y="439356"/>
                  </a:lnTo>
                  <a:lnTo>
                    <a:pt x="1918716" y="322224"/>
                  </a:lnTo>
                  <a:lnTo>
                    <a:pt x="1918601" y="255270"/>
                  </a:lnTo>
                  <a:lnTo>
                    <a:pt x="1911985" y="210502"/>
                  </a:lnTo>
                  <a:lnTo>
                    <a:pt x="1900428" y="188404"/>
                  </a:lnTo>
                  <a:lnTo>
                    <a:pt x="1892134" y="172542"/>
                  </a:lnTo>
                  <a:lnTo>
                    <a:pt x="1859686" y="143586"/>
                  </a:lnTo>
                  <a:lnTo>
                    <a:pt x="1815172" y="125133"/>
                  </a:lnTo>
                  <a:lnTo>
                    <a:pt x="1759077" y="118643"/>
                  </a:lnTo>
                  <a:lnTo>
                    <a:pt x="1704936" y="124764"/>
                  </a:lnTo>
                  <a:lnTo>
                    <a:pt x="1658467" y="142214"/>
                  </a:lnTo>
                  <a:lnTo>
                    <a:pt x="1621320" y="169570"/>
                  </a:lnTo>
                  <a:lnTo>
                    <a:pt x="1595145" y="205460"/>
                  </a:lnTo>
                  <a:lnTo>
                    <a:pt x="1581581" y="248500"/>
                  </a:lnTo>
                  <a:lnTo>
                    <a:pt x="1581061" y="252069"/>
                  </a:lnTo>
                  <a:lnTo>
                    <a:pt x="1583817" y="255270"/>
                  </a:lnTo>
                  <a:lnTo>
                    <a:pt x="1664119" y="255270"/>
                  </a:lnTo>
                  <a:lnTo>
                    <a:pt x="1666544" y="253301"/>
                  </a:lnTo>
                  <a:lnTo>
                    <a:pt x="1667078" y="250558"/>
                  </a:lnTo>
                  <a:lnTo>
                    <a:pt x="1677466" y="225234"/>
                  </a:lnTo>
                  <a:lnTo>
                    <a:pt x="1696935" y="205613"/>
                  </a:lnTo>
                  <a:lnTo>
                    <a:pt x="1724126" y="192913"/>
                  </a:lnTo>
                  <a:lnTo>
                    <a:pt x="1757641" y="188404"/>
                  </a:lnTo>
                  <a:lnTo>
                    <a:pt x="1790420" y="192811"/>
                  </a:lnTo>
                  <a:lnTo>
                    <a:pt x="1814893" y="205295"/>
                  </a:lnTo>
                  <a:lnTo>
                    <a:pt x="1830349" y="224802"/>
                  </a:lnTo>
                  <a:lnTo>
                    <a:pt x="1836026" y="250240"/>
                  </a:lnTo>
                  <a:lnTo>
                    <a:pt x="1836026" y="324853"/>
                  </a:lnTo>
                  <a:lnTo>
                    <a:pt x="1836026" y="368173"/>
                  </a:lnTo>
                  <a:lnTo>
                    <a:pt x="1828253" y="402856"/>
                  </a:lnTo>
                  <a:lnTo>
                    <a:pt x="1806803" y="429374"/>
                  </a:lnTo>
                  <a:lnTo>
                    <a:pt x="1774444" y="446328"/>
                  </a:lnTo>
                  <a:lnTo>
                    <a:pt x="1733905" y="452297"/>
                  </a:lnTo>
                  <a:lnTo>
                    <a:pt x="1701076" y="448754"/>
                  </a:lnTo>
                  <a:lnTo>
                    <a:pt x="1677200" y="438454"/>
                  </a:lnTo>
                  <a:lnTo>
                    <a:pt x="1662620" y="421970"/>
                  </a:lnTo>
                  <a:lnTo>
                    <a:pt x="1657692" y="399808"/>
                  </a:lnTo>
                  <a:lnTo>
                    <a:pt x="1664614" y="375424"/>
                  </a:lnTo>
                  <a:lnTo>
                    <a:pt x="1683397" y="360616"/>
                  </a:lnTo>
                  <a:lnTo>
                    <a:pt x="1711083" y="352272"/>
                  </a:lnTo>
                  <a:lnTo>
                    <a:pt x="1744700" y="347306"/>
                  </a:lnTo>
                  <a:lnTo>
                    <a:pt x="1768944" y="344055"/>
                  </a:lnTo>
                  <a:lnTo>
                    <a:pt x="1791284" y="339890"/>
                  </a:lnTo>
                  <a:lnTo>
                    <a:pt x="1810766" y="333933"/>
                  </a:lnTo>
                  <a:lnTo>
                    <a:pt x="1826399" y="325259"/>
                  </a:lnTo>
                  <a:lnTo>
                    <a:pt x="1830336" y="322224"/>
                  </a:lnTo>
                  <a:lnTo>
                    <a:pt x="1836026" y="324853"/>
                  </a:lnTo>
                  <a:lnTo>
                    <a:pt x="1836026" y="250240"/>
                  </a:lnTo>
                  <a:lnTo>
                    <a:pt x="1828076" y="268135"/>
                  </a:lnTo>
                  <a:lnTo>
                    <a:pt x="1806994" y="278549"/>
                  </a:lnTo>
                  <a:lnTo>
                    <a:pt x="1775256" y="284518"/>
                  </a:lnTo>
                  <a:lnTo>
                    <a:pt x="1735353" y="289064"/>
                  </a:lnTo>
                  <a:lnTo>
                    <a:pt x="1690001" y="295935"/>
                  </a:lnTo>
                  <a:lnTo>
                    <a:pt x="1646110" y="308127"/>
                  </a:lnTo>
                  <a:lnTo>
                    <a:pt x="1608556" y="328523"/>
                  </a:lnTo>
                  <a:lnTo>
                    <a:pt x="1582267" y="360032"/>
                  </a:lnTo>
                  <a:lnTo>
                    <a:pt x="1572120" y="405561"/>
                  </a:lnTo>
                  <a:lnTo>
                    <a:pt x="1578457" y="444715"/>
                  </a:lnTo>
                  <a:lnTo>
                    <a:pt x="1597418" y="476300"/>
                  </a:lnTo>
                  <a:lnTo>
                    <a:pt x="1627670" y="499681"/>
                  </a:lnTo>
                  <a:lnTo>
                    <a:pt x="1667865" y="514184"/>
                  </a:lnTo>
                  <a:lnTo>
                    <a:pt x="1716659" y="519163"/>
                  </a:lnTo>
                  <a:lnTo>
                    <a:pt x="1757057" y="515505"/>
                  </a:lnTo>
                  <a:lnTo>
                    <a:pt x="1790661" y="504901"/>
                  </a:lnTo>
                  <a:lnTo>
                    <a:pt x="1817700" y="487895"/>
                  </a:lnTo>
                  <a:lnTo>
                    <a:pt x="1838426" y="465048"/>
                  </a:lnTo>
                  <a:lnTo>
                    <a:pt x="1841144" y="461111"/>
                  </a:lnTo>
                  <a:lnTo>
                    <a:pt x="1847075" y="461822"/>
                  </a:lnTo>
                  <a:lnTo>
                    <a:pt x="1848929" y="466585"/>
                  </a:lnTo>
                  <a:lnTo>
                    <a:pt x="1849031" y="467004"/>
                  </a:lnTo>
                  <a:lnTo>
                    <a:pt x="1857146" y="485965"/>
                  </a:lnTo>
                  <a:lnTo>
                    <a:pt x="1871484" y="499846"/>
                  </a:lnTo>
                  <a:lnTo>
                    <a:pt x="1891830" y="508368"/>
                  </a:lnTo>
                  <a:lnTo>
                    <a:pt x="1917992" y="511263"/>
                  </a:lnTo>
                  <a:lnTo>
                    <a:pt x="1955622" y="511263"/>
                  </a:lnTo>
                  <a:lnTo>
                    <a:pt x="1958263" y="508622"/>
                  </a:lnTo>
                  <a:lnTo>
                    <a:pt x="1958263" y="461111"/>
                  </a:lnTo>
                  <a:lnTo>
                    <a:pt x="1958263" y="452297"/>
                  </a:lnTo>
                  <a:lnTo>
                    <a:pt x="1958263" y="447751"/>
                  </a:lnTo>
                  <a:close/>
                </a:path>
              </a:pathLst>
            </a:custGeom>
            <a:solidFill>
              <a:srgbClr val="EB3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67306" y="652210"/>
              <a:ext cx="104834" cy="104844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18676873" y="810528"/>
            <a:ext cx="85090" cy="381635"/>
          </a:xfrm>
          <a:custGeom>
            <a:avLst/>
            <a:gdLst/>
            <a:ahLst/>
            <a:cxnLst/>
            <a:rect l="l" t="t" r="r" b="b"/>
            <a:pathLst>
              <a:path w="85090" h="381634">
                <a:moveTo>
                  <a:pt x="81243" y="0"/>
                </a:moveTo>
                <a:lnTo>
                  <a:pt x="3601" y="0"/>
                </a:lnTo>
                <a:lnTo>
                  <a:pt x="0" y="3612"/>
                </a:lnTo>
                <a:lnTo>
                  <a:pt x="0" y="373056"/>
                </a:lnTo>
                <a:lnTo>
                  <a:pt x="0" y="377506"/>
                </a:lnTo>
                <a:lnTo>
                  <a:pt x="3601" y="381108"/>
                </a:lnTo>
                <a:lnTo>
                  <a:pt x="81243" y="381108"/>
                </a:lnTo>
                <a:lnTo>
                  <a:pt x="84856" y="377506"/>
                </a:lnTo>
                <a:lnTo>
                  <a:pt x="84856" y="3612"/>
                </a:lnTo>
                <a:lnTo>
                  <a:pt x="81243" y="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34265" y="806214"/>
            <a:ext cx="225425" cy="386715"/>
          </a:xfrm>
          <a:custGeom>
            <a:avLst/>
            <a:gdLst/>
            <a:ahLst/>
            <a:cxnLst/>
            <a:rect l="l" t="t" r="r" b="b"/>
            <a:pathLst>
              <a:path w="225425" h="386715">
                <a:moveTo>
                  <a:pt x="204495" y="372732"/>
                </a:moveTo>
                <a:lnTo>
                  <a:pt x="201803" y="364261"/>
                </a:lnTo>
                <a:lnTo>
                  <a:pt x="201612" y="363601"/>
                </a:lnTo>
                <a:lnTo>
                  <a:pt x="200647" y="362826"/>
                </a:lnTo>
                <a:lnTo>
                  <a:pt x="198920" y="362445"/>
                </a:lnTo>
                <a:lnTo>
                  <a:pt x="201714" y="361569"/>
                </a:lnTo>
                <a:lnTo>
                  <a:pt x="202184" y="360997"/>
                </a:lnTo>
                <a:lnTo>
                  <a:pt x="203530" y="359359"/>
                </a:lnTo>
                <a:lnTo>
                  <a:pt x="203530" y="353402"/>
                </a:lnTo>
                <a:lnTo>
                  <a:pt x="203504" y="352615"/>
                </a:lnTo>
                <a:lnTo>
                  <a:pt x="200456" y="350037"/>
                </a:lnTo>
                <a:lnTo>
                  <a:pt x="199783" y="350037"/>
                </a:lnTo>
                <a:lnTo>
                  <a:pt x="199783" y="355320"/>
                </a:lnTo>
                <a:lnTo>
                  <a:pt x="199783" y="359067"/>
                </a:lnTo>
                <a:lnTo>
                  <a:pt x="198628" y="360997"/>
                </a:lnTo>
                <a:lnTo>
                  <a:pt x="187871" y="360997"/>
                </a:lnTo>
                <a:lnTo>
                  <a:pt x="187871" y="353402"/>
                </a:lnTo>
                <a:lnTo>
                  <a:pt x="198628" y="353402"/>
                </a:lnTo>
                <a:lnTo>
                  <a:pt x="199783" y="355320"/>
                </a:lnTo>
                <a:lnTo>
                  <a:pt x="199783" y="350037"/>
                </a:lnTo>
                <a:lnTo>
                  <a:pt x="184213" y="350037"/>
                </a:lnTo>
                <a:lnTo>
                  <a:pt x="184213" y="372732"/>
                </a:lnTo>
                <a:lnTo>
                  <a:pt x="187871" y="372732"/>
                </a:lnTo>
                <a:lnTo>
                  <a:pt x="187871" y="364261"/>
                </a:lnTo>
                <a:lnTo>
                  <a:pt x="197383" y="364261"/>
                </a:lnTo>
                <a:lnTo>
                  <a:pt x="198145" y="364655"/>
                </a:lnTo>
                <a:lnTo>
                  <a:pt x="198437" y="365620"/>
                </a:lnTo>
                <a:lnTo>
                  <a:pt x="200748" y="372732"/>
                </a:lnTo>
                <a:lnTo>
                  <a:pt x="204495" y="372732"/>
                </a:lnTo>
                <a:close/>
              </a:path>
              <a:path w="225425" h="386715">
                <a:moveTo>
                  <a:pt x="218300" y="361569"/>
                </a:moveTo>
                <a:lnTo>
                  <a:pt x="218262" y="360997"/>
                </a:lnTo>
                <a:lnTo>
                  <a:pt x="216433" y="351218"/>
                </a:lnTo>
                <a:lnTo>
                  <a:pt x="214363" y="348107"/>
                </a:lnTo>
                <a:lnTo>
                  <a:pt x="214363" y="361569"/>
                </a:lnTo>
                <a:lnTo>
                  <a:pt x="212788" y="370166"/>
                </a:lnTo>
                <a:lnTo>
                  <a:pt x="208330" y="377037"/>
                </a:lnTo>
                <a:lnTo>
                  <a:pt x="201625" y="381508"/>
                </a:lnTo>
                <a:lnTo>
                  <a:pt x="193243" y="383108"/>
                </a:lnTo>
                <a:lnTo>
                  <a:pt x="184658" y="381457"/>
                </a:lnTo>
                <a:lnTo>
                  <a:pt x="177939" y="376897"/>
                </a:lnTo>
                <a:lnTo>
                  <a:pt x="173570" y="370014"/>
                </a:lnTo>
                <a:lnTo>
                  <a:pt x="172034" y="361569"/>
                </a:lnTo>
                <a:lnTo>
                  <a:pt x="172072" y="360997"/>
                </a:lnTo>
                <a:lnTo>
                  <a:pt x="173621" y="352615"/>
                </a:lnTo>
                <a:lnTo>
                  <a:pt x="178079" y="345770"/>
                </a:lnTo>
                <a:lnTo>
                  <a:pt x="184823" y="341337"/>
                </a:lnTo>
                <a:lnTo>
                  <a:pt x="193243" y="339750"/>
                </a:lnTo>
                <a:lnTo>
                  <a:pt x="201828" y="341401"/>
                </a:lnTo>
                <a:lnTo>
                  <a:pt x="208508" y="345960"/>
                </a:lnTo>
                <a:lnTo>
                  <a:pt x="212852" y="352818"/>
                </a:lnTo>
                <a:lnTo>
                  <a:pt x="214325" y="360997"/>
                </a:lnTo>
                <a:lnTo>
                  <a:pt x="214363" y="361569"/>
                </a:lnTo>
                <a:lnTo>
                  <a:pt x="214363" y="348107"/>
                </a:lnTo>
                <a:lnTo>
                  <a:pt x="211162" y="343293"/>
                </a:lnTo>
                <a:lnTo>
                  <a:pt x="205701" y="339750"/>
                </a:lnTo>
                <a:lnTo>
                  <a:pt x="203212" y="338137"/>
                </a:lnTo>
                <a:lnTo>
                  <a:pt x="193243" y="336296"/>
                </a:lnTo>
                <a:lnTo>
                  <a:pt x="183032" y="338201"/>
                </a:lnTo>
                <a:lnTo>
                  <a:pt x="175069" y="343471"/>
                </a:lnTo>
                <a:lnTo>
                  <a:pt x="169900" y="351421"/>
                </a:lnTo>
                <a:lnTo>
                  <a:pt x="168135" y="360997"/>
                </a:lnTo>
                <a:lnTo>
                  <a:pt x="168097" y="361569"/>
                </a:lnTo>
                <a:lnTo>
                  <a:pt x="169989" y="371602"/>
                </a:lnTo>
                <a:lnTo>
                  <a:pt x="175285" y="379564"/>
                </a:lnTo>
                <a:lnTo>
                  <a:pt x="183273" y="384733"/>
                </a:lnTo>
                <a:lnTo>
                  <a:pt x="193243" y="386562"/>
                </a:lnTo>
                <a:lnTo>
                  <a:pt x="203415" y="384644"/>
                </a:lnTo>
                <a:lnTo>
                  <a:pt x="205727" y="383108"/>
                </a:lnTo>
                <a:lnTo>
                  <a:pt x="211340" y="379349"/>
                </a:lnTo>
                <a:lnTo>
                  <a:pt x="216496" y="371360"/>
                </a:lnTo>
                <a:lnTo>
                  <a:pt x="218300" y="361569"/>
                </a:lnTo>
                <a:close/>
              </a:path>
              <a:path w="225425" h="386715">
                <a:moveTo>
                  <a:pt x="225069" y="3619"/>
                </a:moveTo>
                <a:lnTo>
                  <a:pt x="221462" y="0"/>
                </a:lnTo>
                <a:lnTo>
                  <a:pt x="210680" y="0"/>
                </a:lnTo>
                <a:lnTo>
                  <a:pt x="172491" y="3771"/>
                </a:lnTo>
                <a:lnTo>
                  <a:pt x="111975" y="33324"/>
                </a:lnTo>
                <a:lnTo>
                  <a:pt x="85712" y="64947"/>
                </a:lnTo>
                <a:lnTo>
                  <a:pt x="76174" y="62738"/>
                </a:lnTo>
                <a:lnTo>
                  <a:pt x="68707" y="7302"/>
                </a:lnTo>
                <a:lnTo>
                  <a:pt x="65303" y="4318"/>
                </a:lnTo>
                <a:lnTo>
                  <a:pt x="3606" y="4318"/>
                </a:lnTo>
                <a:lnTo>
                  <a:pt x="0" y="7937"/>
                </a:lnTo>
                <a:lnTo>
                  <a:pt x="0" y="377380"/>
                </a:lnTo>
                <a:lnTo>
                  <a:pt x="0" y="381825"/>
                </a:lnTo>
                <a:lnTo>
                  <a:pt x="3606" y="385432"/>
                </a:lnTo>
                <a:lnTo>
                  <a:pt x="81241" y="385432"/>
                </a:lnTo>
                <a:lnTo>
                  <a:pt x="84848" y="381825"/>
                </a:lnTo>
                <a:lnTo>
                  <a:pt x="84848" y="197040"/>
                </a:lnTo>
                <a:lnTo>
                  <a:pt x="93383" y="148831"/>
                </a:lnTo>
                <a:lnTo>
                  <a:pt x="118110" y="112903"/>
                </a:lnTo>
                <a:lnTo>
                  <a:pt x="157657" y="90462"/>
                </a:lnTo>
                <a:lnTo>
                  <a:pt x="210680" y="82702"/>
                </a:lnTo>
                <a:lnTo>
                  <a:pt x="221462" y="82702"/>
                </a:lnTo>
                <a:lnTo>
                  <a:pt x="225069" y="79095"/>
                </a:lnTo>
                <a:lnTo>
                  <a:pt x="225069" y="3619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37041" y="576674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05320" y="281025"/>
                </a:moveTo>
                <a:lnTo>
                  <a:pt x="277850" y="225539"/>
                </a:lnTo>
                <a:lnTo>
                  <a:pt x="248412" y="194386"/>
                </a:lnTo>
                <a:lnTo>
                  <a:pt x="218173" y="163969"/>
                </a:lnTo>
                <a:lnTo>
                  <a:pt x="150368" y="96697"/>
                </a:lnTo>
                <a:lnTo>
                  <a:pt x="144818" y="96342"/>
                </a:lnTo>
                <a:lnTo>
                  <a:pt x="118503" y="123431"/>
                </a:lnTo>
                <a:lnTo>
                  <a:pt x="108559" y="133210"/>
                </a:lnTo>
                <a:lnTo>
                  <a:pt x="98386" y="142735"/>
                </a:lnTo>
                <a:lnTo>
                  <a:pt x="93192" y="148831"/>
                </a:lnTo>
                <a:lnTo>
                  <a:pt x="91706" y="154457"/>
                </a:lnTo>
                <a:lnTo>
                  <a:pt x="93624" y="160058"/>
                </a:lnTo>
                <a:lnTo>
                  <a:pt x="98691" y="166052"/>
                </a:lnTo>
                <a:lnTo>
                  <a:pt x="125107" y="192074"/>
                </a:lnTo>
                <a:lnTo>
                  <a:pt x="192303" y="259372"/>
                </a:lnTo>
                <a:lnTo>
                  <a:pt x="211950" y="279273"/>
                </a:lnTo>
                <a:lnTo>
                  <a:pt x="216877" y="285788"/>
                </a:lnTo>
                <a:lnTo>
                  <a:pt x="219506" y="292849"/>
                </a:lnTo>
                <a:lnTo>
                  <a:pt x="219773" y="300367"/>
                </a:lnTo>
                <a:lnTo>
                  <a:pt x="217601" y="308279"/>
                </a:lnTo>
                <a:lnTo>
                  <a:pt x="188455" y="323596"/>
                </a:lnTo>
                <a:lnTo>
                  <a:pt x="3644" y="323583"/>
                </a:lnTo>
                <a:lnTo>
                  <a:pt x="0" y="327215"/>
                </a:lnTo>
                <a:lnTo>
                  <a:pt x="0" y="405409"/>
                </a:lnTo>
                <a:lnTo>
                  <a:pt x="3632" y="409041"/>
                </a:lnTo>
                <a:lnTo>
                  <a:pt x="93878" y="409575"/>
                </a:lnTo>
                <a:lnTo>
                  <a:pt x="150583" y="409575"/>
                </a:lnTo>
                <a:lnTo>
                  <a:pt x="193332" y="408787"/>
                </a:lnTo>
                <a:lnTo>
                  <a:pt x="254508" y="391553"/>
                </a:lnTo>
                <a:lnTo>
                  <a:pt x="295617" y="342900"/>
                </a:lnTo>
                <a:lnTo>
                  <a:pt x="305066" y="311454"/>
                </a:lnTo>
                <a:lnTo>
                  <a:pt x="305320" y="281025"/>
                </a:lnTo>
                <a:close/>
              </a:path>
              <a:path w="733425" h="733425">
                <a:moveTo>
                  <a:pt x="408876" y="581520"/>
                </a:moveTo>
                <a:lnTo>
                  <a:pt x="408698" y="538949"/>
                </a:lnTo>
                <a:lnTo>
                  <a:pt x="391591" y="476681"/>
                </a:lnTo>
                <a:lnTo>
                  <a:pt x="341884" y="436511"/>
                </a:lnTo>
                <a:lnTo>
                  <a:pt x="309524" y="427405"/>
                </a:lnTo>
                <a:lnTo>
                  <a:pt x="278333" y="427964"/>
                </a:lnTo>
                <a:lnTo>
                  <a:pt x="221462" y="458317"/>
                </a:lnTo>
                <a:lnTo>
                  <a:pt x="191795" y="487248"/>
                </a:lnTo>
                <a:lnTo>
                  <a:pt x="97256" y="581990"/>
                </a:lnTo>
                <a:lnTo>
                  <a:pt x="96443" y="587641"/>
                </a:lnTo>
                <a:lnTo>
                  <a:pt x="125018" y="615581"/>
                </a:lnTo>
                <a:lnTo>
                  <a:pt x="152603" y="643801"/>
                </a:lnTo>
                <a:lnTo>
                  <a:pt x="157556" y="643255"/>
                </a:lnTo>
                <a:lnTo>
                  <a:pt x="163766" y="636638"/>
                </a:lnTo>
                <a:lnTo>
                  <a:pt x="182156" y="617931"/>
                </a:lnTo>
                <a:lnTo>
                  <a:pt x="277876" y="522389"/>
                </a:lnTo>
                <a:lnTo>
                  <a:pt x="284365" y="516902"/>
                </a:lnTo>
                <a:lnTo>
                  <a:pt x="291350" y="513397"/>
                </a:lnTo>
                <a:lnTo>
                  <a:pt x="298996" y="512394"/>
                </a:lnTo>
                <a:lnTo>
                  <a:pt x="307441" y="514426"/>
                </a:lnTo>
                <a:lnTo>
                  <a:pt x="323951" y="729322"/>
                </a:lnTo>
                <a:lnTo>
                  <a:pt x="327583" y="732955"/>
                </a:lnTo>
                <a:lnTo>
                  <a:pt x="405041" y="732955"/>
                </a:lnTo>
                <a:lnTo>
                  <a:pt x="408673" y="729322"/>
                </a:lnTo>
                <a:lnTo>
                  <a:pt x="408876" y="581520"/>
                </a:lnTo>
                <a:close/>
              </a:path>
              <a:path w="733425" h="733425">
                <a:moveTo>
                  <a:pt x="636244" y="149707"/>
                </a:moveTo>
                <a:lnTo>
                  <a:pt x="636054" y="144462"/>
                </a:lnTo>
                <a:lnTo>
                  <a:pt x="609371" y="118910"/>
                </a:lnTo>
                <a:lnTo>
                  <a:pt x="599833" y="109258"/>
                </a:lnTo>
                <a:lnTo>
                  <a:pt x="590588" y="99326"/>
                </a:lnTo>
                <a:lnTo>
                  <a:pt x="584187" y="93599"/>
                </a:lnTo>
                <a:lnTo>
                  <a:pt x="578281" y="91655"/>
                </a:lnTo>
                <a:lnTo>
                  <a:pt x="572249" y="93510"/>
                </a:lnTo>
                <a:lnTo>
                  <a:pt x="565480" y="99161"/>
                </a:lnTo>
                <a:lnTo>
                  <a:pt x="538175" y="126936"/>
                </a:lnTo>
                <a:lnTo>
                  <a:pt x="455498" y="209524"/>
                </a:lnTo>
                <a:lnTo>
                  <a:pt x="448691" y="215328"/>
                </a:lnTo>
                <a:lnTo>
                  <a:pt x="441413" y="219024"/>
                </a:lnTo>
                <a:lnTo>
                  <a:pt x="433489" y="220052"/>
                </a:lnTo>
                <a:lnTo>
                  <a:pt x="424751" y="217855"/>
                </a:lnTo>
                <a:lnTo>
                  <a:pt x="417144" y="213080"/>
                </a:lnTo>
                <a:lnTo>
                  <a:pt x="412153" y="206692"/>
                </a:lnTo>
                <a:lnTo>
                  <a:pt x="409473" y="198945"/>
                </a:lnTo>
                <a:lnTo>
                  <a:pt x="408813" y="190055"/>
                </a:lnTo>
                <a:lnTo>
                  <a:pt x="408940" y="184823"/>
                </a:lnTo>
                <a:lnTo>
                  <a:pt x="408787" y="174332"/>
                </a:lnTo>
                <a:lnTo>
                  <a:pt x="408800" y="3644"/>
                </a:lnTo>
                <a:lnTo>
                  <a:pt x="405168" y="0"/>
                </a:lnTo>
                <a:lnTo>
                  <a:pt x="327698" y="0"/>
                </a:lnTo>
                <a:lnTo>
                  <a:pt x="324078" y="3644"/>
                </a:lnTo>
                <a:lnTo>
                  <a:pt x="323684" y="97066"/>
                </a:lnTo>
                <a:lnTo>
                  <a:pt x="323900" y="156083"/>
                </a:lnTo>
                <a:lnTo>
                  <a:pt x="324993" y="200672"/>
                </a:lnTo>
                <a:lnTo>
                  <a:pt x="343877" y="259308"/>
                </a:lnTo>
                <a:lnTo>
                  <a:pt x="392684" y="296811"/>
                </a:lnTo>
                <a:lnTo>
                  <a:pt x="424434" y="305168"/>
                </a:lnTo>
                <a:lnTo>
                  <a:pt x="455015" y="304419"/>
                </a:lnTo>
                <a:lnTo>
                  <a:pt x="483920" y="294347"/>
                </a:lnTo>
                <a:lnTo>
                  <a:pt x="510654" y="274726"/>
                </a:lnTo>
                <a:lnTo>
                  <a:pt x="540562" y="245516"/>
                </a:lnTo>
                <a:lnTo>
                  <a:pt x="636244" y="149707"/>
                </a:lnTo>
                <a:close/>
              </a:path>
              <a:path w="733425" h="733425">
                <a:moveTo>
                  <a:pt x="732967" y="327190"/>
                </a:moveTo>
                <a:lnTo>
                  <a:pt x="729335" y="323557"/>
                </a:lnTo>
                <a:lnTo>
                  <a:pt x="724852" y="323557"/>
                </a:lnTo>
                <a:lnTo>
                  <a:pt x="634707" y="323164"/>
                </a:lnTo>
                <a:lnTo>
                  <a:pt x="574738" y="323545"/>
                </a:lnTo>
                <a:lnTo>
                  <a:pt x="529336" y="325081"/>
                </a:lnTo>
                <a:lnTo>
                  <a:pt x="472173" y="344728"/>
                </a:lnTo>
                <a:lnTo>
                  <a:pt x="435419" y="393623"/>
                </a:lnTo>
                <a:lnTo>
                  <a:pt x="427393" y="423875"/>
                </a:lnTo>
                <a:lnTo>
                  <a:pt x="427697" y="453047"/>
                </a:lnTo>
                <a:lnTo>
                  <a:pt x="453923" y="505891"/>
                </a:lnTo>
                <a:lnTo>
                  <a:pt x="483768" y="537578"/>
                </a:lnTo>
                <a:lnTo>
                  <a:pt x="514451" y="568502"/>
                </a:lnTo>
                <a:lnTo>
                  <a:pt x="582206" y="635647"/>
                </a:lnTo>
                <a:lnTo>
                  <a:pt x="587222" y="636524"/>
                </a:lnTo>
                <a:lnTo>
                  <a:pt x="642620" y="581113"/>
                </a:lnTo>
                <a:lnTo>
                  <a:pt x="642937" y="575462"/>
                </a:lnTo>
                <a:lnTo>
                  <a:pt x="632650" y="565200"/>
                </a:lnTo>
                <a:lnTo>
                  <a:pt x="628446" y="560654"/>
                </a:lnTo>
                <a:lnTo>
                  <a:pt x="523024" y="455282"/>
                </a:lnTo>
                <a:lnTo>
                  <a:pt x="515861" y="445884"/>
                </a:lnTo>
                <a:lnTo>
                  <a:pt x="512775" y="436422"/>
                </a:lnTo>
                <a:lnTo>
                  <a:pt x="513715" y="427151"/>
                </a:lnTo>
                <a:lnTo>
                  <a:pt x="544487" y="409130"/>
                </a:lnTo>
                <a:lnTo>
                  <a:pt x="729322" y="409206"/>
                </a:lnTo>
                <a:lnTo>
                  <a:pt x="732967" y="405574"/>
                </a:lnTo>
                <a:lnTo>
                  <a:pt x="732967" y="327190"/>
                </a:lnTo>
                <a:close/>
              </a:path>
            </a:pathLst>
          </a:custGeom>
          <a:solidFill>
            <a:srgbClr val="EB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1206536C-3711-4CA0-B723-3A5A730F10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6728" y="10568718"/>
            <a:ext cx="27307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30"/>
              </a:lnSpc>
            </a:pPr>
            <a:r>
              <a:rPr lang="en-US" spc="-25" dirty="0">
                <a:solidFill>
                  <a:srgbClr val="EB3B13"/>
                </a:solidFill>
              </a:rPr>
              <a:t>[page]</a:t>
            </a:r>
            <a:r>
              <a:rPr spc="-25" dirty="0">
                <a:solidFill>
                  <a:srgbClr val="EB3B13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//</a:t>
            </a:r>
            <a:r>
              <a:rPr spc="-2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-25" dirty="0">
                <a:solidFill>
                  <a:schemeClr val="tx1"/>
                </a:solidFill>
              </a:rPr>
              <a:t>[max pages]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EFC991D4-BA38-4AE5-A6B5-1BF97D35665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6823700" y="10568718"/>
            <a:ext cx="6456699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30"/>
              </a:lnSpc>
            </a:pPr>
            <a:r>
              <a:rPr lang="en-US" dirty="0">
                <a:solidFill>
                  <a:schemeClr val="tx1"/>
                </a:solidFill>
              </a:rPr>
              <a:t>[date/month/season] [year] </a:t>
            </a:r>
            <a:r>
              <a:rPr dirty="0"/>
              <a:t>//</a:t>
            </a:r>
            <a:r>
              <a:rPr spc="-35" dirty="0"/>
              <a:t> </a:t>
            </a:r>
            <a:r>
              <a:rPr spc="-20" dirty="0">
                <a:solidFill>
                  <a:srgbClr val="EB3B13"/>
                </a:solidFill>
              </a:rPr>
              <a:t>WestAir</a:t>
            </a:r>
            <a:r>
              <a:rPr spc="-40" dirty="0">
                <a:solidFill>
                  <a:srgbClr val="EB3B13"/>
                </a:solidFill>
              </a:rPr>
              <a:t> </a:t>
            </a:r>
            <a:r>
              <a:rPr dirty="0"/>
              <a:t>//</a:t>
            </a:r>
            <a:r>
              <a:rPr spc="-40" dirty="0"/>
              <a:t> </a:t>
            </a:r>
            <a:r>
              <a:rPr lang="en-US" dirty="0">
                <a:solidFill>
                  <a:schemeClr val="tx1"/>
                </a:solidFill>
              </a:rPr>
              <a:t>[Title of Meeting]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0D7ED98D-88E0-4F9C-855D-1F18BBD897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60472" y="10543133"/>
            <a:ext cx="1540069" cy="26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spc="-10" dirty="0"/>
              <a:t>@westairgases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BAA6F3-F45B-4BD2-B679-BE72482787BE}"/>
              </a:ext>
            </a:extLst>
          </p:cNvPr>
          <p:cNvGrpSpPr/>
          <p:nvPr/>
        </p:nvGrpSpPr>
        <p:grpSpPr>
          <a:xfrm>
            <a:off x="7834263" y="5201448"/>
            <a:ext cx="3669216" cy="344092"/>
            <a:chOff x="11650625" y="2854662"/>
            <a:chExt cx="3669216" cy="34409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C70EF1-64C1-446A-938E-D27374287BD4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2DD088A1-7179-4EE9-8F6B-E90881C52725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C2938F-ED7D-4BD1-9B8B-C36B91A8AB10}"/>
              </a:ext>
            </a:extLst>
          </p:cNvPr>
          <p:cNvGrpSpPr/>
          <p:nvPr/>
        </p:nvGrpSpPr>
        <p:grpSpPr>
          <a:xfrm>
            <a:off x="7818201" y="7290491"/>
            <a:ext cx="3669216" cy="344092"/>
            <a:chOff x="11650625" y="2854662"/>
            <a:chExt cx="3669216" cy="34409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4FE7D54-6F46-4BB2-8B2D-D30143A7D9D9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B68D51EC-3E84-4B93-8F0C-8E6E75E15BC7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1683BA-F38B-43E2-84C9-B67E35484DB7}"/>
              </a:ext>
            </a:extLst>
          </p:cNvPr>
          <p:cNvGrpSpPr/>
          <p:nvPr/>
        </p:nvGrpSpPr>
        <p:grpSpPr>
          <a:xfrm>
            <a:off x="7850325" y="8516863"/>
            <a:ext cx="3669216" cy="344092"/>
            <a:chOff x="11650625" y="2854662"/>
            <a:chExt cx="3669216" cy="34409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306218-9E37-46B7-8B9C-2146180AE437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1ABAEFB1-B158-4C71-9A42-56A2B0991425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70F429-B0B4-4354-9EC0-F1AD90DE91C1}"/>
              </a:ext>
            </a:extLst>
          </p:cNvPr>
          <p:cNvGrpSpPr/>
          <p:nvPr/>
        </p:nvGrpSpPr>
        <p:grpSpPr>
          <a:xfrm>
            <a:off x="13508060" y="8846318"/>
            <a:ext cx="3669216" cy="344092"/>
            <a:chOff x="11650625" y="2854662"/>
            <a:chExt cx="3669216" cy="34409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7FFEA2-940C-45B2-B079-0D98AF91DB32}"/>
                </a:ext>
              </a:extLst>
            </p:cNvPr>
            <p:cNvSpPr/>
            <p:nvPr/>
          </p:nvSpPr>
          <p:spPr>
            <a:xfrm>
              <a:off x="11650625" y="2854662"/>
              <a:ext cx="3653154" cy="339724"/>
            </a:xfrm>
            <a:prstGeom prst="rect">
              <a:avLst/>
            </a:prstGeom>
            <a:solidFill>
              <a:srgbClr val="FA3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PP Mori SemiBold" panose="00000700000000000000" pitchFamily="50" charset="0"/>
              </a:endParaRPr>
            </a:p>
          </p:txBody>
        </p:sp>
        <p:sp>
          <p:nvSpPr>
            <p:cNvPr id="53" name="object 16">
              <a:extLst>
                <a:ext uri="{FF2B5EF4-FFF2-40B4-BE49-F238E27FC236}">
                  <a16:creationId xmlns:a16="http://schemas.microsoft.com/office/drawing/2014/main" id="{6F5AD230-B261-4BCD-972D-62D38497F962}"/>
                </a:ext>
              </a:extLst>
            </p:cNvPr>
            <p:cNvSpPr txBox="1"/>
            <p:nvPr/>
          </p:nvSpPr>
          <p:spPr>
            <a:xfrm>
              <a:off x="11666687" y="2871100"/>
              <a:ext cx="3653154" cy="3276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lang="en-US" sz="2050" dirty="0">
                  <a:solidFill>
                    <a:srgbClr val="1C1C1C"/>
                  </a:solidFill>
                  <a:latin typeface="PP Mori SemiBold" panose="00000700000000000000" pitchFamily="50" charset="0"/>
                  <a:cs typeface="PP Mori"/>
                </a:rPr>
                <a:t>Line with orange background</a:t>
              </a:r>
              <a:endParaRPr sz="2050" dirty="0">
                <a:latin typeface="PP Mori SemiBold" panose="00000700000000000000" pitchFamily="50" charset="0"/>
                <a:cs typeface="PP Mo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1454</Words>
  <Application>Microsoft Office PowerPoint</Application>
  <PresentationFormat>Custom</PresentationFormat>
  <Paragraphs>378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PP Mori</vt:lpstr>
      <vt:lpstr>PP Mori ExtraLight</vt:lpstr>
      <vt:lpstr>PP Mori SemiBold</vt:lpstr>
      <vt:lpstr>Office Theme</vt:lpstr>
      <vt:lpstr>[date/month/season] [year] WestAir:  [Title of meeting]</vt:lpstr>
      <vt:lpstr>[TOC/Overview Page]</vt:lpstr>
      <vt:lpstr>[Numbers  Page]</vt:lpstr>
      <vt:lpstr>[Half Page with picture]</vt:lpstr>
      <vt:lpstr>[Tricolumn page]</vt:lpstr>
      <vt:lpstr>[Page emphasizing picture]</vt:lpstr>
      <vt:lpstr>PowerPoint Presentation</vt:lpstr>
      <vt:lpstr>[Graph/Graphic  Page]</vt:lpstr>
      <vt:lpstr>[Analysis Page]</vt:lpstr>
      <vt:lpstr>PowerPoint Presentation</vt:lpstr>
      <vt:lpstr>[Analyzing Graphs]</vt:lpstr>
      <vt:lpstr>[Comparing Numbers]</vt:lpstr>
      <vt:lpstr>[Analyzing data] [subtitle]</vt:lpstr>
      <vt:lpstr>[Bar Graph Page ]</vt:lpstr>
      <vt:lpstr>[Closing Page] [Closing Message]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WAG23_BIG Meeting</dc:title>
  <cp:lastModifiedBy>Neil Hara</cp:lastModifiedBy>
  <cp:revision>35</cp:revision>
  <dcterms:created xsi:type="dcterms:W3CDTF">2023-08-21T19:03:42Z</dcterms:created>
  <dcterms:modified xsi:type="dcterms:W3CDTF">2023-08-29T23:58:54Z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2023-07-24T00:00:00Z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2023-08-21T00:00:00Z</vt:filetime>
  </property>
  <property fmtid="{D5CDD505-2E9C-101B-9397-08002B2CF9AE}" pid="5" name="Producer">
    <vt:lpwstr>Adobe PDF library 17.00</vt:lpwstr>
  </property>
</Properties>
</file>