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9" r:id="rId2"/>
    <p:sldId id="369" r:id="rId3"/>
    <p:sldId id="360" r:id="rId4"/>
    <p:sldId id="368" r:id="rId5"/>
    <p:sldId id="355" r:id="rId6"/>
    <p:sldId id="385" r:id="rId7"/>
    <p:sldId id="312" r:id="rId8"/>
    <p:sldId id="313" r:id="rId9"/>
    <p:sldId id="314" r:id="rId10"/>
    <p:sldId id="371" r:id="rId11"/>
    <p:sldId id="372" r:id="rId12"/>
    <p:sldId id="373" r:id="rId13"/>
    <p:sldId id="326" r:id="rId14"/>
    <p:sldId id="362" r:id="rId15"/>
    <p:sldId id="331" r:id="rId16"/>
    <p:sldId id="332" r:id="rId17"/>
    <p:sldId id="333" r:id="rId18"/>
    <p:sldId id="335" r:id="rId19"/>
    <p:sldId id="363" r:id="rId20"/>
    <p:sldId id="262" r:id="rId21"/>
    <p:sldId id="264" r:id="rId22"/>
    <p:sldId id="269"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399" r:id="rId37"/>
    <p:sldId id="400" r:id="rId38"/>
    <p:sldId id="401" r:id="rId39"/>
    <p:sldId id="4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2822969-207A-464B-99E0-DA5D231CF43F}">
          <p14:sldIdLst>
            <p14:sldId id="359"/>
            <p14:sldId id="369"/>
            <p14:sldId id="360"/>
          </p14:sldIdLst>
        </p14:section>
        <p14:section name="Icons" id="{E2BF1E54-C882-4932-85B5-154BD8DC2309}">
          <p14:sldIdLst>
            <p14:sldId id="368"/>
          </p14:sldIdLst>
        </p14:section>
        <p14:section name="Cover slides" id="{67B3280C-6162-4967-BC4B-C39AEC797442}">
          <p14:sldIdLst>
            <p14:sldId id="355"/>
            <p14:sldId id="385"/>
            <p14:sldId id="312"/>
            <p14:sldId id="313"/>
            <p14:sldId id="314"/>
            <p14:sldId id="371"/>
            <p14:sldId id="372"/>
            <p14:sldId id="373"/>
            <p14:sldId id="326"/>
          </p14:sldIdLst>
        </p14:section>
        <p14:section name="Divider slides" id="{278A7361-9D1E-4FCA-A265-39872D27FC5E}">
          <p14:sldIdLst>
            <p14:sldId id="362"/>
            <p14:sldId id="331"/>
            <p14:sldId id="332"/>
            <p14:sldId id="333"/>
            <p14:sldId id="335"/>
          </p14:sldIdLst>
        </p14:section>
        <p14:section name="Content slides" id="{F0940D73-DF0D-4CD2-B476-3D47F170E75F}">
          <p14:sldIdLst>
            <p14:sldId id="363"/>
            <p14:sldId id="262"/>
            <p14:sldId id="264"/>
            <p14:sldId id="269"/>
            <p14:sldId id="403"/>
            <p14:sldId id="404"/>
            <p14:sldId id="405"/>
            <p14:sldId id="406"/>
            <p14:sldId id="407"/>
            <p14:sldId id="408"/>
            <p14:sldId id="409"/>
            <p14:sldId id="410"/>
            <p14:sldId id="411"/>
            <p14:sldId id="412"/>
            <p14:sldId id="413"/>
            <p14:sldId id="414"/>
            <p14:sldId id="415"/>
            <p14:sldId id="399"/>
            <p14:sldId id="400"/>
            <p14:sldId id="401"/>
            <p14:sldId id="4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9E0"/>
    <a:srgbClr val="E6EAEE"/>
    <a:srgbClr val="D6F3FD"/>
    <a:srgbClr val="CC33CC"/>
    <a:srgbClr val="202E92"/>
    <a:srgbClr val="0066FF"/>
    <a:srgbClr val="CC0033"/>
    <a:srgbClr val="7B0051"/>
    <a:srgbClr val="FF451A"/>
    <a:srgbClr val="75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6" autoAdjust="0"/>
    <p:restoredTop sz="96653"/>
  </p:normalViewPr>
  <p:slideViewPr>
    <p:cSldViewPr snapToGrid="0">
      <p:cViewPr varScale="1">
        <p:scale>
          <a:sx n="139" d="100"/>
          <a:sy n="139" d="100"/>
        </p:scale>
        <p:origin x="168" y="6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04DDC-3D37-E746-8937-12D240DE4E46}" type="datetimeFigureOut">
              <a:rPr lang="en-US" smtClean="0"/>
              <a:t>5/14/24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1173-3C84-3C4C-B2DB-C865624857BA}" type="slidenum">
              <a:rPr lang="en-US" smtClean="0"/>
              <a:t>‹#›</a:t>
            </a:fld>
            <a:endParaRPr lang="en-US"/>
          </a:p>
        </p:txBody>
      </p:sp>
    </p:spTree>
    <p:extLst>
      <p:ext uri="{BB962C8B-B14F-4D97-AF65-F5344CB8AC3E}">
        <p14:creationId xmlns:p14="http://schemas.microsoft.com/office/powerpoint/2010/main" val="42118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C3818-1CA6-F7AE-A799-AB725D4595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9" y="0"/>
            <a:ext cx="12183611" cy="6853281"/>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138162"/>
            <a:ext cx="4650891" cy="1901403"/>
          </a:xfrm>
          <a:prstGeom prst="rect">
            <a:avLst/>
          </a:prstGeom>
        </p:spPr>
        <p:txBody>
          <a:bodyPr lIns="0" tIns="0" rIns="0" bIns="0"/>
          <a:lstStyle>
            <a:lvl1pPr>
              <a:lnSpc>
                <a:spcPts val="5260"/>
              </a:lnSpc>
              <a:defRPr sz="4300" b="1" i="0">
                <a:solidFill>
                  <a:srgbClr val="212E92"/>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normAutofit/>
          </a:bodyPr>
          <a:lstStyle>
            <a:lvl1pPr marL="0" indent="0">
              <a:buNone/>
              <a:defRPr sz="1600">
                <a:solidFill>
                  <a:srgbClr val="212E92"/>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rgbClr val="212E92"/>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rgbClr val="1A1918"/>
                </a:solidFill>
                <a:latin typeface="Arial" panose="020B0604020202020204" pitchFamily="34" charset="0"/>
                <a:cs typeface="Arial" panose="020B0604020202020204" pitchFamily="34" charset="0"/>
              </a:defRPr>
            </a:lvl1pPr>
          </a:lstStyle>
          <a:p>
            <a:pPr lvl="0"/>
            <a:r>
              <a:rPr lang="en-GB" dirty="0"/>
              <a:t>Date</a:t>
            </a:r>
            <a:endParaRPr lang="en-US" dirty="0"/>
          </a:p>
        </p:txBody>
      </p:sp>
      <p:sp>
        <p:nvSpPr>
          <p:cNvPr id="15" name="Freeform 14">
            <a:extLst>
              <a:ext uri="{FF2B5EF4-FFF2-40B4-BE49-F238E27FC236}">
                <a16:creationId xmlns:a16="http://schemas.microsoft.com/office/drawing/2014/main" id="{9C3FBF7F-EE20-7A41-1E7B-EF6FCAD6ED73}"/>
              </a:ext>
            </a:extLst>
          </p:cNvPr>
          <p:cNvSpPr/>
          <p:nvPr userDrawn="1"/>
        </p:nvSpPr>
        <p:spPr>
          <a:xfrm>
            <a:off x="4757196" y="4636"/>
            <a:ext cx="7432454" cy="5459438"/>
          </a:xfrm>
          <a:custGeom>
            <a:avLst/>
            <a:gdLst>
              <a:gd name="connsiteX0" fmla="*/ 0 w 7432454"/>
              <a:gd name="connsiteY0" fmla="*/ 0 h 5459438"/>
              <a:gd name="connsiteX1" fmla="*/ 1099980 w 7432454"/>
              <a:gd name="connsiteY1" fmla="*/ 0 h 5459438"/>
              <a:gd name="connsiteX2" fmla="*/ 7432454 w 7432454"/>
              <a:gd name="connsiteY2" fmla="*/ 0 h 5459438"/>
              <a:gd name="connsiteX3" fmla="*/ 7432454 w 7432454"/>
              <a:gd name="connsiteY3" fmla="*/ 5453216 h 5459438"/>
              <a:gd name="connsiteX4" fmla="*/ 7427312 w 7432454"/>
              <a:gd name="connsiteY4" fmla="*/ 5459438 h 5459438"/>
              <a:gd name="connsiteX5" fmla="*/ 7256204 w 7432454"/>
              <a:gd name="connsiteY5" fmla="*/ 5385958 h 5459438"/>
              <a:gd name="connsiteX6" fmla="*/ 7085730 w 7432454"/>
              <a:gd name="connsiteY6" fmla="*/ 5311716 h 5459438"/>
              <a:gd name="connsiteX7" fmla="*/ 6915828 w 7432454"/>
              <a:gd name="connsiteY7" fmla="*/ 5236712 h 5459438"/>
              <a:gd name="connsiteX8" fmla="*/ 6746561 w 7432454"/>
              <a:gd name="connsiteY8" fmla="*/ 5161009 h 5459438"/>
              <a:gd name="connsiteX9" fmla="*/ 6577865 w 7432454"/>
              <a:gd name="connsiteY9" fmla="*/ 5084608 h 5459438"/>
              <a:gd name="connsiteX10" fmla="*/ 6409740 w 7432454"/>
              <a:gd name="connsiteY10" fmla="*/ 5007507 h 5459438"/>
              <a:gd name="connsiteX11" fmla="*/ 6242187 w 7432454"/>
              <a:gd name="connsiteY11" fmla="*/ 4929645 h 5459438"/>
              <a:gd name="connsiteX12" fmla="*/ 6075206 w 7432454"/>
              <a:gd name="connsiteY12" fmla="*/ 4851148 h 5459438"/>
              <a:gd name="connsiteX13" fmla="*/ 5908796 w 7432454"/>
              <a:gd name="connsiteY13" fmla="*/ 4771952 h 5459438"/>
              <a:gd name="connsiteX14" fmla="*/ 5742957 w 7432454"/>
              <a:gd name="connsiteY14" fmla="*/ 4692058 h 5459438"/>
              <a:gd name="connsiteX15" fmla="*/ 5577690 w 7432454"/>
              <a:gd name="connsiteY15" fmla="*/ 4611464 h 5459438"/>
              <a:gd name="connsiteX16" fmla="*/ 5412994 w 7432454"/>
              <a:gd name="connsiteY16" fmla="*/ 4530236 h 5459438"/>
              <a:gd name="connsiteX17" fmla="*/ 5248870 w 7432454"/>
              <a:gd name="connsiteY17" fmla="*/ 4448309 h 5459438"/>
              <a:gd name="connsiteX18" fmla="*/ 5085253 w 7432454"/>
              <a:gd name="connsiteY18" fmla="*/ 4365684 h 5459438"/>
              <a:gd name="connsiteX19" fmla="*/ 4922208 w 7432454"/>
              <a:gd name="connsiteY19" fmla="*/ 4282423 h 5459438"/>
              <a:gd name="connsiteX20" fmla="*/ 4759670 w 7432454"/>
              <a:gd name="connsiteY20" fmla="*/ 4198464 h 5459438"/>
              <a:gd name="connsiteX21" fmla="*/ 4597705 w 7432454"/>
              <a:gd name="connsiteY21" fmla="*/ 4113870 h 5459438"/>
              <a:gd name="connsiteX22" fmla="*/ 4436310 w 7432454"/>
              <a:gd name="connsiteY22" fmla="*/ 4028577 h 5459438"/>
              <a:gd name="connsiteX23" fmla="*/ 4275488 w 7432454"/>
              <a:gd name="connsiteY23" fmla="*/ 3942649 h 5459438"/>
              <a:gd name="connsiteX24" fmla="*/ 4115172 w 7432454"/>
              <a:gd name="connsiteY24" fmla="*/ 3856023 h 5459438"/>
              <a:gd name="connsiteX25" fmla="*/ 3955429 w 7432454"/>
              <a:gd name="connsiteY25" fmla="*/ 3768761 h 5459438"/>
              <a:gd name="connsiteX26" fmla="*/ 3796256 w 7432454"/>
              <a:gd name="connsiteY26" fmla="*/ 3680801 h 5459438"/>
              <a:gd name="connsiteX27" fmla="*/ 3637592 w 7432454"/>
              <a:gd name="connsiteY27" fmla="*/ 3592142 h 5459438"/>
              <a:gd name="connsiteX28" fmla="*/ 3479500 w 7432454"/>
              <a:gd name="connsiteY28" fmla="*/ 3502848 h 5459438"/>
              <a:gd name="connsiteX29" fmla="*/ 3321978 w 7432454"/>
              <a:gd name="connsiteY29" fmla="*/ 3412856 h 5459438"/>
              <a:gd name="connsiteX30" fmla="*/ 3165028 w 7432454"/>
              <a:gd name="connsiteY30" fmla="*/ 3322165 h 5459438"/>
              <a:gd name="connsiteX31" fmla="*/ 3008650 w 7432454"/>
              <a:gd name="connsiteY31" fmla="*/ 3230839 h 5459438"/>
              <a:gd name="connsiteX32" fmla="*/ 2852842 w 7432454"/>
              <a:gd name="connsiteY32" fmla="*/ 3138814 h 5459438"/>
              <a:gd name="connsiteX33" fmla="*/ 2697543 w 7432454"/>
              <a:gd name="connsiteY33" fmla="*/ 3046090 h 5459438"/>
              <a:gd name="connsiteX34" fmla="*/ 2542815 w 7432454"/>
              <a:gd name="connsiteY34" fmla="*/ 2952668 h 5459438"/>
              <a:gd name="connsiteX35" fmla="*/ 2388659 w 7432454"/>
              <a:gd name="connsiteY35" fmla="*/ 2858548 h 5459438"/>
              <a:gd name="connsiteX36" fmla="*/ 2228154 w 7432454"/>
              <a:gd name="connsiteY36" fmla="*/ 2759473 h 5459438"/>
              <a:gd name="connsiteX37" fmla="*/ 2068283 w 7432454"/>
              <a:gd name="connsiteY37" fmla="*/ 2659574 h 5459438"/>
              <a:gd name="connsiteX38" fmla="*/ 1909047 w 7432454"/>
              <a:gd name="connsiteY38" fmla="*/ 2558911 h 5459438"/>
              <a:gd name="connsiteX39" fmla="*/ 1750447 w 7432454"/>
              <a:gd name="connsiteY39" fmla="*/ 2457487 h 5459438"/>
              <a:gd name="connsiteX40" fmla="*/ 1592481 w 7432454"/>
              <a:gd name="connsiteY40" fmla="*/ 2355301 h 5459438"/>
              <a:gd name="connsiteX41" fmla="*/ 1424166 w 7432454"/>
              <a:gd name="connsiteY41" fmla="*/ 2245113 h 5459438"/>
              <a:gd name="connsiteX42" fmla="*/ 1256613 w 7432454"/>
              <a:gd name="connsiteY42" fmla="*/ 2134035 h 5459438"/>
              <a:gd name="connsiteX43" fmla="*/ 448054 w 7432454"/>
              <a:gd name="connsiteY43" fmla="*/ 1577441 h 5459438"/>
              <a:gd name="connsiteX44" fmla="*/ 90515 w 7432454"/>
              <a:gd name="connsiteY44" fmla="*/ 403732 h 5459438"/>
              <a:gd name="connsiteX45" fmla="*/ 0 w 7432454"/>
              <a:gd name="connsiteY45" fmla="*/ 13 h 545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32454" h="5459438">
                <a:moveTo>
                  <a:pt x="0" y="0"/>
                </a:moveTo>
                <a:lnTo>
                  <a:pt x="1099980" y="0"/>
                </a:lnTo>
                <a:lnTo>
                  <a:pt x="7432454" y="0"/>
                </a:lnTo>
                <a:lnTo>
                  <a:pt x="7432454" y="5453216"/>
                </a:lnTo>
                <a:lnTo>
                  <a:pt x="7427312" y="5459438"/>
                </a:lnTo>
                <a:cubicBezTo>
                  <a:pt x="7371250" y="5435559"/>
                  <a:pt x="7314171" y="5411045"/>
                  <a:pt x="7256204" y="5385958"/>
                </a:cubicBezTo>
                <a:cubicBezTo>
                  <a:pt x="7200269" y="5361761"/>
                  <a:pt x="7143444" y="5336993"/>
                  <a:pt x="7085730" y="5311716"/>
                </a:cubicBezTo>
                <a:cubicBezTo>
                  <a:pt x="7029858" y="5287202"/>
                  <a:pt x="6973224" y="5262243"/>
                  <a:pt x="6915828" y="5236712"/>
                </a:cubicBezTo>
                <a:cubicBezTo>
                  <a:pt x="6860146" y="5211943"/>
                  <a:pt x="6803703" y="5186730"/>
                  <a:pt x="6746561" y="5161009"/>
                </a:cubicBezTo>
                <a:cubicBezTo>
                  <a:pt x="6691006" y="5135986"/>
                  <a:pt x="6634753" y="5110519"/>
                  <a:pt x="6577865" y="5084608"/>
                </a:cubicBezTo>
                <a:cubicBezTo>
                  <a:pt x="6522438" y="5059331"/>
                  <a:pt x="6466374" y="5033673"/>
                  <a:pt x="6409740" y="5007507"/>
                </a:cubicBezTo>
                <a:cubicBezTo>
                  <a:pt x="6354440" y="4981977"/>
                  <a:pt x="6298568" y="4956002"/>
                  <a:pt x="6242187" y="4929645"/>
                </a:cubicBezTo>
                <a:cubicBezTo>
                  <a:pt x="6187014" y="4903860"/>
                  <a:pt x="6131396" y="4877758"/>
                  <a:pt x="6075206" y="4851148"/>
                </a:cubicBezTo>
                <a:cubicBezTo>
                  <a:pt x="6020223" y="4825173"/>
                  <a:pt x="5964732" y="4798753"/>
                  <a:pt x="5908796" y="4771952"/>
                </a:cubicBezTo>
                <a:cubicBezTo>
                  <a:pt x="5853940" y="4745659"/>
                  <a:pt x="5798702" y="4719049"/>
                  <a:pt x="5742957" y="4692058"/>
                </a:cubicBezTo>
                <a:cubicBezTo>
                  <a:pt x="5688291" y="4665574"/>
                  <a:pt x="5633181" y="4638646"/>
                  <a:pt x="5577690" y="4611464"/>
                </a:cubicBezTo>
                <a:cubicBezTo>
                  <a:pt x="5523151" y="4584727"/>
                  <a:pt x="5468295" y="4557672"/>
                  <a:pt x="5412994" y="4530236"/>
                </a:cubicBezTo>
                <a:cubicBezTo>
                  <a:pt x="5358646" y="4503245"/>
                  <a:pt x="5303916" y="4475936"/>
                  <a:pt x="5248870" y="4448309"/>
                </a:cubicBezTo>
                <a:cubicBezTo>
                  <a:pt x="5194648" y="4421064"/>
                  <a:pt x="5140109" y="4393564"/>
                  <a:pt x="5085253" y="4365684"/>
                </a:cubicBezTo>
                <a:cubicBezTo>
                  <a:pt x="5031222" y="4338248"/>
                  <a:pt x="4976874" y="4310494"/>
                  <a:pt x="4922208" y="4282423"/>
                </a:cubicBezTo>
                <a:cubicBezTo>
                  <a:pt x="4868304" y="4254733"/>
                  <a:pt x="4814146" y="4226789"/>
                  <a:pt x="4759670" y="4198464"/>
                </a:cubicBezTo>
                <a:cubicBezTo>
                  <a:pt x="4705957" y="4170583"/>
                  <a:pt x="4651926" y="4142385"/>
                  <a:pt x="4597705" y="4113870"/>
                </a:cubicBezTo>
                <a:cubicBezTo>
                  <a:pt x="4544182" y="4085735"/>
                  <a:pt x="4490341" y="4057283"/>
                  <a:pt x="4436310" y="4028577"/>
                </a:cubicBezTo>
                <a:cubicBezTo>
                  <a:pt x="4382978" y="4000252"/>
                  <a:pt x="4329328" y="3971609"/>
                  <a:pt x="4275488" y="3942649"/>
                </a:cubicBezTo>
                <a:cubicBezTo>
                  <a:pt x="4222282" y="3914070"/>
                  <a:pt x="4168822" y="3885173"/>
                  <a:pt x="4115172" y="3856023"/>
                </a:cubicBezTo>
                <a:cubicBezTo>
                  <a:pt x="4062157" y="3827253"/>
                  <a:pt x="4008888" y="3798166"/>
                  <a:pt x="3955429" y="3768761"/>
                </a:cubicBezTo>
                <a:cubicBezTo>
                  <a:pt x="3902604" y="3739674"/>
                  <a:pt x="3849526" y="3710396"/>
                  <a:pt x="3796256" y="3680801"/>
                </a:cubicBezTo>
                <a:cubicBezTo>
                  <a:pt x="3743559" y="3651460"/>
                  <a:pt x="3690671" y="3621928"/>
                  <a:pt x="3637592" y="3592142"/>
                </a:cubicBezTo>
                <a:cubicBezTo>
                  <a:pt x="3585022" y="3562674"/>
                  <a:pt x="3532387" y="3532888"/>
                  <a:pt x="3479500" y="3502848"/>
                </a:cubicBezTo>
                <a:cubicBezTo>
                  <a:pt x="3427120" y="3473126"/>
                  <a:pt x="3374612" y="3443086"/>
                  <a:pt x="3321978" y="3412856"/>
                </a:cubicBezTo>
                <a:cubicBezTo>
                  <a:pt x="3269788" y="3382879"/>
                  <a:pt x="3217472" y="3352649"/>
                  <a:pt x="3165028" y="3322165"/>
                </a:cubicBezTo>
                <a:cubicBezTo>
                  <a:pt x="3113029" y="3291998"/>
                  <a:pt x="3060903" y="3261514"/>
                  <a:pt x="3008650" y="3230839"/>
                </a:cubicBezTo>
                <a:cubicBezTo>
                  <a:pt x="2956841" y="3200418"/>
                  <a:pt x="2904905" y="3169743"/>
                  <a:pt x="2852842" y="3138814"/>
                </a:cubicBezTo>
                <a:cubicBezTo>
                  <a:pt x="2801161" y="3108139"/>
                  <a:pt x="2749415" y="3077210"/>
                  <a:pt x="2697543" y="3046090"/>
                </a:cubicBezTo>
                <a:cubicBezTo>
                  <a:pt x="2646052" y="3015161"/>
                  <a:pt x="2594497" y="2984042"/>
                  <a:pt x="2542815" y="2952668"/>
                </a:cubicBezTo>
                <a:cubicBezTo>
                  <a:pt x="2491515" y="2921485"/>
                  <a:pt x="2440150" y="2890175"/>
                  <a:pt x="2388659" y="2858548"/>
                </a:cubicBezTo>
                <a:cubicBezTo>
                  <a:pt x="2335263" y="2825777"/>
                  <a:pt x="2281740" y="2792752"/>
                  <a:pt x="2228154" y="2759473"/>
                </a:cubicBezTo>
                <a:cubicBezTo>
                  <a:pt x="2174948" y="2726385"/>
                  <a:pt x="2121679" y="2693106"/>
                  <a:pt x="2068283" y="2659574"/>
                </a:cubicBezTo>
                <a:cubicBezTo>
                  <a:pt x="2015268" y="2626231"/>
                  <a:pt x="1962189" y="2592698"/>
                  <a:pt x="1909047" y="2558911"/>
                </a:cubicBezTo>
                <a:cubicBezTo>
                  <a:pt x="1856286" y="2525315"/>
                  <a:pt x="1803398" y="2491528"/>
                  <a:pt x="1750447" y="2457487"/>
                </a:cubicBezTo>
                <a:cubicBezTo>
                  <a:pt x="1697876" y="2423637"/>
                  <a:pt x="1645178" y="2389596"/>
                  <a:pt x="1592481" y="2355301"/>
                </a:cubicBezTo>
                <a:cubicBezTo>
                  <a:pt x="1536418" y="2318847"/>
                  <a:pt x="1480355" y="2282139"/>
                  <a:pt x="1424166" y="2245113"/>
                </a:cubicBezTo>
                <a:cubicBezTo>
                  <a:pt x="1368357" y="2208404"/>
                  <a:pt x="1312548" y="2171315"/>
                  <a:pt x="1256613" y="2134035"/>
                </a:cubicBezTo>
                <a:cubicBezTo>
                  <a:pt x="987982" y="1954749"/>
                  <a:pt x="718145" y="1769238"/>
                  <a:pt x="448054" y="1577441"/>
                </a:cubicBezTo>
                <a:cubicBezTo>
                  <a:pt x="308866" y="1195814"/>
                  <a:pt x="188570" y="804399"/>
                  <a:pt x="90515" y="403732"/>
                </a:cubicBezTo>
                <a:lnTo>
                  <a:pt x="0" y="13"/>
                </a:lnTo>
                <a:close/>
              </a:path>
            </a:pathLst>
          </a:custGeom>
          <a:noFill/>
          <a:ln w="0" cap="flat">
            <a:noFill/>
            <a:prstDash val="solid"/>
            <a:miter/>
          </a:ln>
        </p:spPr>
        <p:txBody>
          <a:bodyPr rtlCol="0" anchor="ctr"/>
          <a:lstStyle/>
          <a:p>
            <a:endParaRPr lang="en-US"/>
          </a:p>
        </p:txBody>
      </p:sp>
      <p:sp>
        <p:nvSpPr>
          <p:cNvPr id="21" name="Picture Placeholder 10">
            <a:extLst>
              <a:ext uri="{FF2B5EF4-FFF2-40B4-BE49-F238E27FC236}">
                <a16:creationId xmlns:a16="http://schemas.microsoft.com/office/drawing/2014/main" id="{062023DB-6920-756B-2AD4-68761EEB8AF9}"/>
              </a:ext>
            </a:extLst>
          </p:cNvPr>
          <p:cNvSpPr>
            <a:spLocks noGrp="1"/>
          </p:cNvSpPr>
          <p:nvPr>
            <p:ph type="pic" sz="quarter" idx="13"/>
          </p:nvPr>
        </p:nvSpPr>
        <p:spPr>
          <a:xfrm>
            <a:off x="4760392" y="4642"/>
            <a:ext cx="7429258" cy="5459432"/>
          </a:xfrm>
          <a:custGeom>
            <a:avLst/>
            <a:gdLst>
              <a:gd name="connsiteX0" fmla="*/ 0 w 7429258"/>
              <a:gd name="connsiteY0" fmla="*/ 0 h 5459432"/>
              <a:gd name="connsiteX1" fmla="*/ 1101377 w 7429258"/>
              <a:gd name="connsiteY1" fmla="*/ 0 h 5459432"/>
              <a:gd name="connsiteX2" fmla="*/ 7429258 w 7429258"/>
              <a:gd name="connsiteY2" fmla="*/ 0 h 5459432"/>
              <a:gd name="connsiteX3" fmla="*/ 7429258 w 7429258"/>
              <a:gd name="connsiteY3" fmla="*/ 5453210 h 5459432"/>
              <a:gd name="connsiteX4" fmla="*/ 7424116 w 7429258"/>
              <a:gd name="connsiteY4" fmla="*/ 5459432 h 5459432"/>
              <a:gd name="connsiteX5" fmla="*/ 7253008 w 7429258"/>
              <a:gd name="connsiteY5" fmla="*/ 5385952 h 5459432"/>
              <a:gd name="connsiteX6" fmla="*/ 7082534 w 7429258"/>
              <a:gd name="connsiteY6" fmla="*/ 5311710 h 5459432"/>
              <a:gd name="connsiteX7" fmla="*/ 6912632 w 7429258"/>
              <a:gd name="connsiteY7" fmla="*/ 5236706 h 5459432"/>
              <a:gd name="connsiteX8" fmla="*/ 6743365 w 7429258"/>
              <a:gd name="connsiteY8" fmla="*/ 5161003 h 5459432"/>
              <a:gd name="connsiteX9" fmla="*/ 6574669 w 7429258"/>
              <a:gd name="connsiteY9" fmla="*/ 5084602 h 5459432"/>
              <a:gd name="connsiteX10" fmla="*/ 6406544 w 7429258"/>
              <a:gd name="connsiteY10" fmla="*/ 5007501 h 5459432"/>
              <a:gd name="connsiteX11" fmla="*/ 6238991 w 7429258"/>
              <a:gd name="connsiteY11" fmla="*/ 4929639 h 5459432"/>
              <a:gd name="connsiteX12" fmla="*/ 6072010 w 7429258"/>
              <a:gd name="connsiteY12" fmla="*/ 4851142 h 5459432"/>
              <a:gd name="connsiteX13" fmla="*/ 5905600 w 7429258"/>
              <a:gd name="connsiteY13" fmla="*/ 4771946 h 5459432"/>
              <a:gd name="connsiteX14" fmla="*/ 5739761 w 7429258"/>
              <a:gd name="connsiteY14" fmla="*/ 4692052 h 5459432"/>
              <a:gd name="connsiteX15" fmla="*/ 5574494 w 7429258"/>
              <a:gd name="connsiteY15" fmla="*/ 4611458 h 5459432"/>
              <a:gd name="connsiteX16" fmla="*/ 5409798 w 7429258"/>
              <a:gd name="connsiteY16" fmla="*/ 4530230 h 5459432"/>
              <a:gd name="connsiteX17" fmla="*/ 5245674 w 7429258"/>
              <a:gd name="connsiteY17" fmla="*/ 4448303 h 5459432"/>
              <a:gd name="connsiteX18" fmla="*/ 5082057 w 7429258"/>
              <a:gd name="connsiteY18" fmla="*/ 4365678 h 5459432"/>
              <a:gd name="connsiteX19" fmla="*/ 4919012 w 7429258"/>
              <a:gd name="connsiteY19" fmla="*/ 4282417 h 5459432"/>
              <a:gd name="connsiteX20" fmla="*/ 4756474 w 7429258"/>
              <a:gd name="connsiteY20" fmla="*/ 4198458 h 5459432"/>
              <a:gd name="connsiteX21" fmla="*/ 4594509 w 7429258"/>
              <a:gd name="connsiteY21" fmla="*/ 4113864 h 5459432"/>
              <a:gd name="connsiteX22" fmla="*/ 4433114 w 7429258"/>
              <a:gd name="connsiteY22" fmla="*/ 4028571 h 5459432"/>
              <a:gd name="connsiteX23" fmla="*/ 4272292 w 7429258"/>
              <a:gd name="connsiteY23" fmla="*/ 3942643 h 5459432"/>
              <a:gd name="connsiteX24" fmla="*/ 4111976 w 7429258"/>
              <a:gd name="connsiteY24" fmla="*/ 3856017 h 5459432"/>
              <a:gd name="connsiteX25" fmla="*/ 3952233 w 7429258"/>
              <a:gd name="connsiteY25" fmla="*/ 3768755 h 5459432"/>
              <a:gd name="connsiteX26" fmla="*/ 3793060 w 7429258"/>
              <a:gd name="connsiteY26" fmla="*/ 3680795 h 5459432"/>
              <a:gd name="connsiteX27" fmla="*/ 3634396 w 7429258"/>
              <a:gd name="connsiteY27" fmla="*/ 3592136 h 5459432"/>
              <a:gd name="connsiteX28" fmla="*/ 3476304 w 7429258"/>
              <a:gd name="connsiteY28" fmla="*/ 3502842 h 5459432"/>
              <a:gd name="connsiteX29" fmla="*/ 3318782 w 7429258"/>
              <a:gd name="connsiteY29" fmla="*/ 3412850 h 5459432"/>
              <a:gd name="connsiteX30" fmla="*/ 3161832 w 7429258"/>
              <a:gd name="connsiteY30" fmla="*/ 3322159 h 5459432"/>
              <a:gd name="connsiteX31" fmla="*/ 3011629 w 7429258"/>
              <a:gd name="connsiteY31" fmla="*/ 3234439 h 5459432"/>
              <a:gd name="connsiteX32" fmla="*/ 2856461 w 7429258"/>
              <a:gd name="connsiteY32" fmla="*/ 3142791 h 5459432"/>
              <a:gd name="connsiteX33" fmla="*/ 2700965 w 7429258"/>
              <a:gd name="connsiteY33" fmla="*/ 3049951 h 5459432"/>
              <a:gd name="connsiteX34" fmla="*/ 2546041 w 7429258"/>
              <a:gd name="connsiteY34" fmla="*/ 2956410 h 5459432"/>
              <a:gd name="connsiteX35" fmla="*/ 2391689 w 7429258"/>
              <a:gd name="connsiteY35" fmla="*/ 2862170 h 5459432"/>
              <a:gd name="connsiteX36" fmla="*/ 2230980 w 7429258"/>
              <a:gd name="connsiteY36" fmla="*/ 2762971 h 5459432"/>
              <a:gd name="connsiteX37" fmla="*/ 2070907 w 7429258"/>
              <a:gd name="connsiteY37" fmla="*/ 2662944 h 5459432"/>
              <a:gd name="connsiteX38" fmla="*/ 1911470 w 7429258"/>
              <a:gd name="connsiteY38" fmla="*/ 2562154 h 5459432"/>
              <a:gd name="connsiteX39" fmla="*/ 1752668 w 7429258"/>
              <a:gd name="connsiteY39" fmla="*/ 2460602 h 5459432"/>
              <a:gd name="connsiteX40" fmla="*/ 1594502 w 7429258"/>
              <a:gd name="connsiteY40" fmla="*/ 2358286 h 5459432"/>
              <a:gd name="connsiteX41" fmla="*/ 1425974 w 7429258"/>
              <a:gd name="connsiteY41" fmla="*/ 2247958 h 5459432"/>
              <a:gd name="connsiteX42" fmla="*/ 1258208 w 7429258"/>
              <a:gd name="connsiteY42" fmla="*/ 2136740 h 5459432"/>
              <a:gd name="connsiteX43" fmla="*/ 448624 w 7429258"/>
              <a:gd name="connsiteY43" fmla="*/ 1579440 h 5459432"/>
              <a:gd name="connsiteX44" fmla="*/ 341686 w 7429258"/>
              <a:gd name="connsiteY44" fmla="*/ 1269443 h 5459432"/>
              <a:gd name="connsiteX45" fmla="*/ 307974 w 7429258"/>
              <a:gd name="connsiteY45" fmla="*/ 1168803 h 5459432"/>
              <a:gd name="connsiteX46" fmla="*/ 204356 w 7429258"/>
              <a:gd name="connsiteY46" fmla="*/ 829326 h 5459432"/>
              <a:gd name="connsiteX47" fmla="*/ 174509 w 7429258"/>
              <a:gd name="connsiteY47" fmla="*/ 720787 h 5459432"/>
              <a:gd name="connsiteX48" fmla="*/ 90633 w 7429258"/>
              <a:gd name="connsiteY48" fmla="*/ 404244 h 5459432"/>
              <a:gd name="connsiteX49" fmla="*/ 0 w 7429258"/>
              <a:gd name="connsiteY49" fmla="*/ 0 h 54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29258" h="5459432">
                <a:moveTo>
                  <a:pt x="0" y="0"/>
                </a:moveTo>
                <a:lnTo>
                  <a:pt x="1101377" y="0"/>
                </a:lnTo>
                <a:lnTo>
                  <a:pt x="7429258" y="0"/>
                </a:lnTo>
                <a:lnTo>
                  <a:pt x="7429258" y="5453210"/>
                </a:lnTo>
                <a:lnTo>
                  <a:pt x="7424116" y="5459432"/>
                </a:lnTo>
                <a:cubicBezTo>
                  <a:pt x="7368054" y="5435553"/>
                  <a:pt x="7310975" y="5411039"/>
                  <a:pt x="7253008" y="5385952"/>
                </a:cubicBezTo>
                <a:cubicBezTo>
                  <a:pt x="7197073" y="5361755"/>
                  <a:pt x="7140248" y="5336987"/>
                  <a:pt x="7082534" y="5311710"/>
                </a:cubicBezTo>
                <a:cubicBezTo>
                  <a:pt x="7026662" y="5287196"/>
                  <a:pt x="6970028" y="5262237"/>
                  <a:pt x="6912632" y="5236706"/>
                </a:cubicBezTo>
                <a:cubicBezTo>
                  <a:pt x="6856950" y="5211937"/>
                  <a:pt x="6800507" y="5186724"/>
                  <a:pt x="6743365" y="5161003"/>
                </a:cubicBezTo>
                <a:cubicBezTo>
                  <a:pt x="6687810" y="5135980"/>
                  <a:pt x="6631557" y="5110513"/>
                  <a:pt x="6574669" y="5084602"/>
                </a:cubicBezTo>
                <a:cubicBezTo>
                  <a:pt x="6519242" y="5059325"/>
                  <a:pt x="6463178" y="5033667"/>
                  <a:pt x="6406544" y="5007501"/>
                </a:cubicBezTo>
                <a:cubicBezTo>
                  <a:pt x="6351244" y="4981971"/>
                  <a:pt x="6295372" y="4955996"/>
                  <a:pt x="6238991" y="4929639"/>
                </a:cubicBezTo>
                <a:cubicBezTo>
                  <a:pt x="6183818" y="4903854"/>
                  <a:pt x="6128200" y="4877752"/>
                  <a:pt x="6072010" y="4851142"/>
                </a:cubicBezTo>
                <a:cubicBezTo>
                  <a:pt x="6017027" y="4825167"/>
                  <a:pt x="5961536" y="4798747"/>
                  <a:pt x="5905600" y="4771946"/>
                </a:cubicBezTo>
                <a:cubicBezTo>
                  <a:pt x="5850744" y="4745653"/>
                  <a:pt x="5795506" y="4719043"/>
                  <a:pt x="5739761" y="4692052"/>
                </a:cubicBezTo>
                <a:cubicBezTo>
                  <a:pt x="5685095" y="4665568"/>
                  <a:pt x="5629985" y="4638640"/>
                  <a:pt x="5574494" y="4611458"/>
                </a:cubicBezTo>
                <a:cubicBezTo>
                  <a:pt x="5519955" y="4584721"/>
                  <a:pt x="5465099" y="4557666"/>
                  <a:pt x="5409798" y="4530230"/>
                </a:cubicBezTo>
                <a:cubicBezTo>
                  <a:pt x="5355450" y="4503239"/>
                  <a:pt x="5300720" y="4475930"/>
                  <a:pt x="5245674" y="4448303"/>
                </a:cubicBezTo>
                <a:cubicBezTo>
                  <a:pt x="5191452" y="4421058"/>
                  <a:pt x="5136913" y="4393558"/>
                  <a:pt x="5082057" y="4365678"/>
                </a:cubicBezTo>
                <a:cubicBezTo>
                  <a:pt x="5028026" y="4338242"/>
                  <a:pt x="4973678" y="4310488"/>
                  <a:pt x="4919012" y="4282417"/>
                </a:cubicBezTo>
                <a:cubicBezTo>
                  <a:pt x="4865108" y="4254727"/>
                  <a:pt x="4810950" y="4226783"/>
                  <a:pt x="4756474" y="4198458"/>
                </a:cubicBezTo>
                <a:cubicBezTo>
                  <a:pt x="4702761" y="4170577"/>
                  <a:pt x="4648730" y="4142379"/>
                  <a:pt x="4594509" y="4113864"/>
                </a:cubicBezTo>
                <a:cubicBezTo>
                  <a:pt x="4540986" y="4085729"/>
                  <a:pt x="4487145" y="4057277"/>
                  <a:pt x="4433114" y="4028571"/>
                </a:cubicBezTo>
                <a:cubicBezTo>
                  <a:pt x="4379782" y="4000246"/>
                  <a:pt x="4326132" y="3971603"/>
                  <a:pt x="4272292" y="3942643"/>
                </a:cubicBezTo>
                <a:cubicBezTo>
                  <a:pt x="4219086" y="3914064"/>
                  <a:pt x="4165626" y="3885167"/>
                  <a:pt x="4111976" y="3856017"/>
                </a:cubicBezTo>
                <a:cubicBezTo>
                  <a:pt x="4058961" y="3827247"/>
                  <a:pt x="4005692" y="3798160"/>
                  <a:pt x="3952233" y="3768755"/>
                </a:cubicBezTo>
                <a:cubicBezTo>
                  <a:pt x="3899408" y="3739668"/>
                  <a:pt x="3846330" y="3710390"/>
                  <a:pt x="3793060" y="3680795"/>
                </a:cubicBezTo>
                <a:cubicBezTo>
                  <a:pt x="3740363" y="3651454"/>
                  <a:pt x="3687475" y="3621922"/>
                  <a:pt x="3634396" y="3592136"/>
                </a:cubicBezTo>
                <a:cubicBezTo>
                  <a:pt x="3581826" y="3562668"/>
                  <a:pt x="3529191" y="3532882"/>
                  <a:pt x="3476304" y="3502842"/>
                </a:cubicBezTo>
                <a:cubicBezTo>
                  <a:pt x="3423924" y="3473120"/>
                  <a:pt x="3371416" y="3443080"/>
                  <a:pt x="3318782" y="3412850"/>
                </a:cubicBezTo>
                <a:cubicBezTo>
                  <a:pt x="3266592" y="3382873"/>
                  <a:pt x="3214276" y="3352643"/>
                  <a:pt x="3161832" y="3322159"/>
                </a:cubicBezTo>
                <a:lnTo>
                  <a:pt x="3011629" y="3234439"/>
                </a:lnTo>
                <a:lnTo>
                  <a:pt x="2856461" y="3142791"/>
                </a:lnTo>
                <a:cubicBezTo>
                  <a:pt x="2804714" y="3112078"/>
                  <a:pt x="2752903" y="3081110"/>
                  <a:pt x="2700965" y="3049951"/>
                </a:cubicBezTo>
                <a:cubicBezTo>
                  <a:pt x="2649408" y="3018982"/>
                  <a:pt x="2597788" y="2987823"/>
                  <a:pt x="2546041" y="2956410"/>
                </a:cubicBezTo>
                <a:cubicBezTo>
                  <a:pt x="2494675" y="2925188"/>
                  <a:pt x="2443246" y="2893838"/>
                  <a:pt x="2391689" y="2862170"/>
                </a:cubicBezTo>
                <a:cubicBezTo>
                  <a:pt x="2338225" y="2829358"/>
                  <a:pt x="2284635" y="2796291"/>
                  <a:pt x="2230980" y="2762971"/>
                </a:cubicBezTo>
                <a:cubicBezTo>
                  <a:pt x="2177707" y="2729840"/>
                  <a:pt x="2124371" y="2696519"/>
                  <a:pt x="2070907" y="2662944"/>
                </a:cubicBezTo>
                <a:cubicBezTo>
                  <a:pt x="2017825" y="2629559"/>
                  <a:pt x="1964679" y="2595984"/>
                  <a:pt x="1911470" y="2562154"/>
                </a:cubicBezTo>
                <a:cubicBezTo>
                  <a:pt x="1858642" y="2528515"/>
                  <a:pt x="1805687" y="2494686"/>
                  <a:pt x="1752668" y="2460602"/>
                </a:cubicBezTo>
                <a:cubicBezTo>
                  <a:pt x="1700031" y="2426708"/>
                  <a:pt x="1647266" y="2392624"/>
                  <a:pt x="1594502" y="2358286"/>
                </a:cubicBezTo>
                <a:cubicBezTo>
                  <a:pt x="1538368" y="2321786"/>
                  <a:pt x="1482234" y="2285031"/>
                  <a:pt x="1425974" y="2247958"/>
                </a:cubicBezTo>
                <a:cubicBezTo>
                  <a:pt x="1370094" y="2211203"/>
                  <a:pt x="1314215" y="2174067"/>
                  <a:pt x="1258208" y="2136740"/>
                </a:cubicBezTo>
                <a:cubicBezTo>
                  <a:pt x="989237" y="1957226"/>
                  <a:pt x="719058" y="1771481"/>
                  <a:pt x="448624" y="1579440"/>
                </a:cubicBezTo>
                <a:lnTo>
                  <a:pt x="341686" y="1269443"/>
                </a:lnTo>
                <a:lnTo>
                  <a:pt x="307974" y="1168803"/>
                </a:lnTo>
                <a:lnTo>
                  <a:pt x="204356" y="829326"/>
                </a:lnTo>
                <a:lnTo>
                  <a:pt x="174509" y="720787"/>
                </a:lnTo>
                <a:lnTo>
                  <a:pt x="90633" y="404244"/>
                </a:lnTo>
                <a:cubicBezTo>
                  <a:pt x="57906" y="270519"/>
                  <a:pt x="27654" y="135764"/>
                  <a:pt x="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7213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5409E2-31DE-F1E6-167A-2D0BCF58DE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729979"/>
            <a:ext cx="4363656" cy="698557"/>
          </a:xfrm>
          <a:prstGeom prst="rect">
            <a:avLst/>
          </a:prstGeom>
        </p:spPr>
        <p:txBody>
          <a:bodyPr lIns="0" tIns="0" rIns="0" bIns="0"/>
          <a:lstStyle>
            <a:lvl1pPr>
              <a:lnSpc>
                <a:spcPts val="5260"/>
              </a:lnSpc>
              <a:defRPr sz="4300" b="1" i="0">
                <a:solidFill>
                  <a:srgbClr val="7B0051"/>
                </a:solidFill>
                <a:latin typeface="Arial" panose="020B0604020202020204" pitchFamily="34" charset="0"/>
                <a:cs typeface="Arial" panose="020B0604020202020204" pitchFamily="34" charset="0"/>
              </a:defRPr>
            </a:lvl1pPr>
          </a:lstStyle>
          <a:p>
            <a:r>
              <a:rPr lang="en-GB" dirty="0"/>
              <a:t>Section title</a:t>
            </a:r>
            <a:endParaRPr lang="en-US" dirty="0"/>
          </a:p>
        </p:txBody>
      </p:sp>
      <p:sp>
        <p:nvSpPr>
          <p:cNvPr id="3" name="Text Placeholder 2">
            <a:extLst>
              <a:ext uri="{FF2B5EF4-FFF2-40B4-BE49-F238E27FC236}">
                <a16:creationId xmlns:a16="http://schemas.microsoft.com/office/drawing/2014/main" id="{B3D5A7F1-5773-91F1-7C7F-10AA05BFB71D}"/>
              </a:ext>
            </a:extLst>
          </p:cNvPr>
          <p:cNvSpPr>
            <a:spLocks noGrp="1"/>
          </p:cNvSpPr>
          <p:nvPr>
            <p:ph type="body" sz="quarter" idx="10" hasCustomPrompt="1"/>
          </p:nvPr>
        </p:nvSpPr>
        <p:spPr>
          <a:xfrm>
            <a:off x="474662" y="1187042"/>
            <a:ext cx="4363553" cy="1117165"/>
          </a:xfrm>
          <a:prstGeom prst="rect">
            <a:avLst/>
          </a:prstGeom>
        </p:spPr>
        <p:txBody>
          <a:bodyPr lIns="0" tIns="0" rIns="0" bIns="0" anchor="b"/>
          <a:lstStyle>
            <a:lvl1pPr marL="0" indent="0">
              <a:buNone/>
              <a:defRPr sz="96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 name="Text Placeholder 13">
            <a:extLst>
              <a:ext uri="{FF2B5EF4-FFF2-40B4-BE49-F238E27FC236}">
                <a16:creationId xmlns:a16="http://schemas.microsoft.com/office/drawing/2014/main" id="{8CFA7BCA-03A5-4095-58AE-60EC4A1BBF15}"/>
              </a:ext>
            </a:extLst>
          </p:cNvPr>
          <p:cNvSpPr>
            <a:spLocks noGrp="1"/>
          </p:cNvSpPr>
          <p:nvPr>
            <p:ph type="body" sz="quarter" idx="10" hasCustomPrompt="1"/>
          </p:nvPr>
        </p:nvSpPr>
        <p:spPr>
          <a:xfrm>
            <a:off x="474663" y="4283561"/>
            <a:ext cx="4283075" cy="237321"/>
          </a:xfrm>
          <a:prstGeom prst="rect">
            <a:avLst/>
          </a:prstGeom>
        </p:spPr>
        <p:txBody>
          <a:bodyPr wrap="square" lIns="0" tIns="0" rIns="0" bIns="0"/>
          <a:lstStyle>
            <a:lvl1pPr marL="0" indent="0">
              <a:buNone/>
              <a:defRPr sz="1600">
                <a:solidFill>
                  <a:srgbClr val="7B005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Tree>
    <p:extLst>
      <p:ext uri="{BB962C8B-B14F-4D97-AF65-F5344CB8AC3E}">
        <p14:creationId xmlns:p14="http://schemas.microsoft.com/office/powerpoint/2010/main" val="169080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4294C-D80F-9542-95BB-CA9E4C3B5E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729979"/>
            <a:ext cx="4363656" cy="698557"/>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Section title</a:t>
            </a:r>
            <a:endParaRPr lang="en-US" dirty="0"/>
          </a:p>
        </p:txBody>
      </p:sp>
      <p:sp>
        <p:nvSpPr>
          <p:cNvPr id="3" name="Text Placeholder 2">
            <a:extLst>
              <a:ext uri="{FF2B5EF4-FFF2-40B4-BE49-F238E27FC236}">
                <a16:creationId xmlns:a16="http://schemas.microsoft.com/office/drawing/2014/main" id="{B3D5A7F1-5773-91F1-7C7F-10AA05BFB71D}"/>
              </a:ext>
            </a:extLst>
          </p:cNvPr>
          <p:cNvSpPr>
            <a:spLocks noGrp="1"/>
          </p:cNvSpPr>
          <p:nvPr>
            <p:ph type="body" sz="quarter" idx="10" hasCustomPrompt="1"/>
          </p:nvPr>
        </p:nvSpPr>
        <p:spPr>
          <a:xfrm>
            <a:off x="474662" y="1187042"/>
            <a:ext cx="4363553" cy="1117165"/>
          </a:xfrm>
          <a:prstGeom prst="rect">
            <a:avLst/>
          </a:prstGeom>
        </p:spPr>
        <p:txBody>
          <a:bodyPr lIns="0" tIns="0" rIns="0" bIns="0" anchor="b"/>
          <a:lstStyle>
            <a:lvl1pPr marL="0" indent="0">
              <a:buNone/>
              <a:defRPr sz="9600" b="1">
                <a:solidFill>
                  <a:schemeClr val="bg1"/>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 name="Text Placeholder 13">
            <a:extLst>
              <a:ext uri="{FF2B5EF4-FFF2-40B4-BE49-F238E27FC236}">
                <a16:creationId xmlns:a16="http://schemas.microsoft.com/office/drawing/2014/main" id="{8CFA7BCA-03A5-4095-58AE-60EC4A1BBF15}"/>
              </a:ext>
            </a:extLst>
          </p:cNvPr>
          <p:cNvSpPr>
            <a:spLocks noGrp="1"/>
          </p:cNvSpPr>
          <p:nvPr>
            <p:ph type="body" sz="quarter" idx="10" hasCustomPrompt="1"/>
          </p:nvPr>
        </p:nvSpPr>
        <p:spPr>
          <a:xfrm>
            <a:off x="474663" y="4283561"/>
            <a:ext cx="4283075" cy="237321"/>
          </a:xfrm>
          <a:prstGeom prst="rect">
            <a:avLst/>
          </a:prstGeom>
        </p:spPr>
        <p:txBody>
          <a:bodyPr wrap="square" lIns="0" tIns="0" rIns="0" bIns="0">
            <a:normAutofit/>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Tree>
    <p:extLst>
      <p:ext uri="{BB962C8B-B14F-4D97-AF65-F5344CB8AC3E}">
        <p14:creationId xmlns:p14="http://schemas.microsoft.com/office/powerpoint/2010/main" val="46380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8156D-9C68-F799-F977-0B130E7D352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6275922" y="2729979"/>
            <a:ext cx="4363656" cy="698557"/>
          </a:xfrm>
          <a:prstGeom prst="rect">
            <a:avLst/>
          </a:prstGeom>
        </p:spPr>
        <p:txBody>
          <a:bodyPr lIns="0" tIns="0" rIns="0" bIns="0"/>
          <a:lstStyle>
            <a:lvl1pPr>
              <a:lnSpc>
                <a:spcPts val="5260"/>
              </a:lnSpc>
              <a:defRPr sz="4300" b="1" i="0">
                <a:solidFill>
                  <a:srgbClr val="212E92"/>
                </a:solidFill>
                <a:latin typeface="Arial" panose="020B0604020202020204" pitchFamily="34" charset="0"/>
                <a:cs typeface="Arial" panose="020B0604020202020204" pitchFamily="34" charset="0"/>
              </a:defRPr>
            </a:lvl1pPr>
          </a:lstStyle>
          <a:p>
            <a:r>
              <a:rPr lang="en-GB" dirty="0"/>
              <a:t>Section title</a:t>
            </a:r>
            <a:endParaRPr lang="en-US" dirty="0"/>
          </a:p>
        </p:txBody>
      </p:sp>
      <p:sp>
        <p:nvSpPr>
          <p:cNvPr id="3" name="Text Placeholder 2">
            <a:extLst>
              <a:ext uri="{FF2B5EF4-FFF2-40B4-BE49-F238E27FC236}">
                <a16:creationId xmlns:a16="http://schemas.microsoft.com/office/drawing/2014/main" id="{B3D5A7F1-5773-91F1-7C7F-10AA05BFB71D}"/>
              </a:ext>
            </a:extLst>
          </p:cNvPr>
          <p:cNvSpPr>
            <a:spLocks noGrp="1"/>
          </p:cNvSpPr>
          <p:nvPr>
            <p:ph type="body" sz="quarter" idx="10" hasCustomPrompt="1"/>
          </p:nvPr>
        </p:nvSpPr>
        <p:spPr>
          <a:xfrm>
            <a:off x="6276022" y="1187042"/>
            <a:ext cx="4363553" cy="1117165"/>
          </a:xfrm>
          <a:prstGeom prst="rect">
            <a:avLst/>
          </a:prstGeom>
        </p:spPr>
        <p:txBody>
          <a:bodyPr lIns="0" tIns="0" rIns="0" bIns="0" anchor="b"/>
          <a:lstStyle>
            <a:lvl1pPr marL="0" indent="0">
              <a:buNone/>
              <a:defRPr sz="9600" b="1">
                <a:solidFill>
                  <a:srgbClr val="212E92"/>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 name="Text Placeholder 13">
            <a:extLst>
              <a:ext uri="{FF2B5EF4-FFF2-40B4-BE49-F238E27FC236}">
                <a16:creationId xmlns:a16="http://schemas.microsoft.com/office/drawing/2014/main" id="{8CFA7BCA-03A5-4095-58AE-60EC4A1BBF15}"/>
              </a:ext>
            </a:extLst>
          </p:cNvPr>
          <p:cNvSpPr>
            <a:spLocks noGrp="1"/>
          </p:cNvSpPr>
          <p:nvPr>
            <p:ph type="body" sz="quarter" idx="10" hasCustomPrompt="1"/>
          </p:nvPr>
        </p:nvSpPr>
        <p:spPr>
          <a:xfrm>
            <a:off x="6276023" y="4283561"/>
            <a:ext cx="4283075" cy="237321"/>
          </a:xfrm>
          <a:prstGeom prst="rect">
            <a:avLst/>
          </a:prstGeom>
        </p:spPr>
        <p:txBody>
          <a:bodyPr wrap="square" lIns="0" tIns="0" rIns="0" bIns="0">
            <a:normAutofit/>
          </a:bodyPr>
          <a:lstStyle>
            <a:lvl1pPr marL="0" indent="0">
              <a:buNone/>
              <a:defRPr sz="1600">
                <a:solidFill>
                  <a:srgbClr val="212E92"/>
                </a:solidFill>
                <a:latin typeface="Arial" panose="020B0604020202020204" pitchFamily="34" charset="0"/>
                <a:cs typeface="Arial" panose="020B0604020202020204" pitchFamily="34" charset="0"/>
              </a:defRPr>
            </a:lvl1pPr>
          </a:lstStyle>
          <a:p>
            <a:pPr lvl="0"/>
            <a:r>
              <a:rPr lang="en-GB" dirty="0"/>
              <a:t>Subheading</a:t>
            </a:r>
            <a:endParaRPr lang="en-US" dirty="0"/>
          </a:p>
        </p:txBody>
      </p:sp>
    </p:spTree>
    <p:extLst>
      <p:ext uri="{BB962C8B-B14F-4D97-AF65-F5344CB8AC3E}">
        <p14:creationId xmlns:p14="http://schemas.microsoft.com/office/powerpoint/2010/main" val="422089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2">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EAFE522B-AA7C-6860-E762-969F45A44EA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900"/>
          <a:stretch/>
        </p:blipFill>
        <p:spPr>
          <a:xfrm>
            <a:off x="0" y="3147848"/>
            <a:ext cx="12192000" cy="3710151"/>
          </a:xfrm>
          <a:prstGeom prst="rect">
            <a:avLst/>
          </a:prstGeom>
        </p:spPr>
      </p:pic>
      <p:sp>
        <p:nvSpPr>
          <p:cNvPr id="21" name="Text Placeholder 2">
            <a:extLst>
              <a:ext uri="{FF2B5EF4-FFF2-40B4-BE49-F238E27FC236}">
                <a16:creationId xmlns:a16="http://schemas.microsoft.com/office/drawing/2014/main" id="{A7ADA28C-96E1-32C7-27B7-46DDEBDBDCA8}"/>
              </a:ext>
            </a:extLst>
          </p:cNvPr>
          <p:cNvSpPr>
            <a:spLocks noGrp="1"/>
          </p:cNvSpPr>
          <p:nvPr>
            <p:ph type="body" sz="quarter" idx="11" hasCustomPrompt="1"/>
          </p:nvPr>
        </p:nvSpPr>
        <p:spPr>
          <a:xfrm>
            <a:off x="4449900" y="668809"/>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3" name="Text Placeholder 2">
            <a:extLst>
              <a:ext uri="{FF2B5EF4-FFF2-40B4-BE49-F238E27FC236}">
                <a16:creationId xmlns:a16="http://schemas.microsoft.com/office/drawing/2014/main" id="{63C56FA4-3F17-9138-CCBE-0F82C8F97067}"/>
              </a:ext>
            </a:extLst>
          </p:cNvPr>
          <p:cNvSpPr>
            <a:spLocks noGrp="1"/>
          </p:cNvSpPr>
          <p:nvPr>
            <p:ph type="body" sz="quarter" idx="13" hasCustomPrompt="1"/>
          </p:nvPr>
        </p:nvSpPr>
        <p:spPr>
          <a:xfrm>
            <a:off x="4449900" y="1502647"/>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5" name="Text Placeholder 2">
            <a:extLst>
              <a:ext uri="{FF2B5EF4-FFF2-40B4-BE49-F238E27FC236}">
                <a16:creationId xmlns:a16="http://schemas.microsoft.com/office/drawing/2014/main" id="{A640A671-5371-D998-FE77-BD514947317E}"/>
              </a:ext>
            </a:extLst>
          </p:cNvPr>
          <p:cNvSpPr>
            <a:spLocks noGrp="1"/>
          </p:cNvSpPr>
          <p:nvPr>
            <p:ph type="body" sz="quarter" idx="15" hasCustomPrompt="1"/>
          </p:nvPr>
        </p:nvSpPr>
        <p:spPr>
          <a:xfrm>
            <a:off x="4449900" y="233648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cxnSp>
        <p:nvCxnSpPr>
          <p:cNvPr id="6" name="Straight Connector 5">
            <a:extLst>
              <a:ext uri="{FF2B5EF4-FFF2-40B4-BE49-F238E27FC236}">
                <a16:creationId xmlns:a16="http://schemas.microsoft.com/office/drawing/2014/main" id="{950254BA-5051-2B95-0E62-055BBB3D872B}"/>
              </a:ext>
            </a:extLst>
          </p:cNvPr>
          <p:cNvCxnSpPr/>
          <p:nvPr userDrawn="1"/>
        </p:nvCxnSpPr>
        <p:spPr>
          <a:xfrm>
            <a:off x="4449900" y="48768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D643D3-E55A-0596-31A0-F12EE8A7B3BA}"/>
              </a:ext>
            </a:extLst>
          </p:cNvPr>
          <p:cNvCxnSpPr/>
          <p:nvPr userDrawn="1"/>
        </p:nvCxnSpPr>
        <p:spPr>
          <a:xfrm>
            <a:off x="4449900" y="132080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956866-6B2E-BDCC-7085-32826E43B1B0}"/>
              </a:ext>
            </a:extLst>
          </p:cNvPr>
          <p:cNvCxnSpPr/>
          <p:nvPr userDrawn="1"/>
        </p:nvCxnSpPr>
        <p:spPr>
          <a:xfrm>
            <a:off x="4449900" y="214376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B77241-0787-2DCA-C996-E11FA336812F}"/>
              </a:ext>
            </a:extLst>
          </p:cNvPr>
          <p:cNvCxnSpPr/>
          <p:nvPr userDrawn="1"/>
        </p:nvCxnSpPr>
        <p:spPr>
          <a:xfrm>
            <a:off x="4449900" y="296672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7B4D8FB-872D-4EC0-5200-21FE4C8C1E73}"/>
              </a:ext>
            </a:extLst>
          </p:cNvPr>
          <p:cNvSpPr>
            <a:spLocks noGrp="1"/>
          </p:cNvSpPr>
          <p:nvPr>
            <p:ph type="body" sz="quarter" idx="17" hasCustomPrompt="1"/>
          </p:nvPr>
        </p:nvSpPr>
        <p:spPr>
          <a:xfrm>
            <a:off x="8331020" y="668809"/>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4" name="Text Placeholder 2">
            <a:extLst>
              <a:ext uri="{FF2B5EF4-FFF2-40B4-BE49-F238E27FC236}">
                <a16:creationId xmlns:a16="http://schemas.microsoft.com/office/drawing/2014/main" id="{4B80D63D-9C3F-DC39-2945-C7942E9A8CDC}"/>
              </a:ext>
            </a:extLst>
          </p:cNvPr>
          <p:cNvSpPr>
            <a:spLocks noGrp="1"/>
          </p:cNvSpPr>
          <p:nvPr>
            <p:ph type="body" sz="quarter" idx="18" hasCustomPrompt="1"/>
          </p:nvPr>
        </p:nvSpPr>
        <p:spPr>
          <a:xfrm>
            <a:off x="9048651" y="66880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15" name="Text Placeholder 2">
            <a:extLst>
              <a:ext uri="{FF2B5EF4-FFF2-40B4-BE49-F238E27FC236}">
                <a16:creationId xmlns:a16="http://schemas.microsoft.com/office/drawing/2014/main" id="{1A92A5F8-214A-E5DA-8724-D1B6146250F6}"/>
              </a:ext>
            </a:extLst>
          </p:cNvPr>
          <p:cNvSpPr>
            <a:spLocks noGrp="1"/>
          </p:cNvSpPr>
          <p:nvPr>
            <p:ph type="body" sz="quarter" idx="19" hasCustomPrompt="1"/>
          </p:nvPr>
        </p:nvSpPr>
        <p:spPr>
          <a:xfrm>
            <a:off x="8331020" y="1502647"/>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6" name="Text Placeholder 2">
            <a:extLst>
              <a:ext uri="{FF2B5EF4-FFF2-40B4-BE49-F238E27FC236}">
                <a16:creationId xmlns:a16="http://schemas.microsoft.com/office/drawing/2014/main" id="{623DCC50-5596-C586-CF36-4639D82BF2CD}"/>
              </a:ext>
            </a:extLst>
          </p:cNvPr>
          <p:cNvSpPr>
            <a:spLocks noGrp="1"/>
          </p:cNvSpPr>
          <p:nvPr>
            <p:ph type="body" sz="quarter" idx="20" hasCustomPrompt="1"/>
          </p:nvPr>
        </p:nvSpPr>
        <p:spPr>
          <a:xfrm>
            <a:off x="9048651" y="150264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17" name="Text Placeholder 2">
            <a:extLst>
              <a:ext uri="{FF2B5EF4-FFF2-40B4-BE49-F238E27FC236}">
                <a16:creationId xmlns:a16="http://schemas.microsoft.com/office/drawing/2014/main" id="{E56A78CF-FE51-9D5F-EDE1-742805263E51}"/>
              </a:ext>
            </a:extLst>
          </p:cNvPr>
          <p:cNvSpPr>
            <a:spLocks noGrp="1"/>
          </p:cNvSpPr>
          <p:nvPr>
            <p:ph type="body" sz="quarter" idx="21" hasCustomPrompt="1"/>
          </p:nvPr>
        </p:nvSpPr>
        <p:spPr>
          <a:xfrm>
            <a:off x="8331020" y="233648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8" name="Text Placeholder 2">
            <a:extLst>
              <a:ext uri="{FF2B5EF4-FFF2-40B4-BE49-F238E27FC236}">
                <a16:creationId xmlns:a16="http://schemas.microsoft.com/office/drawing/2014/main" id="{5170B21D-8AFD-35B8-2466-C07E91F00041}"/>
              </a:ext>
            </a:extLst>
          </p:cNvPr>
          <p:cNvSpPr>
            <a:spLocks noGrp="1"/>
          </p:cNvSpPr>
          <p:nvPr>
            <p:ph type="body" sz="quarter" idx="22" hasCustomPrompt="1"/>
          </p:nvPr>
        </p:nvSpPr>
        <p:spPr>
          <a:xfrm>
            <a:off x="9048651" y="2336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19" name="Straight Connector 18">
            <a:extLst>
              <a:ext uri="{FF2B5EF4-FFF2-40B4-BE49-F238E27FC236}">
                <a16:creationId xmlns:a16="http://schemas.microsoft.com/office/drawing/2014/main" id="{8FDCCB58-86C7-BD2F-320D-C61E6DFBAD87}"/>
              </a:ext>
            </a:extLst>
          </p:cNvPr>
          <p:cNvCxnSpPr/>
          <p:nvPr userDrawn="1"/>
        </p:nvCxnSpPr>
        <p:spPr>
          <a:xfrm>
            <a:off x="8331020" y="48768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76F811-08F3-CBF1-B4E3-DAB698CE9280}"/>
              </a:ext>
            </a:extLst>
          </p:cNvPr>
          <p:cNvCxnSpPr/>
          <p:nvPr userDrawn="1"/>
        </p:nvCxnSpPr>
        <p:spPr>
          <a:xfrm>
            <a:off x="8331020" y="132080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702810-57CC-298F-F075-74540A9A809E}"/>
              </a:ext>
            </a:extLst>
          </p:cNvPr>
          <p:cNvCxnSpPr/>
          <p:nvPr userDrawn="1"/>
        </p:nvCxnSpPr>
        <p:spPr>
          <a:xfrm>
            <a:off x="8331020" y="214376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00761E-3813-73E6-86C2-1413A4BF4703}"/>
              </a:ext>
            </a:extLst>
          </p:cNvPr>
          <p:cNvCxnSpPr/>
          <p:nvPr userDrawn="1"/>
        </p:nvCxnSpPr>
        <p:spPr>
          <a:xfrm>
            <a:off x="8331020" y="296672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B1BE74F-1C98-B72C-EFCA-A1940DC70191}"/>
              </a:ext>
            </a:extLst>
          </p:cNvPr>
          <p:cNvSpPr>
            <a:spLocks noGrp="1"/>
          </p:cNvSpPr>
          <p:nvPr>
            <p:ph type="body" sz="quarter" idx="23" hasCustomPrompt="1"/>
          </p:nvPr>
        </p:nvSpPr>
        <p:spPr>
          <a:xfrm>
            <a:off x="4449900" y="3147849"/>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5" name="Text Placeholder 2">
            <a:extLst>
              <a:ext uri="{FF2B5EF4-FFF2-40B4-BE49-F238E27FC236}">
                <a16:creationId xmlns:a16="http://schemas.microsoft.com/office/drawing/2014/main" id="{1FBEB2D5-2DD9-F491-C292-4C77ADCF64DD}"/>
              </a:ext>
            </a:extLst>
          </p:cNvPr>
          <p:cNvSpPr>
            <a:spLocks noGrp="1"/>
          </p:cNvSpPr>
          <p:nvPr>
            <p:ph type="body" sz="quarter" idx="25" hasCustomPrompt="1"/>
          </p:nvPr>
        </p:nvSpPr>
        <p:spPr>
          <a:xfrm>
            <a:off x="4449900" y="3981687"/>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7" name="Text Placeholder 2">
            <a:extLst>
              <a:ext uri="{FF2B5EF4-FFF2-40B4-BE49-F238E27FC236}">
                <a16:creationId xmlns:a16="http://schemas.microsoft.com/office/drawing/2014/main" id="{809051C6-6063-5EC4-F0A3-F97A6466E6A6}"/>
              </a:ext>
            </a:extLst>
          </p:cNvPr>
          <p:cNvSpPr>
            <a:spLocks noGrp="1"/>
          </p:cNvSpPr>
          <p:nvPr>
            <p:ph type="body" sz="quarter" idx="27" hasCustomPrompt="1"/>
          </p:nvPr>
        </p:nvSpPr>
        <p:spPr>
          <a:xfrm>
            <a:off x="4449900" y="481552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cxnSp>
        <p:nvCxnSpPr>
          <p:cNvPr id="30" name="Straight Connector 29">
            <a:extLst>
              <a:ext uri="{FF2B5EF4-FFF2-40B4-BE49-F238E27FC236}">
                <a16:creationId xmlns:a16="http://schemas.microsoft.com/office/drawing/2014/main" id="{96458FF5-C13F-45E9-8149-09C0CD5C5527}"/>
              </a:ext>
            </a:extLst>
          </p:cNvPr>
          <p:cNvCxnSpPr/>
          <p:nvPr userDrawn="1"/>
        </p:nvCxnSpPr>
        <p:spPr>
          <a:xfrm>
            <a:off x="4449900" y="379984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ED283D-7DEF-0667-D94A-205E72204FC9}"/>
              </a:ext>
            </a:extLst>
          </p:cNvPr>
          <p:cNvCxnSpPr/>
          <p:nvPr userDrawn="1"/>
        </p:nvCxnSpPr>
        <p:spPr>
          <a:xfrm>
            <a:off x="4449900" y="462280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49C638-C5B0-BF46-B21D-3032B993F8EE}"/>
              </a:ext>
            </a:extLst>
          </p:cNvPr>
          <p:cNvCxnSpPr/>
          <p:nvPr userDrawn="1"/>
        </p:nvCxnSpPr>
        <p:spPr>
          <a:xfrm>
            <a:off x="4449900" y="544576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CBF845C9-4F8C-484D-1B59-BC50499F38A4}"/>
              </a:ext>
            </a:extLst>
          </p:cNvPr>
          <p:cNvSpPr>
            <a:spLocks noGrp="1"/>
          </p:cNvSpPr>
          <p:nvPr>
            <p:ph type="body" sz="quarter" idx="29" hasCustomPrompt="1"/>
          </p:nvPr>
        </p:nvSpPr>
        <p:spPr>
          <a:xfrm>
            <a:off x="8331020" y="3147849"/>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34" name="Text Placeholder 2">
            <a:extLst>
              <a:ext uri="{FF2B5EF4-FFF2-40B4-BE49-F238E27FC236}">
                <a16:creationId xmlns:a16="http://schemas.microsoft.com/office/drawing/2014/main" id="{1755C049-F52D-5264-C962-D68C2E8CE2C6}"/>
              </a:ext>
            </a:extLst>
          </p:cNvPr>
          <p:cNvSpPr>
            <a:spLocks noGrp="1"/>
          </p:cNvSpPr>
          <p:nvPr>
            <p:ph type="body" sz="quarter" idx="30" hasCustomPrompt="1"/>
          </p:nvPr>
        </p:nvSpPr>
        <p:spPr>
          <a:xfrm>
            <a:off x="9048651" y="314784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35" name="Text Placeholder 2">
            <a:extLst>
              <a:ext uri="{FF2B5EF4-FFF2-40B4-BE49-F238E27FC236}">
                <a16:creationId xmlns:a16="http://schemas.microsoft.com/office/drawing/2014/main" id="{DBB5E797-2D24-4B40-8A38-946C5241F5BE}"/>
              </a:ext>
            </a:extLst>
          </p:cNvPr>
          <p:cNvSpPr>
            <a:spLocks noGrp="1"/>
          </p:cNvSpPr>
          <p:nvPr>
            <p:ph type="body" sz="quarter" idx="31" hasCustomPrompt="1"/>
          </p:nvPr>
        </p:nvSpPr>
        <p:spPr>
          <a:xfrm>
            <a:off x="8331020" y="3981687"/>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36" name="Text Placeholder 2">
            <a:extLst>
              <a:ext uri="{FF2B5EF4-FFF2-40B4-BE49-F238E27FC236}">
                <a16:creationId xmlns:a16="http://schemas.microsoft.com/office/drawing/2014/main" id="{B55AC544-A58C-EFCF-A7C3-B3CCF2FA2527}"/>
              </a:ext>
            </a:extLst>
          </p:cNvPr>
          <p:cNvSpPr>
            <a:spLocks noGrp="1"/>
          </p:cNvSpPr>
          <p:nvPr>
            <p:ph type="body" sz="quarter" idx="32" hasCustomPrompt="1"/>
          </p:nvPr>
        </p:nvSpPr>
        <p:spPr>
          <a:xfrm>
            <a:off x="9048651" y="398168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39" name="Text Placeholder 2">
            <a:extLst>
              <a:ext uri="{FF2B5EF4-FFF2-40B4-BE49-F238E27FC236}">
                <a16:creationId xmlns:a16="http://schemas.microsoft.com/office/drawing/2014/main" id="{AF84C838-A416-45B3-804C-1E7FA89D40F5}"/>
              </a:ext>
            </a:extLst>
          </p:cNvPr>
          <p:cNvSpPr>
            <a:spLocks noGrp="1"/>
          </p:cNvSpPr>
          <p:nvPr>
            <p:ph type="body" sz="quarter" idx="33" hasCustomPrompt="1"/>
          </p:nvPr>
        </p:nvSpPr>
        <p:spPr>
          <a:xfrm>
            <a:off x="8331020" y="481552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40" name="Text Placeholder 2">
            <a:extLst>
              <a:ext uri="{FF2B5EF4-FFF2-40B4-BE49-F238E27FC236}">
                <a16:creationId xmlns:a16="http://schemas.microsoft.com/office/drawing/2014/main" id="{147FDE5B-F6E0-B2AB-2965-DB07FB16F52D}"/>
              </a:ext>
            </a:extLst>
          </p:cNvPr>
          <p:cNvSpPr>
            <a:spLocks noGrp="1"/>
          </p:cNvSpPr>
          <p:nvPr>
            <p:ph type="body" sz="quarter" idx="34" hasCustomPrompt="1"/>
          </p:nvPr>
        </p:nvSpPr>
        <p:spPr>
          <a:xfrm>
            <a:off x="9048651" y="481552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42" name="Straight Connector 41">
            <a:extLst>
              <a:ext uri="{FF2B5EF4-FFF2-40B4-BE49-F238E27FC236}">
                <a16:creationId xmlns:a16="http://schemas.microsoft.com/office/drawing/2014/main" id="{96B4C1E0-27E9-8BAA-B49F-5545CFA08C6F}"/>
              </a:ext>
            </a:extLst>
          </p:cNvPr>
          <p:cNvCxnSpPr/>
          <p:nvPr userDrawn="1"/>
        </p:nvCxnSpPr>
        <p:spPr>
          <a:xfrm>
            <a:off x="8331020" y="379984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CB9F4C-C009-3161-E567-904547D371D2}"/>
              </a:ext>
            </a:extLst>
          </p:cNvPr>
          <p:cNvCxnSpPr/>
          <p:nvPr userDrawn="1"/>
        </p:nvCxnSpPr>
        <p:spPr>
          <a:xfrm>
            <a:off x="8331020" y="462280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B5A33C-4AD7-FF32-EA94-3F0745BE6749}"/>
              </a:ext>
            </a:extLst>
          </p:cNvPr>
          <p:cNvCxnSpPr/>
          <p:nvPr userDrawn="1"/>
        </p:nvCxnSpPr>
        <p:spPr>
          <a:xfrm>
            <a:off x="8331020" y="544576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C0EB63E1-784B-6316-410F-6B8C9E893FDF}"/>
              </a:ext>
            </a:extLst>
          </p:cNvPr>
          <p:cNvSpPr>
            <a:spLocks noGrp="1"/>
          </p:cNvSpPr>
          <p:nvPr>
            <p:ph type="body" sz="quarter" idx="35" hasCustomPrompt="1"/>
          </p:nvPr>
        </p:nvSpPr>
        <p:spPr>
          <a:xfrm>
            <a:off x="4449900" y="563848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cxnSp>
        <p:nvCxnSpPr>
          <p:cNvPr id="48" name="Straight Connector 47">
            <a:extLst>
              <a:ext uri="{FF2B5EF4-FFF2-40B4-BE49-F238E27FC236}">
                <a16:creationId xmlns:a16="http://schemas.microsoft.com/office/drawing/2014/main" id="{F92F5A6D-8CED-4E76-6E02-CBB4BBDE0B46}"/>
              </a:ext>
            </a:extLst>
          </p:cNvPr>
          <p:cNvCxnSpPr/>
          <p:nvPr userDrawn="1"/>
        </p:nvCxnSpPr>
        <p:spPr>
          <a:xfrm>
            <a:off x="4449900" y="626872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6AF2B8ED-AA71-1CDE-9D83-3A5D0F3C7003}"/>
              </a:ext>
            </a:extLst>
          </p:cNvPr>
          <p:cNvSpPr>
            <a:spLocks noGrp="1"/>
          </p:cNvSpPr>
          <p:nvPr>
            <p:ph type="body" sz="quarter" idx="37" hasCustomPrompt="1"/>
          </p:nvPr>
        </p:nvSpPr>
        <p:spPr>
          <a:xfrm>
            <a:off x="8331020" y="5638485"/>
            <a:ext cx="613457" cy="442993"/>
          </a:xfrm>
          <a:prstGeom prst="rect">
            <a:avLst/>
          </a:prstGeom>
        </p:spPr>
        <p:txBody>
          <a:bodyPr lIns="0" tIns="0" rIns="0" bIns="0" anchor="ctr" anchorCtr="0"/>
          <a:lstStyle>
            <a:lvl1pPr marL="0" indent="0">
              <a:lnSpc>
                <a:spcPct val="100000"/>
              </a:lnSpc>
              <a:buNone/>
              <a:defRPr sz="4000" b="1">
                <a:solidFill>
                  <a:srgbClr val="CC003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50" name="Text Placeholder 2">
            <a:extLst>
              <a:ext uri="{FF2B5EF4-FFF2-40B4-BE49-F238E27FC236}">
                <a16:creationId xmlns:a16="http://schemas.microsoft.com/office/drawing/2014/main" id="{007E77BF-F2AB-14A3-09CE-B19C059B50BA}"/>
              </a:ext>
            </a:extLst>
          </p:cNvPr>
          <p:cNvSpPr>
            <a:spLocks noGrp="1"/>
          </p:cNvSpPr>
          <p:nvPr>
            <p:ph type="body" sz="quarter" idx="38" hasCustomPrompt="1"/>
          </p:nvPr>
        </p:nvSpPr>
        <p:spPr>
          <a:xfrm>
            <a:off x="9048651" y="5638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52" name="Straight Connector 51">
            <a:extLst>
              <a:ext uri="{FF2B5EF4-FFF2-40B4-BE49-F238E27FC236}">
                <a16:creationId xmlns:a16="http://schemas.microsoft.com/office/drawing/2014/main" id="{C14965ED-8582-6FEB-333F-862814B70395}"/>
              </a:ext>
            </a:extLst>
          </p:cNvPr>
          <p:cNvCxnSpPr/>
          <p:nvPr userDrawn="1"/>
        </p:nvCxnSpPr>
        <p:spPr>
          <a:xfrm>
            <a:off x="8331020" y="6268720"/>
            <a:ext cx="33864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082FE6FD-31B5-59D5-55BF-7D924A492659}"/>
              </a:ext>
            </a:extLst>
          </p:cNvPr>
          <p:cNvSpPr>
            <a:spLocks noGrp="1"/>
          </p:cNvSpPr>
          <p:nvPr>
            <p:ph type="title" hasCustomPrompt="1"/>
          </p:nvPr>
        </p:nvSpPr>
        <p:spPr>
          <a:xfrm>
            <a:off x="474562" y="1502647"/>
            <a:ext cx="3614553" cy="442993"/>
          </a:xfrm>
          <a:prstGeom prst="rect">
            <a:avLst/>
          </a:prstGeom>
        </p:spPr>
        <p:txBody>
          <a:bodyPr/>
          <a:lstStyle>
            <a:lvl1pPr>
              <a:defRPr lang="en-US" sz="3150" b="1" i="0" kern="1200" dirty="0">
                <a:solidFill>
                  <a:srgbClr val="CC0033"/>
                </a:solidFill>
                <a:latin typeface="Arial" panose="020B0604020202020204" pitchFamily="34" charset="0"/>
                <a:ea typeface="+mj-ea"/>
                <a:cs typeface="Arial" panose="020B0604020202020204" pitchFamily="34" charset="0"/>
              </a:defRPr>
            </a:lvl1pPr>
          </a:lstStyle>
          <a:p>
            <a:r>
              <a:rPr lang="en-US" dirty="0"/>
              <a:t>Contents</a:t>
            </a:r>
          </a:p>
        </p:txBody>
      </p:sp>
      <p:sp>
        <p:nvSpPr>
          <p:cNvPr id="54" name="Text Placeholder 6">
            <a:extLst>
              <a:ext uri="{FF2B5EF4-FFF2-40B4-BE49-F238E27FC236}">
                <a16:creationId xmlns:a16="http://schemas.microsoft.com/office/drawing/2014/main" id="{B5CE6CA8-727D-DB79-8A0A-132F9902FD41}"/>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sp>
        <p:nvSpPr>
          <p:cNvPr id="62" name="Text Placeholder 2">
            <a:extLst>
              <a:ext uri="{FF2B5EF4-FFF2-40B4-BE49-F238E27FC236}">
                <a16:creationId xmlns:a16="http://schemas.microsoft.com/office/drawing/2014/main" id="{2A4B969C-A142-D0AA-E369-8BD3BF5CFAA7}"/>
              </a:ext>
            </a:extLst>
          </p:cNvPr>
          <p:cNvSpPr>
            <a:spLocks noGrp="1"/>
          </p:cNvSpPr>
          <p:nvPr>
            <p:ph type="body" sz="quarter" idx="39" hasCustomPrompt="1"/>
          </p:nvPr>
        </p:nvSpPr>
        <p:spPr>
          <a:xfrm>
            <a:off x="5162451" y="66880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3" name="Text Placeholder 2">
            <a:extLst>
              <a:ext uri="{FF2B5EF4-FFF2-40B4-BE49-F238E27FC236}">
                <a16:creationId xmlns:a16="http://schemas.microsoft.com/office/drawing/2014/main" id="{4ADE7C5B-E085-247C-DDA1-A2621E79DA74}"/>
              </a:ext>
            </a:extLst>
          </p:cNvPr>
          <p:cNvSpPr>
            <a:spLocks noGrp="1"/>
          </p:cNvSpPr>
          <p:nvPr>
            <p:ph type="body" sz="quarter" idx="40" hasCustomPrompt="1"/>
          </p:nvPr>
        </p:nvSpPr>
        <p:spPr>
          <a:xfrm>
            <a:off x="5162451" y="150264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4" name="Text Placeholder 2">
            <a:extLst>
              <a:ext uri="{FF2B5EF4-FFF2-40B4-BE49-F238E27FC236}">
                <a16:creationId xmlns:a16="http://schemas.microsoft.com/office/drawing/2014/main" id="{3F6A57ED-75D2-A456-0E78-D74301429069}"/>
              </a:ext>
            </a:extLst>
          </p:cNvPr>
          <p:cNvSpPr>
            <a:spLocks noGrp="1"/>
          </p:cNvSpPr>
          <p:nvPr>
            <p:ph type="body" sz="quarter" idx="41" hasCustomPrompt="1"/>
          </p:nvPr>
        </p:nvSpPr>
        <p:spPr>
          <a:xfrm>
            <a:off x="5162451" y="2336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5" name="Text Placeholder 2">
            <a:extLst>
              <a:ext uri="{FF2B5EF4-FFF2-40B4-BE49-F238E27FC236}">
                <a16:creationId xmlns:a16="http://schemas.microsoft.com/office/drawing/2014/main" id="{57064450-96FA-54A6-B188-120B60BDFC21}"/>
              </a:ext>
            </a:extLst>
          </p:cNvPr>
          <p:cNvSpPr>
            <a:spLocks noGrp="1"/>
          </p:cNvSpPr>
          <p:nvPr>
            <p:ph type="body" sz="quarter" idx="42" hasCustomPrompt="1"/>
          </p:nvPr>
        </p:nvSpPr>
        <p:spPr>
          <a:xfrm>
            <a:off x="5162451" y="314784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6" name="Text Placeholder 2">
            <a:extLst>
              <a:ext uri="{FF2B5EF4-FFF2-40B4-BE49-F238E27FC236}">
                <a16:creationId xmlns:a16="http://schemas.microsoft.com/office/drawing/2014/main" id="{8340A9AE-F84F-078D-FC77-439C7EB983EA}"/>
              </a:ext>
            </a:extLst>
          </p:cNvPr>
          <p:cNvSpPr>
            <a:spLocks noGrp="1"/>
          </p:cNvSpPr>
          <p:nvPr>
            <p:ph type="body" sz="quarter" idx="43" hasCustomPrompt="1"/>
          </p:nvPr>
        </p:nvSpPr>
        <p:spPr>
          <a:xfrm>
            <a:off x="5162451" y="398168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7" name="Text Placeholder 2">
            <a:extLst>
              <a:ext uri="{FF2B5EF4-FFF2-40B4-BE49-F238E27FC236}">
                <a16:creationId xmlns:a16="http://schemas.microsoft.com/office/drawing/2014/main" id="{3C20492F-D629-B348-2AE0-AEF278F405A6}"/>
              </a:ext>
            </a:extLst>
          </p:cNvPr>
          <p:cNvSpPr>
            <a:spLocks noGrp="1"/>
          </p:cNvSpPr>
          <p:nvPr>
            <p:ph type="body" sz="quarter" idx="44" hasCustomPrompt="1"/>
          </p:nvPr>
        </p:nvSpPr>
        <p:spPr>
          <a:xfrm>
            <a:off x="5162451" y="481552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68" name="Text Placeholder 2">
            <a:extLst>
              <a:ext uri="{FF2B5EF4-FFF2-40B4-BE49-F238E27FC236}">
                <a16:creationId xmlns:a16="http://schemas.microsoft.com/office/drawing/2014/main" id="{5A31FC1E-A784-38E8-AFD2-907D600D2CFB}"/>
              </a:ext>
            </a:extLst>
          </p:cNvPr>
          <p:cNvSpPr>
            <a:spLocks noGrp="1"/>
          </p:cNvSpPr>
          <p:nvPr>
            <p:ph type="body" sz="quarter" idx="45" hasCustomPrompt="1"/>
          </p:nvPr>
        </p:nvSpPr>
        <p:spPr>
          <a:xfrm>
            <a:off x="5162451" y="5638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pic>
        <p:nvPicPr>
          <p:cNvPr id="69" name="Graphic 68">
            <a:extLst>
              <a:ext uri="{FF2B5EF4-FFF2-40B4-BE49-F238E27FC236}">
                <a16:creationId xmlns:a16="http://schemas.microsoft.com/office/drawing/2014/main" id="{9DEF35D1-D9AB-EF70-7032-F152EA7B334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Tree>
    <p:extLst>
      <p:ext uri="{BB962C8B-B14F-4D97-AF65-F5344CB8AC3E}">
        <p14:creationId xmlns:p14="http://schemas.microsoft.com/office/powerpoint/2010/main" val="106649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4">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47E98FC-D93E-659A-2099-8E7E4418708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900"/>
          <a:stretch/>
        </p:blipFill>
        <p:spPr>
          <a:xfrm>
            <a:off x="0" y="3147848"/>
            <a:ext cx="12192000" cy="3710151"/>
          </a:xfrm>
          <a:prstGeom prst="rect">
            <a:avLst/>
          </a:prstGeom>
        </p:spPr>
      </p:pic>
      <p:sp>
        <p:nvSpPr>
          <p:cNvPr id="21" name="Text Placeholder 2">
            <a:extLst>
              <a:ext uri="{FF2B5EF4-FFF2-40B4-BE49-F238E27FC236}">
                <a16:creationId xmlns:a16="http://schemas.microsoft.com/office/drawing/2014/main" id="{A7ADA28C-96E1-32C7-27B7-46DDEBDBDCA8}"/>
              </a:ext>
            </a:extLst>
          </p:cNvPr>
          <p:cNvSpPr>
            <a:spLocks noGrp="1"/>
          </p:cNvSpPr>
          <p:nvPr>
            <p:ph type="body" sz="quarter" idx="11" hasCustomPrompt="1"/>
          </p:nvPr>
        </p:nvSpPr>
        <p:spPr>
          <a:xfrm>
            <a:off x="4449900" y="668809"/>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2" name="Text Placeholder 2">
            <a:extLst>
              <a:ext uri="{FF2B5EF4-FFF2-40B4-BE49-F238E27FC236}">
                <a16:creationId xmlns:a16="http://schemas.microsoft.com/office/drawing/2014/main" id="{F177D21C-7353-F889-BCA0-4E53190976EA}"/>
              </a:ext>
            </a:extLst>
          </p:cNvPr>
          <p:cNvSpPr>
            <a:spLocks noGrp="1"/>
          </p:cNvSpPr>
          <p:nvPr>
            <p:ph type="body" sz="quarter" idx="12" hasCustomPrompt="1"/>
          </p:nvPr>
        </p:nvSpPr>
        <p:spPr>
          <a:xfrm>
            <a:off x="5167531" y="66880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23" name="Text Placeholder 2">
            <a:extLst>
              <a:ext uri="{FF2B5EF4-FFF2-40B4-BE49-F238E27FC236}">
                <a16:creationId xmlns:a16="http://schemas.microsoft.com/office/drawing/2014/main" id="{63C56FA4-3F17-9138-CCBE-0F82C8F97067}"/>
              </a:ext>
            </a:extLst>
          </p:cNvPr>
          <p:cNvSpPr>
            <a:spLocks noGrp="1"/>
          </p:cNvSpPr>
          <p:nvPr>
            <p:ph type="body" sz="quarter" idx="13" hasCustomPrompt="1"/>
          </p:nvPr>
        </p:nvSpPr>
        <p:spPr>
          <a:xfrm>
            <a:off x="4449900" y="1502647"/>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4" name="Text Placeholder 2">
            <a:extLst>
              <a:ext uri="{FF2B5EF4-FFF2-40B4-BE49-F238E27FC236}">
                <a16:creationId xmlns:a16="http://schemas.microsoft.com/office/drawing/2014/main" id="{B48B0C69-596E-D8CE-E9EA-7FB12F5A5611}"/>
              </a:ext>
            </a:extLst>
          </p:cNvPr>
          <p:cNvSpPr>
            <a:spLocks noGrp="1"/>
          </p:cNvSpPr>
          <p:nvPr>
            <p:ph type="body" sz="quarter" idx="14" hasCustomPrompt="1"/>
          </p:nvPr>
        </p:nvSpPr>
        <p:spPr>
          <a:xfrm>
            <a:off x="5167531" y="150264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25" name="Text Placeholder 2">
            <a:extLst>
              <a:ext uri="{FF2B5EF4-FFF2-40B4-BE49-F238E27FC236}">
                <a16:creationId xmlns:a16="http://schemas.microsoft.com/office/drawing/2014/main" id="{A640A671-5371-D998-FE77-BD514947317E}"/>
              </a:ext>
            </a:extLst>
          </p:cNvPr>
          <p:cNvSpPr>
            <a:spLocks noGrp="1"/>
          </p:cNvSpPr>
          <p:nvPr>
            <p:ph type="body" sz="quarter" idx="15" hasCustomPrompt="1"/>
          </p:nvPr>
        </p:nvSpPr>
        <p:spPr>
          <a:xfrm>
            <a:off x="4449900" y="233648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6" name="Text Placeholder 2">
            <a:extLst>
              <a:ext uri="{FF2B5EF4-FFF2-40B4-BE49-F238E27FC236}">
                <a16:creationId xmlns:a16="http://schemas.microsoft.com/office/drawing/2014/main" id="{29F779A4-18A7-1B09-88CD-9866991DC0DD}"/>
              </a:ext>
            </a:extLst>
          </p:cNvPr>
          <p:cNvSpPr>
            <a:spLocks noGrp="1"/>
          </p:cNvSpPr>
          <p:nvPr>
            <p:ph type="body" sz="quarter" idx="16" hasCustomPrompt="1"/>
          </p:nvPr>
        </p:nvSpPr>
        <p:spPr>
          <a:xfrm>
            <a:off x="5167531" y="2336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6" name="Straight Connector 5">
            <a:extLst>
              <a:ext uri="{FF2B5EF4-FFF2-40B4-BE49-F238E27FC236}">
                <a16:creationId xmlns:a16="http://schemas.microsoft.com/office/drawing/2014/main" id="{950254BA-5051-2B95-0E62-055BBB3D872B}"/>
              </a:ext>
            </a:extLst>
          </p:cNvPr>
          <p:cNvCxnSpPr/>
          <p:nvPr userDrawn="1"/>
        </p:nvCxnSpPr>
        <p:spPr>
          <a:xfrm>
            <a:off x="4449900" y="48768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D643D3-E55A-0596-31A0-F12EE8A7B3BA}"/>
              </a:ext>
            </a:extLst>
          </p:cNvPr>
          <p:cNvCxnSpPr/>
          <p:nvPr userDrawn="1"/>
        </p:nvCxnSpPr>
        <p:spPr>
          <a:xfrm>
            <a:off x="4449900" y="132080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956866-6B2E-BDCC-7085-32826E43B1B0}"/>
              </a:ext>
            </a:extLst>
          </p:cNvPr>
          <p:cNvCxnSpPr/>
          <p:nvPr userDrawn="1"/>
        </p:nvCxnSpPr>
        <p:spPr>
          <a:xfrm>
            <a:off x="4449900" y="214376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B77241-0787-2DCA-C996-E11FA336812F}"/>
              </a:ext>
            </a:extLst>
          </p:cNvPr>
          <p:cNvCxnSpPr/>
          <p:nvPr userDrawn="1"/>
        </p:nvCxnSpPr>
        <p:spPr>
          <a:xfrm>
            <a:off x="4449900" y="296672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7B4D8FB-872D-4EC0-5200-21FE4C8C1E73}"/>
              </a:ext>
            </a:extLst>
          </p:cNvPr>
          <p:cNvSpPr>
            <a:spLocks noGrp="1"/>
          </p:cNvSpPr>
          <p:nvPr>
            <p:ph type="body" sz="quarter" idx="17" hasCustomPrompt="1"/>
          </p:nvPr>
        </p:nvSpPr>
        <p:spPr>
          <a:xfrm>
            <a:off x="8331020" y="668809"/>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4" name="Text Placeholder 2">
            <a:extLst>
              <a:ext uri="{FF2B5EF4-FFF2-40B4-BE49-F238E27FC236}">
                <a16:creationId xmlns:a16="http://schemas.microsoft.com/office/drawing/2014/main" id="{4B80D63D-9C3F-DC39-2945-C7942E9A8CDC}"/>
              </a:ext>
            </a:extLst>
          </p:cNvPr>
          <p:cNvSpPr>
            <a:spLocks noGrp="1"/>
          </p:cNvSpPr>
          <p:nvPr>
            <p:ph type="body" sz="quarter" idx="18" hasCustomPrompt="1"/>
          </p:nvPr>
        </p:nvSpPr>
        <p:spPr>
          <a:xfrm>
            <a:off x="9048651" y="66880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15" name="Text Placeholder 2">
            <a:extLst>
              <a:ext uri="{FF2B5EF4-FFF2-40B4-BE49-F238E27FC236}">
                <a16:creationId xmlns:a16="http://schemas.microsoft.com/office/drawing/2014/main" id="{1A92A5F8-214A-E5DA-8724-D1B6146250F6}"/>
              </a:ext>
            </a:extLst>
          </p:cNvPr>
          <p:cNvSpPr>
            <a:spLocks noGrp="1"/>
          </p:cNvSpPr>
          <p:nvPr>
            <p:ph type="body" sz="quarter" idx="19" hasCustomPrompt="1"/>
          </p:nvPr>
        </p:nvSpPr>
        <p:spPr>
          <a:xfrm>
            <a:off x="8331020" y="1502647"/>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6" name="Text Placeholder 2">
            <a:extLst>
              <a:ext uri="{FF2B5EF4-FFF2-40B4-BE49-F238E27FC236}">
                <a16:creationId xmlns:a16="http://schemas.microsoft.com/office/drawing/2014/main" id="{623DCC50-5596-C586-CF36-4639D82BF2CD}"/>
              </a:ext>
            </a:extLst>
          </p:cNvPr>
          <p:cNvSpPr>
            <a:spLocks noGrp="1"/>
          </p:cNvSpPr>
          <p:nvPr>
            <p:ph type="body" sz="quarter" idx="20" hasCustomPrompt="1"/>
          </p:nvPr>
        </p:nvSpPr>
        <p:spPr>
          <a:xfrm>
            <a:off x="9048651" y="150264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17" name="Text Placeholder 2">
            <a:extLst>
              <a:ext uri="{FF2B5EF4-FFF2-40B4-BE49-F238E27FC236}">
                <a16:creationId xmlns:a16="http://schemas.microsoft.com/office/drawing/2014/main" id="{E56A78CF-FE51-9D5F-EDE1-742805263E51}"/>
              </a:ext>
            </a:extLst>
          </p:cNvPr>
          <p:cNvSpPr>
            <a:spLocks noGrp="1"/>
          </p:cNvSpPr>
          <p:nvPr>
            <p:ph type="body" sz="quarter" idx="21" hasCustomPrompt="1"/>
          </p:nvPr>
        </p:nvSpPr>
        <p:spPr>
          <a:xfrm>
            <a:off x="8331020" y="233648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8" name="Text Placeholder 2">
            <a:extLst>
              <a:ext uri="{FF2B5EF4-FFF2-40B4-BE49-F238E27FC236}">
                <a16:creationId xmlns:a16="http://schemas.microsoft.com/office/drawing/2014/main" id="{5170B21D-8AFD-35B8-2466-C07E91F00041}"/>
              </a:ext>
            </a:extLst>
          </p:cNvPr>
          <p:cNvSpPr>
            <a:spLocks noGrp="1"/>
          </p:cNvSpPr>
          <p:nvPr>
            <p:ph type="body" sz="quarter" idx="22" hasCustomPrompt="1"/>
          </p:nvPr>
        </p:nvSpPr>
        <p:spPr>
          <a:xfrm>
            <a:off x="9048651" y="2336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19" name="Straight Connector 18">
            <a:extLst>
              <a:ext uri="{FF2B5EF4-FFF2-40B4-BE49-F238E27FC236}">
                <a16:creationId xmlns:a16="http://schemas.microsoft.com/office/drawing/2014/main" id="{8FDCCB58-86C7-BD2F-320D-C61E6DFBAD87}"/>
              </a:ext>
            </a:extLst>
          </p:cNvPr>
          <p:cNvCxnSpPr/>
          <p:nvPr userDrawn="1"/>
        </p:nvCxnSpPr>
        <p:spPr>
          <a:xfrm>
            <a:off x="8331020" y="48768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76F811-08F3-CBF1-B4E3-DAB698CE9280}"/>
              </a:ext>
            </a:extLst>
          </p:cNvPr>
          <p:cNvCxnSpPr/>
          <p:nvPr userDrawn="1"/>
        </p:nvCxnSpPr>
        <p:spPr>
          <a:xfrm>
            <a:off x="8331020" y="132080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702810-57CC-298F-F075-74540A9A809E}"/>
              </a:ext>
            </a:extLst>
          </p:cNvPr>
          <p:cNvCxnSpPr/>
          <p:nvPr userDrawn="1"/>
        </p:nvCxnSpPr>
        <p:spPr>
          <a:xfrm>
            <a:off x="8331020" y="214376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00761E-3813-73E6-86C2-1413A4BF4703}"/>
              </a:ext>
            </a:extLst>
          </p:cNvPr>
          <p:cNvCxnSpPr/>
          <p:nvPr userDrawn="1"/>
        </p:nvCxnSpPr>
        <p:spPr>
          <a:xfrm>
            <a:off x="8331020" y="296672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B1BE74F-1C98-B72C-EFCA-A1940DC70191}"/>
              </a:ext>
            </a:extLst>
          </p:cNvPr>
          <p:cNvSpPr>
            <a:spLocks noGrp="1"/>
          </p:cNvSpPr>
          <p:nvPr>
            <p:ph type="body" sz="quarter" idx="23" hasCustomPrompt="1"/>
          </p:nvPr>
        </p:nvSpPr>
        <p:spPr>
          <a:xfrm>
            <a:off x="4449900" y="3147849"/>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4" name="Text Placeholder 2">
            <a:extLst>
              <a:ext uri="{FF2B5EF4-FFF2-40B4-BE49-F238E27FC236}">
                <a16:creationId xmlns:a16="http://schemas.microsoft.com/office/drawing/2014/main" id="{4D569509-592C-BA30-ACD0-D25759C384B9}"/>
              </a:ext>
            </a:extLst>
          </p:cNvPr>
          <p:cNvSpPr>
            <a:spLocks noGrp="1"/>
          </p:cNvSpPr>
          <p:nvPr>
            <p:ph type="body" sz="quarter" idx="24" hasCustomPrompt="1"/>
          </p:nvPr>
        </p:nvSpPr>
        <p:spPr>
          <a:xfrm>
            <a:off x="5167531" y="314784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5" name="Text Placeholder 2">
            <a:extLst>
              <a:ext uri="{FF2B5EF4-FFF2-40B4-BE49-F238E27FC236}">
                <a16:creationId xmlns:a16="http://schemas.microsoft.com/office/drawing/2014/main" id="{1FBEB2D5-2DD9-F491-C292-4C77ADCF64DD}"/>
              </a:ext>
            </a:extLst>
          </p:cNvPr>
          <p:cNvSpPr>
            <a:spLocks noGrp="1"/>
          </p:cNvSpPr>
          <p:nvPr>
            <p:ph type="body" sz="quarter" idx="25" hasCustomPrompt="1"/>
          </p:nvPr>
        </p:nvSpPr>
        <p:spPr>
          <a:xfrm>
            <a:off x="4449900" y="3981687"/>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10" name="Text Placeholder 2">
            <a:extLst>
              <a:ext uri="{FF2B5EF4-FFF2-40B4-BE49-F238E27FC236}">
                <a16:creationId xmlns:a16="http://schemas.microsoft.com/office/drawing/2014/main" id="{ADAE191C-6530-CE58-7128-228F43DE2A35}"/>
              </a:ext>
            </a:extLst>
          </p:cNvPr>
          <p:cNvSpPr>
            <a:spLocks noGrp="1"/>
          </p:cNvSpPr>
          <p:nvPr>
            <p:ph type="body" sz="quarter" idx="26" hasCustomPrompt="1"/>
          </p:nvPr>
        </p:nvSpPr>
        <p:spPr>
          <a:xfrm>
            <a:off x="5167531" y="398168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27" name="Text Placeholder 2">
            <a:extLst>
              <a:ext uri="{FF2B5EF4-FFF2-40B4-BE49-F238E27FC236}">
                <a16:creationId xmlns:a16="http://schemas.microsoft.com/office/drawing/2014/main" id="{809051C6-6063-5EC4-F0A3-F97A6466E6A6}"/>
              </a:ext>
            </a:extLst>
          </p:cNvPr>
          <p:cNvSpPr>
            <a:spLocks noGrp="1"/>
          </p:cNvSpPr>
          <p:nvPr>
            <p:ph type="body" sz="quarter" idx="27" hasCustomPrompt="1"/>
          </p:nvPr>
        </p:nvSpPr>
        <p:spPr>
          <a:xfrm>
            <a:off x="4449900" y="481552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8" name="Text Placeholder 2">
            <a:extLst>
              <a:ext uri="{FF2B5EF4-FFF2-40B4-BE49-F238E27FC236}">
                <a16:creationId xmlns:a16="http://schemas.microsoft.com/office/drawing/2014/main" id="{9D051E90-8C55-D07B-07FF-617F7CAFA9B0}"/>
              </a:ext>
            </a:extLst>
          </p:cNvPr>
          <p:cNvSpPr>
            <a:spLocks noGrp="1"/>
          </p:cNvSpPr>
          <p:nvPr>
            <p:ph type="body" sz="quarter" idx="28" hasCustomPrompt="1"/>
          </p:nvPr>
        </p:nvSpPr>
        <p:spPr>
          <a:xfrm>
            <a:off x="5167531" y="481552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30" name="Straight Connector 29">
            <a:extLst>
              <a:ext uri="{FF2B5EF4-FFF2-40B4-BE49-F238E27FC236}">
                <a16:creationId xmlns:a16="http://schemas.microsoft.com/office/drawing/2014/main" id="{96458FF5-C13F-45E9-8149-09C0CD5C5527}"/>
              </a:ext>
            </a:extLst>
          </p:cNvPr>
          <p:cNvCxnSpPr/>
          <p:nvPr userDrawn="1"/>
        </p:nvCxnSpPr>
        <p:spPr>
          <a:xfrm>
            <a:off x="4449900" y="379984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ED283D-7DEF-0667-D94A-205E72204FC9}"/>
              </a:ext>
            </a:extLst>
          </p:cNvPr>
          <p:cNvCxnSpPr/>
          <p:nvPr userDrawn="1"/>
        </p:nvCxnSpPr>
        <p:spPr>
          <a:xfrm>
            <a:off x="4449900" y="462280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49C638-C5B0-BF46-B21D-3032B993F8EE}"/>
              </a:ext>
            </a:extLst>
          </p:cNvPr>
          <p:cNvCxnSpPr/>
          <p:nvPr userDrawn="1"/>
        </p:nvCxnSpPr>
        <p:spPr>
          <a:xfrm>
            <a:off x="4449900" y="544576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CBF845C9-4F8C-484D-1B59-BC50499F38A4}"/>
              </a:ext>
            </a:extLst>
          </p:cNvPr>
          <p:cNvSpPr>
            <a:spLocks noGrp="1"/>
          </p:cNvSpPr>
          <p:nvPr>
            <p:ph type="body" sz="quarter" idx="29" hasCustomPrompt="1"/>
          </p:nvPr>
        </p:nvSpPr>
        <p:spPr>
          <a:xfrm>
            <a:off x="8331020" y="3147849"/>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34" name="Text Placeholder 2">
            <a:extLst>
              <a:ext uri="{FF2B5EF4-FFF2-40B4-BE49-F238E27FC236}">
                <a16:creationId xmlns:a16="http://schemas.microsoft.com/office/drawing/2014/main" id="{1755C049-F52D-5264-C962-D68C2E8CE2C6}"/>
              </a:ext>
            </a:extLst>
          </p:cNvPr>
          <p:cNvSpPr>
            <a:spLocks noGrp="1"/>
          </p:cNvSpPr>
          <p:nvPr>
            <p:ph type="body" sz="quarter" idx="30" hasCustomPrompt="1"/>
          </p:nvPr>
        </p:nvSpPr>
        <p:spPr>
          <a:xfrm>
            <a:off x="9048651" y="3147849"/>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35" name="Text Placeholder 2">
            <a:extLst>
              <a:ext uri="{FF2B5EF4-FFF2-40B4-BE49-F238E27FC236}">
                <a16:creationId xmlns:a16="http://schemas.microsoft.com/office/drawing/2014/main" id="{DBB5E797-2D24-4B40-8A38-946C5241F5BE}"/>
              </a:ext>
            </a:extLst>
          </p:cNvPr>
          <p:cNvSpPr>
            <a:spLocks noGrp="1"/>
          </p:cNvSpPr>
          <p:nvPr>
            <p:ph type="body" sz="quarter" idx="31" hasCustomPrompt="1"/>
          </p:nvPr>
        </p:nvSpPr>
        <p:spPr>
          <a:xfrm>
            <a:off x="8331020" y="3981687"/>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36" name="Text Placeholder 2">
            <a:extLst>
              <a:ext uri="{FF2B5EF4-FFF2-40B4-BE49-F238E27FC236}">
                <a16:creationId xmlns:a16="http://schemas.microsoft.com/office/drawing/2014/main" id="{B55AC544-A58C-EFCF-A7C3-B3CCF2FA2527}"/>
              </a:ext>
            </a:extLst>
          </p:cNvPr>
          <p:cNvSpPr>
            <a:spLocks noGrp="1"/>
          </p:cNvSpPr>
          <p:nvPr>
            <p:ph type="body" sz="quarter" idx="32" hasCustomPrompt="1"/>
          </p:nvPr>
        </p:nvSpPr>
        <p:spPr>
          <a:xfrm>
            <a:off x="9048651" y="3981687"/>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sp>
        <p:nvSpPr>
          <p:cNvPr id="39" name="Text Placeholder 2">
            <a:extLst>
              <a:ext uri="{FF2B5EF4-FFF2-40B4-BE49-F238E27FC236}">
                <a16:creationId xmlns:a16="http://schemas.microsoft.com/office/drawing/2014/main" id="{AF84C838-A416-45B3-804C-1E7FA89D40F5}"/>
              </a:ext>
            </a:extLst>
          </p:cNvPr>
          <p:cNvSpPr>
            <a:spLocks noGrp="1"/>
          </p:cNvSpPr>
          <p:nvPr>
            <p:ph type="body" sz="quarter" idx="33" hasCustomPrompt="1"/>
          </p:nvPr>
        </p:nvSpPr>
        <p:spPr>
          <a:xfrm>
            <a:off x="8331020" y="481552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40" name="Text Placeholder 2">
            <a:extLst>
              <a:ext uri="{FF2B5EF4-FFF2-40B4-BE49-F238E27FC236}">
                <a16:creationId xmlns:a16="http://schemas.microsoft.com/office/drawing/2014/main" id="{147FDE5B-F6E0-B2AB-2965-DB07FB16F52D}"/>
              </a:ext>
            </a:extLst>
          </p:cNvPr>
          <p:cNvSpPr>
            <a:spLocks noGrp="1"/>
          </p:cNvSpPr>
          <p:nvPr>
            <p:ph type="body" sz="quarter" idx="34" hasCustomPrompt="1"/>
          </p:nvPr>
        </p:nvSpPr>
        <p:spPr>
          <a:xfrm>
            <a:off x="9048651" y="481552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42" name="Straight Connector 41">
            <a:extLst>
              <a:ext uri="{FF2B5EF4-FFF2-40B4-BE49-F238E27FC236}">
                <a16:creationId xmlns:a16="http://schemas.microsoft.com/office/drawing/2014/main" id="{96B4C1E0-27E9-8BAA-B49F-5545CFA08C6F}"/>
              </a:ext>
            </a:extLst>
          </p:cNvPr>
          <p:cNvCxnSpPr/>
          <p:nvPr userDrawn="1"/>
        </p:nvCxnSpPr>
        <p:spPr>
          <a:xfrm>
            <a:off x="8331020" y="379984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CB9F4C-C009-3161-E567-904547D371D2}"/>
              </a:ext>
            </a:extLst>
          </p:cNvPr>
          <p:cNvCxnSpPr/>
          <p:nvPr userDrawn="1"/>
        </p:nvCxnSpPr>
        <p:spPr>
          <a:xfrm>
            <a:off x="8331020" y="462280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B5A33C-4AD7-FF32-EA94-3F0745BE6749}"/>
              </a:ext>
            </a:extLst>
          </p:cNvPr>
          <p:cNvCxnSpPr/>
          <p:nvPr userDrawn="1"/>
        </p:nvCxnSpPr>
        <p:spPr>
          <a:xfrm>
            <a:off x="8331020" y="544576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C0EB63E1-784B-6316-410F-6B8C9E893FDF}"/>
              </a:ext>
            </a:extLst>
          </p:cNvPr>
          <p:cNvSpPr>
            <a:spLocks noGrp="1"/>
          </p:cNvSpPr>
          <p:nvPr>
            <p:ph type="body" sz="quarter" idx="35" hasCustomPrompt="1"/>
          </p:nvPr>
        </p:nvSpPr>
        <p:spPr>
          <a:xfrm>
            <a:off x="4449900" y="563848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46" name="Text Placeholder 2">
            <a:extLst>
              <a:ext uri="{FF2B5EF4-FFF2-40B4-BE49-F238E27FC236}">
                <a16:creationId xmlns:a16="http://schemas.microsoft.com/office/drawing/2014/main" id="{19D551AD-569A-3BA6-0494-DFA0FC8AA1D8}"/>
              </a:ext>
            </a:extLst>
          </p:cNvPr>
          <p:cNvSpPr>
            <a:spLocks noGrp="1"/>
          </p:cNvSpPr>
          <p:nvPr>
            <p:ph type="body" sz="quarter" idx="36" hasCustomPrompt="1"/>
          </p:nvPr>
        </p:nvSpPr>
        <p:spPr>
          <a:xfrm>
            <a:off x="5167531" y="5638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48" name="Straight Connector 47">
            <a:extLst>
              <a:ext uri="{FF2B5EF4-FFF2-40B4-BE49-F238E27FC236}">
                <a16:creationId xmlns:a16="http://schemas.microsoft.com/office/drawing/2014/main" id="{F92F5A6D-8CED-4E76-6E02-CBB4BBDE0B46}"/>
              </a:ext>
            </a:extLst>
          </p:cNvPr>
          <p:cNvCxnSpPr/>
          <p:nvPr userDrawn="1"/>
        </p:nvCxnSpPr>
        <p:spPr>
          <a:xfrm>
            <a:off x="4449900" y="626872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6AF2B8ED-AA71-1CDE-9D83-3A5D0F3C7003}"/>
              </a:ext>
            </a:extLst>
          </p:cNvPr>
          <p:cNvSpPr>
            <a:spLocks noGrp="1"/>
          </p:cNvSpPr>
          <p:nvPr>
            <p:ph type="body" sz="quarter" idx="37" hasCustomPrompt="1"/>
          </p:nvPr>
        </p:nvSpPr>
        <p:spPr>
          <a:xfrm>
            <a:off x="8331020" y="5638485"/>
            <a:ext cx="613457" cy="442993"/>
          </a:xfrm>
          <a:prstGeom prst="rect">
            <a:avLst/>
          </a:prstGeom>
        </p:spPr>
        <p:txBody>
          <a:bodyPr lIns="0" tIns="0" rIns="0" bIns="0" anchor="ctr" anchorCtr="0"/>
          <a:lstStyle>
            <a:lvl1pPr marL="0" indent="0">
              <a:lnSpc>
                <a:spcPct val="100000"/>
              </a:lnSpc>
              <a:buNone/>
              <a:defRPr sz="4000" b="1">
                <a:solidFill>
                  <a:schemeClr val="accent3"/>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50" name="Text Placeholder 2">
            <a:extLst>
              <a:ext uri="{FF2B5EF4-FFF2-40B4-BE49-F238E27FC236}">
                <a16:creationId xmlns:a16="http://schemas.microsoft.com/office/drawing/2014/main" id="{007E77BF-F2AB-14A3-09CE-B19C059B50BA}"/>
              </a:ext>
            </a:extLst>
          </p:cNvPr>
          <p:cNvSpPr>
            <a:spLocks noGrp="1"/>
          </p:cNvSpPr>
          <p:nvPr>
            <p:ph type="body" sz="quarter" idx="38" hasCustomPrompt="1"/>
          </p:nvPr>
        </p:nvSpPr>
        <p:spPr>
          <a:xfrm>
            <a:off x="9048651" y="5638485"/>
            <a:ext cx="2668787" cy="442993"/>
          </a:xfrm>
          <a:prstGeom prst="rect">
            <a:avLst/>
          </a:prstGeom>
        </p:spPr>
        <p:txBody>
          <a:bodyPr lIns="0" tIns="0" rIns="0" bIns="0" anchor="ctr">
            <a:normAutofit/>
          </a:bodyPr>
          <a:lstStyle>
            <a:lvl1pPr marL="0" indent="0">
              <a:lnSpc>
                <a:spcPct val="100000"/>
              </a:lnSpc>
              <a:buNone/>
              <a:defRPr sz="1500" b="0">
                <a:solidFill>
                  <a:srgbClr val="1A1918"/>
                </a:solidFill>
                <a:latin typeface="Arial" panose="020B0604020202020204" pitchFamily="34" charset="0"/>
                <a:cs typeface="Arial" panose="020B0604020202020204" pitchFamily="34" charset="0"/>
              </a:defRPr>
            </a:lvl1pPr>
          </a:lstStyle>
          <a:p>
            <a:pPr lvl="0"/>
            <a:r>
              <a:rPr lang="en-GB" dirty="0"/>
              <a:t>Section header</a:t>
            </a:r>
            <a:endParaRPr lang="en-US" dirty="0"/>
          </a:p>
        </p:txBody>
      </p:sp>
      <p:cxnSp>
        <p:nvCxnSpPr>
          <p:cNvPr id="52" name="Straight Connector 51">
            <a:extLst>
              <a:ext uri="{FF2B5EF4-FFF2-40B4-BE49-F238E27FC236}">
                <a16:creationId xmlns:a16="http://schemas.microsoft.com/office/drawing/2014/main" id="{C14965ED-8582-6FEB-333F-862814B70395}"/>
              </a:ext>
            </a:extLst>
          </p:cNvPr>
          <p:cNvCxnSpPr/>
          <p:nvPr userDrawn="1"/>
        </p:nvCxnSpPr>
        <p:spPr>
          <a:xfrm>
            <a:off x="8331020" y="6268720"/>
            <a:ext cx="33864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07B1F44-FE8D-77A2-074A-484B8CAA3916}"/>
              </a:ext>
            </a:extLst>
          </p:cNvPr>
          <p:cNvSpPr>
            <a:spLocks noGrp="1"/>
          </p:cNvSpPr>
          <p:nvPr>
            <p:ph type="title" hasCustomPrompt="1"/>
          </p:nvPr>
        </p:nvSpPr>
        <p:spPr>
          <a:xfrm>
            <a:off x="474562" y="1502647"/>
            <a:ext cx="3614553" cy="442993"/>
          </a:xfrm>
          <a:prstGeom prst="rect">
            <a:avLst/>
          </a:prstGeom>
        </p:spPr>
        <p:txBody>
          <a:bodyPr/>
          <a:lstStyle>
            <a:lvl1pPr>
              <a:defRPr lang="en-US" sz="3150" b="1" i="0" kern="1200" dirty="0">
                <a:solidFill>
                  <a:srgbClr val="202E92"/>
                </a:solidFill>
                <a:latin typeface="Arial" panose="020B0604020202020204" pitchFamily="34" charset="0"/>
                <a:ea typeface="+mj-ea"/>
                <a:cs typeface="Arial" panose="020B0604020202020204" pitchFamily="34" charset="0"/>
              </a:defRPr>
            </a:lvl1pPr>
          </a:lstStyle>
          <a:p>
            <a:r>
              <a:rPr lang="en-US" dirty="0"/>
              <a:t>Contents</a:t>
            </a:r>
          </a:p>
        </p:txBody>
      </p:sp>
      <p:sp>
        <p:nvSpPr>
          <p:cNvPr id="53" name="Text Placeholder 6">
            <a:extLst>
              <a:ext uri="{FF2B5EF4-FFF2-40B4-BE49-F238E27FC236}">
                <a16:creationId xmlns:a16="http://schemas.microsoft.com/office/drawing/2014/main" id="{60A6704C-FBC5-A12D-7591-B2736E356233}"/>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54" name="Graphic 53">
            <a:extLst>
              <a:ext uri="{FF2B5EF4-FFF2-40B4-BE49-F238E27FC236}">
                <a16:creationId xmlns:a16="http://schemas.microsoft.com/office/drawing/2014/main" id="{9819D747-DEB8-4F5B-1270-EFE59F28A9D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Tree>
    <p:extLst>
      <p:ext uri="{BB962C8B-B14F-4D97-AF65-F5344CB8AC3E}">
        <p14:creationId xmlns:p14="http://schemas.microsoft.com/office/powerpoint/2010/main" val="2686877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4580B-E757-EA1B-BECD-98A7D8087DD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691" r="10268"/>
          <a:stretch/>
        </p:blipFill>
        <p:spPr>
          <a:xfrm>
            <a:off x="6822460" y="0"/>
            <a:ext cx="5369540" cy="6858000"/>
          </a:xfrm>
          <a:prstGeom prst="rect">
            <a:avLst/>
          </a:prstGeom>
        </p:spPr>
      </p:pic>
      <p:sp>
        <p:nvSpPr>
          <p:cNvPr id="23" name="Picture Placeholder 22">
            <a:extLst>
              <a:ext uri="{FF2B5EF4-FFF2-40B4-BE49-F238E27FC236}">
                <a16:creationId xmlns:a16="http://schemas.microsoft.com/office/drawing/2014/main" id="{25F9F6E0-CD1C-1EB2-7ACA-41EC511F5213}"/>
              </a:ext>
            </a:extLst>
          </p:cNvPr>
          <p:cNvSpPr>
            <a:spLocks noGrp="1"/>
          </p:cNvSpPr>
          <p:nvPr>
            <p:ph type="pic" sz="quarter" idx="13"/>
          </p:nvPr>
        </p:nvSpPr>
        <p:spPr>
          <a:xfrm>
            <a:off x="8171786" y="0"/>
            <a:ext cx="5272078" cy="6858000"/>
          </a:xfrm>
          <a:custGeom>
            <a:avLst/>
            <a:gdLst>
              <a:gd name="connsiteX0" fmla="*/ 4616960 w 5262333"/>
              <a:gd name="connsiteY0" fmla="*/ 0 h 6845324"/>
              <a:gd name="connsiteX1" fmla="*/ 5262333 w 5262333"/>
              <a:gd name="connsiteY1" fmla="*/ 0 h 6845324"/>
              <a:gd name="connsiteX2" fmla="*/ 5262333 w 5262333"/>
              <a:gd name="connsiteY2" fmla="*/ 6845324 h 6845324"/>
              <a:gd name="connsiteX3" fmla="*/ 0 w 5262333"/>
              <a:gd name="connsiteY3" fmla="*/ 6845324 h 6845324"/>
              <a:gd name="connsiteX4" fmla="*/ 1367711 w 5262333"/>
              <a:gd name="connsiteY4" fmla="*/ 3962872 h 684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333" h="6845324">
                <a:moveTo>
                  <a:pt x="4616960" y="0"/>
                </a:moveTo>
                <a:lnTo>
                  <a:pt x="5262333" y="0"/>
                </a:lnTo>
                <a:lnTo>
                  <a:pt x="5262333" y="6845324"/>
                </a:lnTo>
                <a:lnTo>
                  <a:pt x="0" y="6845324"/>
                </a:lnTo>
                <a:lnTo>
                  <a:pt x="1367711" y="3962872"/>
                </a:lnTo>
                <a:close/>
              </a:path>
            </a:pathLst>
          </a:custGeom>
        </p:spPr>
        <p:txBody>
          <a:bodyPr wrap="square">
            <a:noAutofit/>
          </a:bodyPr>
          <a:lstStyle>
            <a:lvl1pPr marL="0" indent="0">
              <a:buNone/>
              <a:defRPr sz="1400">
                <a:solidFill>
                  <a:schemeClr val="bg1"/>
                </a:solidFill>
              </a:defRPr>
            </a:lvl1pPr>
          </a:lstStyle>
          <a:p>
            <a:endParaRPr lang="en-US" dirty="0"/>
          </a:p>
        </p:txBody>
      </p:sp>
      <p:sp>
        <p:nvSpPr>
          <p:cNvPr id="15" name="Text Placeholder 6">
            <a:extLst>
              <a:ext uri="{FF2B5EF4-FFF2-40B4-BE49-F238E27FC236}">
                <a16:creationId xmlns:a16="http://schemas.microsoft.com/office/drawing/2014/main" id="{CBD61D65-3936-D7F7-5B9F-C4DC9825AE75}"/>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9A7B30E8-985C-3E91-A27F-575B735C5B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7" name="Text Placeholder 5">
            <a:extLst>
              <a:ext uri="{FF2B5EF4-FFF2-40B4-BE49-F238E27FC236}">
                <a16:creationId xmlns:a16="http://schemas.microsoft.com/office/drawing/2014/main" id="{0D023F46-5A6C-5AB3-064F-B24BA78D5D5F}"/>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9" name="Title 8">
            <a:extLst>
              <a:ext uri="{FF2B5EF4-FFF2-40B4-BE49-F238E27FC236}">
                <a16:creationId xmlns:a16="http://schemas.microsoft.com/office/drawing/2014/main" id="{59185D01-6421-7FD5-0A50-0BACC598A683}"/>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0" name="Text Placeholder 2">
            <a:extLst>
              <a:ext uri="{FF2B5EF4-FFF2-40B4-BE49-F238E27FC236}">
                <a16:creationId xmlns:a16="http://schemas.microsoft.com/office/drawing/2014/main" id="{F02CBD5E-13F3-6337-71B4-91E623C9896C}"/>
              </a:ext>
            </a:extLst>
          </p:cNvPr>
          <p:cNvSpPr>
            <a:spLocks noGrp="1"/>
          </p:cNvSpPr>
          <p:nvPr>
            <p:ph type="body" sz="quarter" idx="14"/>
          </p:nvPr>
        </p:nvSpPr>
        <p:spPr>
          <a:xfrm>
            <a:off x="474382" y="2746798"/>
            <a:ext cx="7380000" cy="3240000"/>
          </a:xfrm>
        </p:spPr>
        <p:txBody>
          <a:bodyPr numCol="2"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tx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lnSpc>
                <a:spcPts val="1400"/>
              </a:lnSpc>
              <a:spcAft>
                <a:spcPts val="600"/>
              </a:spcAft>
              <a:buFont typeface="System Font Regular"/>
              <a:buChar char="⎻"/>
              <a:defRPr sz="11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6">
            <a:extLst>
              <a:ext uri="{FF2B5EF4-FFF2-40B4-BE49-F238E27FC236}">
                <a16:creationId xmlns:a16="http://schemas.microsoft.com/office/drawing/2014/main" id="{C9FD6E0D-6B04-79EB-7480-D4C08237AC30}"/>
              </a:ext>
            </a:extLst>
          </p:cNvPr>
          <p:cNvSpPr>
            <a:spLocks noGrp="1"/>
          </p:cNvSpPr>
          <p:nvPr>
            <p:ph type="body" sz="quarter" idx="15"/>
          </p:nvPr>
        </p:nvSpPr>
        <p:spPr>
          <a:xfrm>
            <a:off x="474663" y="6228000"/>
            <a:ext cx="7380000"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640411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1D20477-154A-26E0-9E88-900C616FE654}"/>
              </a:ext>
            </a:extLst>
          </p:cNvPr>
          <p:cNvSpPr>
            <a:spLocks noGrp="1"/>
          </p:cNvSpPr>
          <p:nvPr>
            <p:ph type="body" sz="quarter" idx="14"/>
          </p:nvPr>
        </p:nvSpPr>
        <p:spPr>
          <a:xfrm>
            <a:off x="474382" y="1247168"/>
            <a:ext cx="7380000" cy="4739630"/>
          </a:xfrm>
        </p:spPr>
        <p:txBody>
          <a:bodyPr numCol="2"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tx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spcAft>
                <a:spcPts val="600"/>
              </a:spcAft>
              <a:buFont typeface="System Font Regular"/>
              <a:buChar char="⎻"/>
              <a:defRPr sz="1100">
                <a:solidFill>
                  <a:schemeClr val="tx1"/>
                </a:solidFill>
              </a:defRPr>
            </a:lvl5pPr>
            <a:lvl6pPr marL="2286000" indent="0">
              <a:buNone/>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B92327DE-5420-30E2-6DA4-F9F64135905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054" r="10179"/>
          <a:stretch/>
        </p:blipFill>
        <p:spPr>
          <a:xfrm>
            <a:off x="6977752" y="0"/>
            <a:ext cx="5214248" cy="6858000"/>
          </a:xfrm>
          <a:prstGeom prst="rect">
            <a:avLst/>
          </a:prstGeom>
        </p:spPr>
      </p:pic>
      <p:sp>
        <p:nvSpPr>
          <p:cNvPr id="10" name="Picture Placeholder 9">
            <a:extLst>
              <a:ext uri="{FF2B5EF4-FFF2-40B4-BE49-F238E27FC236}">
                <a16:creationId xmlns:a16="http://schemas.microsoft.com/office/drawing/2014/main" id="{49106FDA-37BD-2F2A-25F5-750A0DF22975}"/>
              </a:ext>
            </a:extLst>
          </p:cNvPr>
          <p:cNvSpPr>
            <a:spLocks noGrp="1"/>
          </p:cNvSpPr>
          <p:nvPr>
            <p:ph type="pic" sz="quarter" idx="13"/>
          </p:nvPr>
        </p:nvSpPr>
        <p:spPr>
          <a:xfrm>
            <a:off x="8160916" y="0"/>
            <a:ext cx="5272078" cy="6858000"/>
          </a:xfrm>
          <a:custGeom>
            <a:avLst/>
            <a:gdLst>
              <a:gd name="connsiteX0" fmla="*/ 4616960 w 5262333"/>
              <a:gd name="connsiteY0" fmla="*/ 0 h 6845324"/>
              <a:gd name="connsiteX1" fmla="*/ 5262333 w 5262333"/>
              <a:gd name="connsiteY1" fmla="*/ 0 h 6845324"/>
              <a:gd name="connsiteX2" fmla="*/ 5262333 w 5262333"/>
              <a:gd name="connsiteY2" fmla="*/ 6845324 h 6845324"/>
              <a:gd name="connsiteX3" fmla="*/ 0 w 5262333"/>
              <a:gd name="connsiteY3" fmla="*/ 6845324 h 6845324"/>
              <a:gd name="connsiteX4" fmla="*/ 1367711 w 5262333"/>
              <a:gd name="connsiteY4" fmla="*/ 3962872 h 684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333" h="6845324">
                <a:moveTo>
                  <a:pt x="4616960" y="0"/>
                </a:moveTo>
                <a:lnTo>
                  <a:pt x="5262333" y="0"/>
                </a:lnTo>
                <a:lnTo>
                  <a:pt x="5262333" y="6845324"/>
                </a:lnTo>
                <a:lnTo>
                  <a:pt x="0" y="6845324"/>
                </a:lnTo>
                <a:lnTo>
                  <a:pt x="1367711" y="3962872"/>
                </a:lnTo>
                <a:close/>
              </a:path>
            </a:pathLst>
          </a:custGeom>
        </p:spPr>
        <p:txBody>
          <a:bodyPr wrap="square">
            <a:noAutofit/>
          </a:bodyPr>
          <a:lstStyle>
            <a:lvl1pPr marL="0" indent="0">
              <a:buNone/>
              <a:defRPr sz="1400">
                <a:solidFill>
                  <a:schemeClr val="bg1"/>
                </a:solidFill>
              </a:defRPr>
            </a:lvl1pPr>
          </a:lstStyle>
          <a:p>
            <a:endParaRPr lang="en-US" dirty="0"/>
          </a:p>
        </p:txBody>
      </p:sp>
      <p:sp>
        <p:nvSpPr>
          <p:cNvPr id="13" name="Text Placeholder 6">
            <a:extLst>
              <a:ext uri="{FF2B5EF4-FFF2-40B4-BE49-F238E27FC236}">
                <a16:creationId xmlns:a16="http://schemas.microsoft.com/office/drawing/2014/main" id="{7FD1F282-8674-CE73-7CE8-18C1A0D04E7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4" name="Graphic 13">
            <a:extLst>
              <a:ext uri="{FF2B5EF4-FFF2-40B4-BE49-F238E27FC236}">
                <a16:creationId xmlns:a16="http://schemas.microsoft.com/office/drawing/2014/main" id="{20AD9EE0-90ED-95FF-24DA-94B2C09330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7" name="Text Placeholder 6">
            <a:extLst>
              <a:ext uri="{FF2B5EF4-FFF2-40B4-BE49-F238E27FC236}">
                <a16:creationId xmlns:a16="http://schemas.microsoft.com/office/drawing/2014/main" id="{226BF4A8-A681-9F09-5FFF-D4D948584248}"/>
              </a:ext>
            </a:extLst>
          </p:cNvPr>
          <p:cNvSpPr>
            <a:spLocks noGrp="1"/>
          </p:cNvSpPr>
          <p:nvPr>
            <p:ph type="body" sz="quarter" idx="15"/>
          </p:nvPr>
        </p:nvSpPr>
        <p:spPr>
          <a:xfrm>
            <a:off x="474663" y="6228000"/>
            <a:ext cx="7380000"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4234648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8" name="Text Placeholder 5">
            <a:extLst>
              <a:ext uri="{FF2B5EF4-FFF2-40B4-BE49-F238E27FC236}">
                <a16:creationId xmlns:a16="http://schemas.microsoft.com/office/drawing/2014/main" id="{99835296-98E3-99E8-1C32-B6EFDCCB78E1}"/>
              </a:ext>
            </a:extLst>
          </p:cNvPr>
          <p:cNvSpPr>
            <a:spLocks noGrp="1"/>
          </p:cNvSpPr>
          <p:nvPr>
            <p:ph type="body" sz="quarter" idx="12" hasCustomPrompt="1"/>
          </p:nvPr>
        </p:nvSpPr>
        <p:spPr>
          <a:xfrm>
            <a:off x="474382" y="3281680"/>
            <a:ext cx="5524499" cy="3070189"/>
          </a:xfrm>
          <a:prstGeom prst="rect">
            <a:avLst/>
          </a:prstGeom>
        </p:spPr>
        <p:txBody>
          <a:bodyPr lIns="0" tIns="0" rIns="0" bIns="0"/>
          <a:lstStyle>
            <a:lvl1pPr marL="0" indent="0">
              <a:lnSpc>
                <a:spcPts val="1780"/>
              </a:lnSpc>
              <a:spcBef>
                <a:spcPts val="0"/>
              </a:spcBef>
              <a:spcAft>
                <a:spcPts val="600"/>
              </a:spcAft>
              <a:buNone/>
              <a:defRPr sz="1400" b="0">
                <a:solidFill>
                  <a:srgbClr val="1A1918"/>
                </a:solidFill>
              </a:defRPr>
            </a:lvl1pPr>
          </a:lstStyle>
          <a:p>
            <a:pPr lvl="0"/>
            <a:r>
              <a:rPr lang="en-GB" dirty="0"/>
              <a:t>Body copy</a:t>
            </a:r>
          </a:p>
        </p:txBody>
      </p:sp>
      <p:sp>
        <p:nvSpPr>
          <p:cNvPr id="5" name="Text Placeholder 5">
            <a:extLst>
              <a:ext uri="{FF2B5EF4-FFF2-40B4-BE49-F238E27FC236}">
                <a16:creationId xmlns:a16="http://schemas.microsoft.com/office/drawing/2014/main" id="{173639D5-D7C6-1FC5-5ACE-99FFC027C9CD}"/>
              </a:ext>
            </a:extLst>
          </p:cNvPr>
          <p:cNvSpPr>
            <a:spLocks noGrp="1"/>
          </p:cNvSpPr>
          <p:nvPr>
            <p:ph type="body" sz="quarter" idx="14" hasCustomPrompt="1"/>
          </p:nvPr>
        </p:nvSpPr>
        <p:spPr>
          <a:xfrm>
            <a:off x="6296062" y="2074476"/>
            <a:ext cx="5524499" cy="4277394"/>
          </a:xfrm>
          <a:prstGeom prst="rect">
            <a:avLst/>
          </a:prstGeom>
        </p:spPr>
        <p:txBody>
          <a:bodyPr lIns="0" tIns="0" rIns="0" bIns="0"/>
          <a:lstStyle>
            <a:lvl1pPr marL="285750" indent="-285750">
              <a:lnSpc>
                <a:spcPts val="1780"/>
              </a:lnSpc>
              <a:spcBef>
                <a:spcPts val="0"/>
              </a:spcBef>
              <a:spcAft>
                <a:spcPts val="600"/>
              </a:spcAft>
              <a:buFont typeface="Arial" panose="020B0604020202020204" pitchFamily="34" charset="0"/>
              <a:buChar char="•"/>
              <a:defRPr sz="1400" b="1">
                <a:solidFill>
                  <a:srgbClr val="1A1918"/>
                </a:solidFill>
              </a:defRPr>
            </a:lvl1pPr>
          </a:lstStyle>
          <a:p>
            <a:pPr lvl="0"/>
            <a:r>
              <a:rPr lang="en-GB" dirty="0"/>
              <a:t>Bullet points</a:t>
            </a:r>
          </a:p>
        </p:txBody>
      </p:sp>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2074476"/>
            <a:ext cx="5524219" cy="750551"/>
          </a:xfrm>
          <a:prstGeom prst="rect">
            <a:avLst/>
          </a:prstGeom>
        </p:spPr>
        <p:txBody>
          <a:bodyPr lIns="0" tIns="0" rIns="0" bIns="0"/>
          <a:lstStyle>
            <a:lvl1pPr marL="0" indent="0">
              <a:buNone/>
              <a:defRPr sz="2300" b="1">
                <a:solidFill>
                  <a:srgbClr val="0066FF"/>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315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Tree>
    <p:extLst>
      <p:ext uri="{BB962C8B-B14F-4D97-AF65-F5344CB8AC3E}">
        <p14:creationId xmlns:p14="http://schemas.microsoft.com/office/powerpoint/2010/main" val="3705922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layout_text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35DCBD67-A2D8-9804-3C24-0D54F7530C1E}"/>
              </a:ext>
            </a:extLst>
          </p:cNvPr>
          <p:cNvSpPr>
            <a:spLocks noGrp="1"/>
          </p:cNvSpPr>
          <p:nvPr>
            <p:ph type="body" sz="quarter" idx="15"/>
          </p:nvPr>
        </p:nvSpPr>
        <p:spPr>
          <a:xfrm>
            <a:off x="474381" y="2746479"/>
            <a:ext cx="11345897" cy="3240000"/>
          </a:xfrm>
        </p:spPr>
        <p:txBody>
          <a:bodyPr numCol="3" spcCol="288000"/>
          <a:lstStyle>
            <a:lvl1pPr>
              <a:lnSpc>
                <a:spcPts val="1400"/>
              </a:lnSpc>
              <a:spcBef>
                <a:spcPts val="600"/>
              </a:spcBef>
              <a:spcAft>
                <a:spcPts val="400"/>
              </a:spcAft>
              <a:buFontTx/>
              <a:buNone/>
              <a:defRPr sz="1200">
                <a:solidFill>
                  <a:schemeClr val="accent1"/>
                </a:solidFill>
              </a:defRPr>
            </a:lvl1pPr>
            <a:lvl2pPr marL="0" indent="0">
              <a:lnSpc>
                <a:spcPts val="1400"/>
              </a:lnSpc>
              <a:spcBef>
                <a:spcPts val="400"/>
              </a:spcBef>
              <a:spcAft>
                <a:spcPts val="600"/>
              </a:spcAft>
              <a:buFontTx/>
              <a:buNone/>
              <a:defRPr sz="12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endParaRPr lang="en-US" dirty="0"/>
          </a:p>
        </p:txBody>
      </p:sp>
    </p:spTree>
    <p:extLst>
      <p:ext uri="{BB962C8B-B14F-4D97-AF65-F5344CB8AC3E}">
        <p14:creationId xmlns:p14="http://schemas.microsoft.com/office/powerpoint/2010/main" val="2450970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layout_text only_no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1245600"/>
            <a:ext cx="11346179" cy="4860000"/>
          </a:xfrm>
        </p:spPr>
        <p:txBody>
          <a:bodyPr numCol="3"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15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149399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51CF39-FBAB-B093-B047-9D5F4662B39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138162"/>
            <a:ext cx="4975743" cy="1901403"/>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chemeClr val="bg1"/>
                </a:solidFill>
                <a:latin typeface="Arial" panose="020B0604020202020204" pitchFamily="34" charset="0"/>
                <a:cs typeface="Arial" panose="020B0604020202020204" pitchFamily="34" charset="0"/>
              </a:defRPr>
            </a:lvl1pPr>
          </a:lstStyle>
          <a:p>
            <a:pPr lvl="0"/>
            <a:r>
              <a:rPr lang="en-GB" dirty="0"/>
              <a:t>Date</a:t>
            </a:r>
            <a:endParaRPr lang="en-US" dirty="0"/>
          </a:p>
        </p:txBody>
      </p:sp>
      <p:sp>
        <p:nvSpPr>
          <p:cNvPr id="8" name="Picture Placeholder 7">
            <a:extLst>
              <a:ext uri="{FF2B5EF4-FFF2-40B4-BE49-F238E27FC236}">
                <a16:creationId xmlns:a16="http://schemas.microsoft.com/office/drawing/2014/main" id="{5C130653-E0A8-A550-0E65-D4D9C7817FE6}"/>
              </a:ext>
            </a:extLst>
          </p:cNvPr>
          <p:cNvSpPr>
            <a:spLocks noGrp="1"/>
          </p:cNvSpPr>
          <p:nvPr>
            <p:ph type="pic" sz="quarter" idx="13"/>
          </p:nvPr>
        </p:nvSpPr>
        <p:spPr>
          <a:xfrm>
            <a:off x="6242304" y="-1"/>
            <a:ext cx="5949696" cy="6910628"/>
          </a:xfrm>
          <a:custGeom>
            <a:avLst/>
            <a:gdLst>
              <a:gd name="connsiteX0" fmla="*/ 94168 w 5930908"/>
              <a:gd name="connsiteY0" fmla="*/ 0 h 6888806"/>
              <a:gd name="connsiteX1" fmla="*/ 5930908 w 5930908"/>
              <a:gd name="connsiteY1" fmla="*/ 0 h 6888806"/>
              <a:gd name="connsiteX2" fmla="*/ 5930908 w 5930908"/>
              <a:gd name="connsiteY2" fmla="*/ 6888743 h 6888806"/>
              <a:gd name="connsiteX3" fmla="*/ 4678294 w 5930908"/>
              <a:gd name="connsiteY3" fmla="*/ 6888806 h 6888806"/>
              <a:gd name="connsiteX4" fmla="*/ 4723 w 5930908"/>
              <a:gd name="connsiteY4" fmla="*/ 1717106 h 6888806"/>
              <a:gd name="connsiteX5" fmla="*/ 94168 w 5930908"/>
              <a:gd name="connsiteY5" fmla="*/ 0 h 688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0908" h="6888806">
                <a:moveTo>
                  <a:pt x="94168" y="0"/>
                </a:moveTo>
                <a:lnTo>
                  <a:pt x="5930908" y="0"/>
                </a:lnTo>
                <a:lnTo>
                  <a:pt x="5930908" y="6888743"/>
                </a:lnTo>
                <a:lnTo>
                  <a:pt x="4678294" y="6888806"/>
                </a:lnTo>
                <a:cubicBezTo>
                  <a:pt x="3355729" y="5683584"/>
                  <a:pt x="1660286" y="3939918"/>
                  <a:pt x="4723" y="1717106"/>
                </a:cubicBezTo>
                <a:cubicBezTo>
                  <a:pt x="-11904" y="1150003"/>
                  <a:pt x="14789" y="576020"/>
                  <a:pt x="94168" y="0"/>
                </a:cubicBezTo>
                <a:close/>
              </a:path>
            </a:pathLst>
          </a:custGeom>
          <a:noFill/>
        </p:spPr>
        <p:txBody>
          <a:bodyPr wrap="square">
            <a:noAutofit/>
          </a:bodyPr>
          <a:lstStyle>
            <a:lvl1pPr marL="0" indent="0">
              <a:buNone/>
              <a:defRPr sz="1400">
                <a:solidFill>
                  <a:srgbClr val="1A1918"/>
                </a:solidFill>
              </a:defRPr>
            </a:lvl1pPr>
          </a:lstStyle>
          <a:p>
            <a:endParaRPr lang="en-US" dirty="0"/>
          </a:p>
        </p:txBody>
      </p:sp>
    </p:spTree>
    <p:extLst>
      <p:ext uri="{BB962C8B-B14F-4D97-AF65-F5344CB8AC3E}">
        <p14:creationId xmlns:p14="http://schemas.microsoft.com/office/powerpoint/2010/main" val="1916629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layout_text and pull-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2746798"/>
            <a:ext cx="11346179" cy="3240000"/>
          </a:xfrm>
        </p:spPr>
        <p:txBody>
          <a:bodyPr numCol="3"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tx1"/>
                </a:solidFill>
              </a:defRPr>
            </a:lvl2pPr>
            <a:lvl3pPr marL="0" indent="0">
              <a:lnSpc>
                <a:spcPts val="1400"/>
              </a:lnSpc>
              <a:spcAft>
                <a:spcPts val="600"/>
              </a:spcAft>
              <a:buFontTx/>
              <a:buNone/>
              <a:defRPr sz="1100">
                <a:solidFill>
                  <a:schemeClr val="accent5"/>
                </a:solidFill>
              </a:defRPr>
            </a:lvl3pPr>
            <a:lvl4pPr marL="180000" indent="-180000">
              <a:lnSpc>
                <a:spcPts val="1400"/>
              </a:lnSpc>
              <a:spcBef>
                <a:spcPts val="0"/>
              </a:spcBef>
              <a:spcAft>
                <a:spcPts val="600"/>
              </a:spcAft>
              <a:buClr>
                <a:schemeClr val="accent1"/>
              </a:buClr>
              <a:buFont typeface="Arial" panose="020B0604020202020204" pitchFamily="34" charset="0"/>
              <a:buChar char="•"/>
              <a:defRPr sz="1100" b="0">
                <a:solidFill>
                  <a:schemeClr val="accent1"/>
                </a:solidFill>
              </a:defRPr>
            </a:lvl4pPr>
            <a:lvl5pPr marL="360000" indent="-180000">
              <a:lnSpc>
                <a:spcPts val="1400"/>
              </a:lnSpc>
              <a:spcBef>
                <a:spcPts val="0"/>
              </a:spcBef>
              <a:spcAft>
                <a:spcPts val="600"/>
              </a:spcAft>
              <a:buFont typeface="System Font Regular"/>
              <a:buChar char="⎻"/>
              <a:defRPr sz="1100" b="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91053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layout_text and box">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2746798"/>
            <a:ext cx="7380000" cy="3240000"/>
          </a:xfrm>
        </p:spPr>
        <p:txBody>
          <a:bodyPr numCol="2"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Bef>
                <a:spcPts val="0"/>
              </a:spcBef>
              <a:spcAft>
                <a:spcPts val="600"/>
              </a:spcAft>
              <a:buClr>
                <a:schemeClr val="accent1"/>
              </a:buClr>
              <a:buFont typeface="Arial" panose="020B0604020202020204" pitchFamily="34" charset="0"/>
              <a:buChar char="•"/>
              <a:defRPr sz="1100" b="0">
                <a:solidFill>
                  <a:schemeClr val="accent1"/>
                </a:solidFill>
              </a:defRPr>
            </a:lvl4pPr>
            <a:lvl5pPr marL="360000" indent="-180000">
              <a:lnSpc>
                <a:spcPts val="1400"/>
              </a:lnSpc>
              <a:spcBef>
                <a:spcPts val="0"/>
              </a:spcBef>
              <a:spcAft>
                <a:spcPts val="600"/>
              </a:spcAft>
              <a:buFont typeface="System Font Regular"/>
              <a:buChar char="⎻"/>
              <a:defRPr sz="1100" b="0">
                <a:solidFill>
                  <a:schemeClr val="tx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930414BB-580E-6F6B-9BFB-AD1876723EB0}"/>
              </a:ext>
            </a:extLst>
          </p:cNvPr>
          <p:cNvSpPr>
            <a:spLocks noGrp="1"/>
          </p:cNvSpPr>
          <p:nvPr>
            <p:ph type="body" sz="quarter" idx="15"/>
          </p:nvPr>
        </p:nvSpPr>
        <p:spPr>
          <a:xfrm>
            <a:off x="8164800" y="2746375"/>
            <a:ext cx="3654000" cy="2880000"/>
          </a:xfrm>
          <a:solidFill>
            <a:srgbClr val="D6F3FD"/>
          </a:solidFill>
        </p:spPr>
        <p:txBody>
          <a:bodyPr lIns="251999" tIns="251999" rIns="251999" bIns="251999"/>
          <a:lstStyle>
            <a:lvl1pPr>
              <a:lnSpc>
                <a:spcPts val="1400"/>
              </a:lnSpc>
              <a:spcAft>
                <a:spcPts val="800"/>
              </a:spcAft>
              <a:defRPr sz="1200" i="1">
                <a:solidFill>
                  <a:schemeClr val="accent1"/>
                </a:solidFill>
              </a:defRPr>
            </a:lvl1pPr>
            <a:lvl2pPr marL="0" indent="0">
              <a:lnSpc>
                <a:spcPts val="1400"/>
              </a:lnSpc>
              <a:spcAft>
                <a:spcPts val="600"/>
              </a:spcAft>
              <a:buFontTx/>
              <a:buNone/>
              <a:defRPr sz="1100"/>
            </a:lvl2pPr>
            <a:lvl3pPr marL="216000" indent="-216000">
              <a:lnSpc>
                <a:spcPts val="1400"/>
              </a:lnSpc>
              <a:spcAft>
                <a:spcPts val="600"/>
              </a:spcAft>
              <a:buFont typeface="Arial" panose="020B0604020202020204" pitchFamily="34" charset="0"/>
              <a:buChar char="•"/>
              <a:defRPr sz="1100">
                <a:solidFill>
                  <a:schemeClr val="accent1"/>
                </a:solidFill>
              </a:defRPr>
            </a:lvl3pPr>
            <a:lvl4pPr marL="432000" indent="-216000">
              <a:lnSpc>
                <a:spcPts val="1400"/>
              </a:lnSpc>
              <a:spcAft>
                <a:spcPts val="600"/>
              </a:spcAft>
              <a:buFont typeface="System Font Regular"/>
              <a:buChar char="⎻"/>
              <a:defRPr sz="1100">
                <a:solidFill>
                  <a:schemeClr val="accent1"/>
                </a:solidFill>
              </a:defRPr>
            </a:lvl4pPr>
            <a:lvl5pPr>
              <a:lnSpc>
                <a:spcPts val="1400"/>
              </a:lnSpc>
              <a:spcAft>
                <a:spcPts val="600"/>
              </a:spcAft>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31995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layout_text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2746798"/>
            <a:ext cx="7380000" cy="3240000"/>
          </a:xfrm>
        </p:spPr>
        <p:txBody>
          <a:bodyPr numCol="2"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lnSpc>
                <a:spcPts val="1400"/>
              </a:lnSpc>
              <a:spcAft>
                <a:spcPts val="600"/>
              </a:spcAft>
              <a:buFont typeface="System Font Regular"/>
              <a:buChar char="⎻"/>
              <a:defRPr sz="1100">
                <a:solidFill>
                  <a:schemeClr val="tx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329821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layout_text only_no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1245600"/>
            <a:ext cx="7380000" cy="4860000"/>
          </a:xfrm>
        </p:spPr>
        <p:txBody>
          <a:bodyPr numCol="2"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15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spcAft>
                <a:spcPts val="600"/>
              </a:spcAft>
              <a:buFont typeface="System Font Regular"/>
              <a:buChar char="⎻"/>
              <a:defRPr sz="1100">
                <a:solidFill>
                  <a:schemeClr val="tx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504039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and chart-image-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474382" y="2746798"/>
            <a:ext cx="3564000" cy="3240000"/>
          </a:xfrm>
        </p:spPr>
        <p:txBody>
          <a:bodyPr numCol="1"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20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lnSpc>
                <a:spcPts val="1400"/>
              </a:lnSpc>
              <a:spcAft>
                <a:spcPts val="600"/>
              </a:spcAft>
              <a:buFont typeface="System Font Regular"/>
              <a:buChar char="⎻"/>
              <a:defRPr sz="1100">
                <a:solidFill>
                  <a:schemeClr val="tx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8" name="Content Placeholder 7">
            <a:extLst>
              <a:ext uri="{FF2B5EF4-FFF2-40B4-BE49-F238E27FC236}">
                <a16:creationId xmlns:a16="http://schemas.microsoft.com/office/drawing/2014/main" id="{56CE733A-96EE-762E-3944-AB3DFA8EE03B}"/>
              </a:ext>
            </a:extLst>
          </p:cNvPr>
          <p:cNvSpPr>
            <a:spLocks noGrp="1"/>
          </p:cNvSpPr>
          <p:nvPr>
            <p:ph sz="quarter" idx="15"/>
          </p:nvPr>
        </p:nvSpPr>
        <p:spPr>
          <a:xfrm>
            <a:off x="4284000" y="2746462"/>
            <a:ext cx="7536561" cy="3420000"/>
          </a:xfrm>
        </p:spPr>
        <p:txBody>
          <a:bodyPr/>
          <a:lstStyle>
            <a:lvl1pPr>
              <a:lnSpc>
                <a:spcPts val="1400"/>
              </a:lnSpc>
              <a:spcAft>
                <a:spcPts val="600"/>
              </a:spcAft>
              <a:defRPr sz="1200"/>
            </a:lvl1pPr>
            <a:lvl2pPr indent="-180000">
              <a:lnSpc>
                <a:spcPts val="1400"/>
              </a:lnSpc>
              <a:spcAft>
                <a:spcPts val="600"/>
              </a:spcAft>
              <a:defRPr sz="1100"/>
            </a:lvl2pPr>
            <a:lvl3pPr marL="360000" indent="-180000">
              <a:lnSpc>
                <a:spcPts val="1400"/>
              </a:lnSpc>
              <a:spcAft>
                <a:spcPts val="600"/>
              </a:spcAft>
              <a:defRPr sz="1100"/>
            </a:lvl3pPr>
            <a:lvl4pPr marL="540000" indent="-180000">
              <a:lnSpc>
                <a:spcPts val="1400"/>
              </a:lnSpc>
              <a:spcAft>
                <a:spcPts val="600"/>
              </a:spcAft>
              <a:defRPr sz="1100"/>
            </a:lvl4pPr>
            <a:lvl5pPr marL="720000" indent="-180000">
              <a:lnSpc>
                <a:spcPts val="1400"/>
              </a:lnSpc>
              <a:spcAft>
                <a:spcPts val="600"/>
              </a:spcAft>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07209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and chart-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3" name="Text Placeholder 2">
            <a:extLst>
              <a:ext uri="{FF2B5EF4-FFF2-40B4-BE49-F238E27FC236}">
                <a16:creationId xmlns:a16="http://schemas.microsoft.com/office/drawing/2014/main" id="{DC8660CC-34C4-B8F8-D090-60DE2AADF9EA}"/>
              </a:ext>
            </a:extLst>
          </p:cNvPr>
          <p:cNvSpPr>
            <a:spLocks noGrp="1"/>
          </p:cNvSpPr>
          <p:nvPr>
            <p:ph type="body" sz="quarter" idx="13"/>
          </p:nvPr>
        </p:nvSpPr>
        <p:spPr>
          <a:xfrm>
            <a:off x="8256561" y="1245600"/>
            <a:ext cx="3564000" cy="4860000"/>
          </a:xfrm>
        </p:spPr>
        <p:txBody>
          <a:bodyPr numCol="1" spcCol="288000"/>
          <a:lstStyle>
            <a:lvl1pPr>
              <a:lnSpc>
                <a:spcPts val="1400"/>
              </a:lnSpc>
              <a:spcBef>
                <a:spcPts val="600"/>
              </a:spcBef>
              <a:spcAft>
                <a:spcPts val="400"/>
              </a:spcAft>
              <a:defRPr sz="1200">
                <a:solidFill>
                  <a:schemeClr val="tx1"/>
                </a:solidFill>
              </a:defRPr>
            </a:lvl1pPr>
            <a:lvl2pPr marL="0" indent="0">
              <a:lnSpc>
                <a:spcPts val="1400"/>
              </a:lnSpc>
              <a:spcBef>
                <a:spcPts val="400"/>
              </a:spcBef>
              <a:spcAft>
                <a:spcPts val="600"/>
              </a:spcAft>
              <a:buFontTx/>
              <a:buNone/>
              <a:defRPr sz="1150">
                <a:solidFill>
                  <a:schemeClr val="accent1"/>
                </a:solidFill>
              </a:defRPr>
            </a:lvl2pPr>
            <a:lvl3pPr marL="0" indent="0">
              <a:lnSpc>
                <a:spcPts val="1400"/>
              </a:lnSpc>
              <a:spcAft>
                <a:spcPts val="600"/>
              </a:spcAft>
              <a:buFontTx/>
              <a:buNone/>
              <a:defRPr sz="1100">
                <a:solidFill>
                  <a:schemeClr val="accent5"/>
                </a:solidFill>
              </a:defRPr>
            </a:lvl3pPr>
            <a:lvl4pPr marL="180000" indent="-180000">
              <a:lnSpc>
                <a:spcPts val="1400"/>
              </a:lnSpc>
              <a:spcAft>
                <a:spcPts val="600"/>
              </a:spcAft>
              <a:buClr>
                <a:schemeClr val="accent1"/>
              </a:buClr>
              <a:buFont typeface="Arial" panose="020B0604020202020204" pitchFamily="34" charset="0"/>
              <a:buChar char="•"/>
              <a:defRPr sz="1100">
                <a:solidFill>
                  <a:schemeClr val="tx1"/>
                </a:solidFill>
              </a:defRPr>
            </a:lvl4pPr>
            <a:lvl5pPr marL="360000" indent="-180000">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2" name="Content Placeholder 7">
            <a:extLst>
              <a:ext uri="{FF2B5EF4-FFF2-40B4-BE49-F238E27FC236}">
                <a16:creationId xmlns:a16="http://schemas.microsoft.com/office/drawing/2014/main" id="{26AB58CE-B967-7205-AFF4-3AB3E0A130CC}"/>
              </a:ext>
            </a:extLst>
          </p:cNvPr>
          <p:cNvSpPr>
            <a:spLocks noGrp="1"/>
          </p:cNvSpPr>
          <p:nvPr>
            <p:ph sz="quarter" idx="15"/>
          </p:nvPr>
        </p:nvSpPr>
        <p:spPr>
          <a:xfrm>
            <a:off x="474382" y="1245600"/>
            <a:ext cx="7536561" cy="4920862"/>
          </a:xfrm>
        </p:spPr>
        <p:txBody>
          <a:bodyPr/>
          <a:lstStyle>
            <a:lvl1pPr>
              <a:lnSpc>
                <a:spcPts val="1400"/>
              </a:lnSpc>
              <a:spcAft>
                <a:spcPts val="600"/>
              </a:spcAft>
              <a:defRPr sz="1200"/>
            </a:lvl1pPr>
            <a:lvl2pPr indent="-180000">
              <a:lnSpc>
                <a:spcPts val="1400"/>
              </a:lnSpc>
              <a:spcAft>
                <a:spcPts val="600"/>
              </a:spcAft>
              <a:defRPr sz="1100"/>
            </a:lvl2pPr>
            <a:lvl3pPr marL="360000" indent="-180000">
              <a:lnSpc>
                <a:spcPts val="1400"/>
              </a:lnSpc>
              <a:spcAft>
                <a:spcPts val="600"/>
              </a:spcAft>
              <a:defRPr sz="1100"/>
            </a:lvl3pPr>
            <a:lvl4pPr marL="540000" indent="-180000">
              <a:lnSpc>
                <a:spcPts val="1400"/>
              </a:lnSpc>
              <a:spcAft>
                <a:spcPts val="600"/>
              </a:spcAft>
              <a:defRPr sz="1100"/>
            </a:lvl4pPr>
            <a:lvl5pPr marL="720000" indent="-180000">
              <a:lnSpc>
                <a:spcPts val="1400"/>
              </a:lnSpc>
              <a:spcAft>
                <a:spcPts val="600"/>
              </a:spcAft>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8453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x copy-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24" name="Text Placeholder 3">
            <a:extLst>
              <a:ext uri="{FF2B5EF4-FFF2-40B4-BE49-F238E27FC236}">
                <a16:creationId xmlns:a16="http://schemas.microsoft.com/office/drawing/2014/main" id="{BF5A3020-BA58-25E8-CEA8-83A9A8A4BAE9}"/>
              </a:ext>
            </a:extLst>
          </p:cNvPr>
          <p:cNvSpPr>
            <a:spLocks noGrp="1"/>
          </p:cNvSpPr>
          <p:nvPr>
            <p:ph type="body" sz="quarter" idx="21"/>
          </p:nvPr>
        </p:nvSpPr>
        <p:spPr>
          <a:xfrm>
            <a:off x="8171615" y="2746479"/>
            <a:ext cx="3546000" cy="756000"/>
          </a:xfrm>
          <a:noFill/>
          <a:ln w="12700">
            <a:solidFill>
              <a:srgbClr val="75D8F7"/>
            </a:solidFill>
          </a:ln>
        </p:spPr>
        <p:txBody>
          <a:bodyPr lIns="144000" tIns="144000" rIns="144000" bIns="144000" numCol="1" spcCol="288000"/>
          <a:lstStyle>
            <a:lvl1pPr>
              <a:lnSpc>
                <a:spcPts val="1400"/>
              </a:lnSpc>
              <a:spcBef>
                <a:spcPts val="0"/>
              </a:spcBef>
              <a:spcAft>
                <a:spcPts val="400"/>
              </a:spcAft>
              <a:buFontTx/>
              <a:buNone/>
              <a:defRPr sz="1200" i="0">
                <a:solidFill>
                  <a:schemeClr val="accent1"/>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1" name="Text Placeholder 3">
            <a:extLst>
              <a:ext uri="{FF2B5EF4-FFF2-40B4-BE49-F238E27FC236}">
                <a16:creationId xmlns:a16="http://schemas.microsoft.com/office/drawing/2014/main" id="{0B04B1D8-CFE0-3491-B93A-74013C31F357}"/>
              </a:ext>
            </a:extLst>
          </p:cNvPr>
          <p:cNvSpPr>
            <a:spLocks noGrp="1"/>
          </p:cNvSpPr>
          <p:nvPr>
            <p:ph type="body" sz="quarter" idx="18"/>
          </p:nvPr>
        </p:nvSpPr>
        <p:spPr>
          <a:xfrm>
            <a:off x="4315153" y="2746480"/>
            <a:ext cx="3546000" cy="1007999"/>
          </a:xfrm>
          <a:solidFill>
            <a:srgbClr val="D6F3FD"/>
          </a:solidFill>
        </p:spPr>
        <p:txBody>
          <a:bodyPr lIns="144000" tIns="144000" rIns="144000" bIns="144000" numCol="1" spcCol="288000"/>
          <a:lstStyle>
            <a:lvl1pPr>
              <a:lnSpc>
                <a:spcPts val="1400"/>
              </a:lnSpc>
              <a:spcBef>
                <a:spcPts val="0"/>
              </a:spcBef>
              <a:spcAft>
                <a:spcPts val="800"/>
              </a:spcAft>
              <a:buFontTx/>
              <a:buNone/>
              <a:defRPr sz="1200" i="1">
                <a:solidFill>
                  <a:schemeClr val="accent1"/>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2" name="Text Placeholder 3">
            <a:extLst>
              <a:ext uri="{FF2B5EF4-FFF2-40B4-BE49-F238E27FC236}">
                <a16:creationId xmlns:a16="http://schemas.microsoft.com/office/drawing/2014/main" id="{C3EA2D45-7ED4-4ED3-99C0-951101A2EC08}"/>
              </a:ext>
            </a:extLst>
          </p:cNvPr>
          <p:cNvSpPr>
            <a:spLocks noGrp="1"/>
          </p:cNvSpPr>
          <p:nvPr>
            <p:ph type="body" sz="quarter" idx="19"/>
          </p:nvPr>
        </p:nvSpPr>
        <p:spPr>
          <a:xfrm>
            <a:off x="4315153" y="3934800"/>
            <a:ext cx="3546000" cy="1007999"/>
          </a:xfrm>
          <a:solidFill>
            <a:schemeClr val="accent3"/>
          </a:solidFill>
        </p:spPr>
        <p:txBody>
          <a:bodyPr lIns="144000" tIns="144000" rIns="144000" bIns="144000" numCol="1" spcCol="288000"/>
          <a:lstStyle>
            <a:lvl1pPr>
              <a:lnSpc>
                <a:spcPts val="1400"/>
              </a:lnSpc>
              <a:spcBef>
                <a:spcPts val="0"/>
              </a:spcBef>
              <a:spcAft>
                <a:spcPts val="800"/>
              </a:spcAft>
              <a:buFontTx/>
              <a:buNone/>
              <a:defRPr sz="1200" i="1">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3" name="Text Placeholder 3">
            <a:extLst>
              <a:ext uri="{FF2B5EF4-FFF2-40B4-BE49-F238E27FC236}">
                <a16:creationId xmlns:a16="http://schemas.microsoft.com/office/drawing/2014/main" id="{A060E8EF-7D2C-19DE-88C1-3B0D6F7BDB92}"/>
              </a:ext>
            </a:extLst>
          </p:cNvPr>
          <p:cNvSpPr>
            <a:spLocks noGrp="1"/>
          </p:cNvSpPr>
          <p:nvPr>
            <p:ph type="body" sz="quarter" idx="20"/>
          </p:nvPr>
        </p:nvSpPr>
        <p:spPr>
          <a:xfrm>
            <a:off x="4315153" y="5084520"/>
            <a:ext cx="3546000" cy="1022880"/>
          </a:xfrm>
          <a:solidFill>
            <a:schemeClr val="tx1"/>
          </a:solidFill>
        </p:spPr>
        <p:txBody>
          <a:bodyPr lIns="144000" tIns="144000" rIns="144000" bIns="144000" numCol="1" spcCol="288000"/>
          <a:lstStyle>
            <a:lvl1pPr>
              <a:lnSpc>
                <a:spcPts val="1400"/>
              </a:lnSpc>
              <a:spcBef>
                <a:spcPts val="0"/>
              </a:spcBef>
              <a:spcAft>
                <a:spcPts val="800"/>
              </a:spcAft>
              <a:buFontTx/>
              <a:buNone/>
              <a:defRPr sz="1200" i="1">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35DCBD67-A2D8-9804-3C24-0D54F7530C1E}"/>
              </a:ext>
            </a:extLst>
          </p:cNvPr>
          <p:cNvSpPr>
            <a:spLocks noGrp="1"/>
          </p:cNvSpPr>
          <p:nvPr>
            <p:ph type="body" sz="quarter" idx="15"/>
          </p:nvPr>
        </p:nvSpPr>
        <p:spPr>
          <a:xfrm>
            <a:off x="474382" y="2746480"/>
            <a:ext cx="3546000" cy="1007999"/>
          </a:xfrm>
          <a:solidFill>
            <a:srgbClr val="D6F3FD"/>
          </a:solidFill>
        </p:spPr>
        <p:txBody>
          <a:bodyPr lIns="144000" tIns="144000" rIns="144000" bIns="144000" numCol="1" spcCol="288000"/>
          <a:lstStyle>
            <a:lvl1pPr>
              <a:lnSpc>
                <a:spcPts val="1400"/>
              </a:lnSpc>
              <a:spcBef>
                <a:spcPts val="0"/>
              </a:spcBef>
              <a:spcAft>
                <a:spcPts val="800"/>
              </a:spcAft>
              <a:buFontTx/>
              <a:buNone/>
              <a:defRPr sz="1500">
                <a:solidFill>
                  <a:schemeClr val="accent1"/>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19" name="Text Placeholder 3">
            <a:extLst>
              <a:ext uri="{FF2B5EF4-FFF2-40B4-BE49-F238E27FC236}">
                <a16:creationId xmlns:a16="http://schemas.microsoft.com/office/drawing/2014/main" id="{9017C5E3-2227-DB40-5FA6-4A98AF97C4CD}"/>
              </a:ext>
            </a:extLst>
          </p:cNvPr>
          <p:cNvSpPr>
            <a:spLocks noGrp="1"/>
          </p:cNvSpPr>
          <p:nvPr>
            <p:ph type="body" sz="quarter" idx="16"/>
          </p:nvPr>
        </p:nvSpPr>
        <p:spPr>
          <a:xfrm>
            <a:off x="474382" y="3935232"/>
            <a:ext cx="3546000" cy="1007999"/>
          </a:xfrm>
          <a:solidFill>
            <a:schemeClr val="accent3"/>
          </a:solidFill>
        </p:spPr>
        <p:txBody>
          <a:bodyPr lIns="144000" tIns="144000" rIns="144000" bIns="144000" numCol="1" spcCol="288000"/>
          <a:lstStyle>
            <a:lvl1pPr>
              <a:lnSpc>
                <a:spcPts val="1400"/>
              </a:lnSpc>
              <a:spcBef>
                <a:spcPts val="0"/>
              </a:spcBef>
              <a:spcAft>
                <a:spcPts val="800"/>
              </a:spcAft>
              <a:buFontTx/>
              <a:buNone/>
              <a:defRPr sz="1500">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0" name="Text Placeholder 3">
            <a:extLst>
              <a:ext uri="{FF2B5EF4-FFF2-40B4-BE49-F238E27FC236}">
                <a16:creationId xmlns:a16="http://schemas.microsoft.com/office/drawing/2014/main" id="{C1D3E240-E9C6-58F7-DC1C-79371BF5E99C}"/>
              </a:ext>
            </a:extLst>
          </p:cNvPr>
          <p:cNvSpPr>
            <a:spLocks noGrp="1"/>
          </p:cNvSpPr>
          <p:nvPr>
            <p:ph type="body" sz="quarter" idx="17"/>
          </p:nvPr>
        </p:nvSpPr>
        <p:spPr>
          <a:xfrm>
            <a:off x="474382" y="5084520"/>
            <a:ext cx="3546000" cy="1022880"/>
          </a:xfrm>
          <a:solidFill>
            <a:schemeClr val="tx1"/>
          </a:solidFill>
        </p:spPr>
        <p:txBody>
          <a:bodyPr lIns="144000" tIns="144000" rIns="144000" bIns="144000" numCol="1" spcCol="288000"/>
          <a:lstStyle>
            <a:lvl1pPr>
              <a:lnSpc>
                <a:spcPts val="1400"/>
              </a:lnSpc>
              <a:spcBef>
                <a:spcPts val="0"/>
              </a:spcBef>
              <a:spcAft>
                <a:spcPts val="800"/>
              </a:spcAft>
              <a:buFontTx/>
              <a:buNone/>
              <a:defRPr sz="1500">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7" name="Text Placeholder 3">
            <a:extLst>
              <a:ext uri="{FF2B5EF4-FFF2-40B4-BE49-F238E27FC236}">
                <a16:creationId xmlns:a16="http://schemas.microsoft.com/office/drawing/2014/main" id="{5AB87E9A-0E5D-09B9-FDFD-0549ADBC8C66}"/>
              </a:ext>
            </a:extLst>
          </p:cNvPr>
          <p:cNvSpPr>
            <a:spLocks noGrp="1"/>
          </p:cNvSpPr>
          <p:nvPr>
            <p:ph type="body" sz="quarter" idx="24"/>
          </p:nvPr>
        </p:nvSpPr>
        <p:spPr>
          <a:xfrm>
            <a:off x="8171615" y="3610800"/>
            <a:ext cx="3546000" cy="756000"/>
          </a:xfrm>
          <a:noFill/>
          <a:ln w="12700">
            <a:solidFill>
              <a:schemeClr val="accent3"/>
            </a:solidFill>
          </a:ln>
        </p:spPr>
        <p:txBody>
          <a:bodyPr lIns="144000" tIns="144000" rIns="144000" bIns="144000" numCol="1" spcCol="288000"/>
          <a:lstStyle>
            <a:lvl1pPr>
              <a:lnSpc>
                <a:spcPts val="1400"/>
              </a:lnSpc>
              <a:spcBef>
                <a:spcPts val="0"/>
              </a:spcBef>
              <a:spcAft>
                <a:spcPts val="400"/>
              </a:spcAft>
              <a:buFontTx/>
              <a:buNone/>
              <a:defRPr sz="1200" i="0">
                <a:solidFill>
                  <a:schemeClr val="accent3"/>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8" name="Text Placeholder 3">
            <a:extLst>
              <a:ext uri="{FF2B5EF4-FFF2-40B4-BE49-F238E27FC236}">
                <a16:creationId xmlns:a16="http://schemas.microsoft.com/office/drawing/2014/main" id="{6CBA849A-1F8F-4760-53A1-C7A68C502865}"/>
              </a:ext>
            </a:extLst>
          </p:cNvPr>
          <p:cNvSpPr>
            <a:spLocks noGrp="1"/>
          </p:cNvSpPr>
          <p:nvPr>
            <p:ph type="body" sz="quarter" idx="25"/>
          </p:nvPr>
        </p:nvSpPr>
        <p:spPr>
          <a:xfrm>
            <a:off x="8171615" y="4474800"/>
            <a:ext cx="3546000" cy="756000"/>
          </a:xfrm>
          <a:noFill/>
          <a:ln w="12700">
            <a:solidFill>
              <a:schemeClr val="tx1"/>
            </a:solidFill>
          </a:ln>
        </p:spPr>
        <p:txBody>
          <a:bodyPr lIns="144000" tIns="144000" rIns="144000" bIns="144000" numCol="1" spcCol="288000"/>
          <a:lstStyle>
            <a:lvl1pPr>
              <a:lnSpc>
                <a:spcPts val="1400"/>
              </a:lnSpc>
              <a:spcBef>
                <a:spcPts val="0"/>
              </a:spcBef>
              <a:spcAft>
                <a:spcPts val="400"/>
              </a:spcAft>
              <a:buFontTx/>
              <a:buNone/>
              <a:defRPr sz="1200" i="0">
                <a:solidFill>
                  <a:schemeClr val="accent1"/>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9" name="Text Placeholder 3">
            <a:extLst>
              <a:ext uri="{FF2B5EF4-FFF2-40B4-BE49-F238E27FC236}">
                <a16:creationId xmlns:a16="http://schemas.microsoft.com/office/drawing/2014/main" id="{052C6645-4DED-86F7-047D-17EE461CEA50}"/>
              </a:ext>
            </a:extLst>
          </p:cNvPr>
          <p:cNvSpPr>
            <a:spLocks noGrp="1"/>
          </p:cNvSpPr>
          <p:nvPr>
            <p:ph type="body" sz="quarter" idx="26"/>
          </p:nvPr>
        </p:nvSpPr>
        <p:spPr>
          <a:xfrm>
            <a:off x="8171615" y="5351400"/>
            <a:ext cx="3546000" cy="756000"/>
          </a:xfrm>
          <a:solidFill>
            <a:srgbClr val="E6EAEE"/>
          </a:solidFill>
          <a:ln w="12700">
            <a:noFill/>
          </a:ln>
        </p:spPr>
        <p:txBody>
          <a:bodyPr lIns="144000" tIns="144000" rIns="144000" bIns="144000" numCol="1" spcCol="288000"/>
          <a:lstStyle>
            <a:lvl1pPr>
              <a:lnSpc>
                <a:spcPts val="1400"/>
              </a:lnSpc>
              <a:spcBef>
                <a:spcPts val="0"/>
              </a:spcBef>
              <a:spcAft>
                <a:spcPts val="400"/>
              </a:spcAft>
              <a:buFontTx/>
              <a:buNone/>
              <a:defRPr sz="1200" i="0">
                <a:solidFill>
                  <a:schemeClr val="accent1"/>
                </a:solidFill>
              </a:defRPr>
            </a:lvl1pPr>
            <a:lvl2pPr marL="0" indent="0">
              <a:lnSpc>
                <a:spcPts val="1400"/>
              </a:lnSpc>
              <a:spcBef>
                <a:spcPts val="400"/>
              </a:spcBef>
              <a:spcAft>
                <a:spcPts val="600"/>
              </a:spcAft>
              <a:buFontTx/>
              <a:buNone/>
              <a:defRPr sz="1100">
                <a:solidFill>
                  <a:schemeClr val="accent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Tree>
    <p:extLst>
      <p:ext uri="{BB962C8B-B14F-4D97-AF65-F5344CB8AC3E}">
        <p14:creationId xmlns:p14="http://schemas.microsoft.com/office/powerpoint/2010/main" val="3342288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ox copy-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53795-E5CE-D44F-8502-7757A205023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641"/>
          <a:stretch/>
        </p:blipFill>
        <p:spPr>
          <a:xfrm>
            <a:off x="6296062" y="0"/>
            <a:ext cx="5895938" cy="6858000"/>
          </a:xfrm>
          <a:prstGeom prst="rect">
            <a:avLst/>
          </a:prstGeom>
        </p:spPr>
      </p:pic>
      <p:sp>
        <p:nvSpPr>
          <p:cNvPr id="24" name="Text Placeholder 3">
            <a:extLst>
              <a:ext uri="{FF2B5EF4-FFF2-40B4-BE49-F238E27FC236}">
                <a16:creationId xmlns:a16="http://schemas.microsoft.com/office/drawing/2014/main" id="{BF5A3020-BA58-25E8-CEA8-83A9A8A4BAE9}"/>
              </a:ext>
            </a:extLst>
          </p:cNvPr>
          <p:cNvSpPr>
            <a:spLocks noGrp="1"/>
          </p:cNvSpPr>
          <p:nvPr>
            <p:ph type="body" sz="quarter" idx="21"/>
          </p:nvPr>
        </p:nvSpPr>
        <p:spPr>
          <a:xfrm>
            <a:off x="8171615" y="2746479"/>
            <a:ext cx="3546000" cy="756000"/>
          </a:xfrm>
          <a:noFill/>
          <a:ln w="12700">
            <a:solidFill>
              <a:schemeClr val="tx2"/>
            </a:solidFill>
          </a:ln>
        </p:spPr>
        <p:txBody>
          <a:bodyPr lIns="144000" tIns="144000" rIns="144000" bIns="144000" numCol="1" spcCol="288000"/>
          <a:lstStyle>
            <a:lvl1pPr>
              <a:lnSpc>
                <a:spcPts val="1400"/>
              </a:lnSpc>
              <a:spcBef>
                <a:spcPts val="0"/>
              </a:spcBef>
              <a:spcAft>
                <a:spcPts val="400"/>
              </a:spcAft>
              <a:buFontTx/>
              <a:buNone/>
              <a:defRPr sz="1200" i="0">
                <a:solidFill>
                  <a:schemeClr val="tx2"/>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1" name="Text Placeholder 3">
            <a:extLst>
              <a:ext uri="{FF2B5EF4-FFF2-40B4-BE49-F238E27FC236}">
                <a16:creationId xmlns:a16="http://schemas.microsoft.com/office/drawing/2014/main" id="{0B04B1D8-CFE0-3491-B93A-74013C31F357}"/>
              </a:ext>
            </a:extLst>
          </p:cNvPr>
          <p:cNvSpPr>
            <a:spLocks noGrp="1"/>
          </p:cNvSpPr>
          <p:nvPr>
            <p:ph type="body" sz="quarter" idx="18"/>
          </p:nvPr>
        </p:nvSpPr>
        <p:spPr>
          <a:xfrm>
            <a:off x="4315153" y="2746480"/>
            <a:ext cx="3546000" cy="1007999"/>
          </a:xfrm>
          <a:solidFill>
            <a:srgbClr val="F7D9E0"/>
          </a:solidFill>
        </p:spPr>
        <p:txBody>
          <a:bodyPr lIns="144000" tIns="144000" rIns="144000" bIns="144000" numCol="1" spcCol="288000"/>
          <a:lstStyle>
            <a:lvl1pPr>
              <a:lnSpc>
                <a:spcPts val="1400"/>
              </a:lnSpc>
              <a:spcBef>
                <a:spcPts val="0"/>
              </a:spcBef>
              <a:spcAft>
                <a:spcPts val="800"/>
              </a:spcAft>
              <a:buFontTx/>
              <a:buNone/>
              <a:defRPr sz="1200" i="1">
                <a:solidFill>
                  <a:schemeClr val="accent4"/>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2" name="Text Placeholder 3">
            <a:extLst>
              <a:ext uri="{FF2B5EF4-FFF2-40B4-BE49-F238E27FC236}">
                <a16:creationId xmlns:a16="http://schemas.microsoft.com/office/drawing/2014/main" id="{C3EA2D45-7ED4-4ED3-99C0-951101A2EC08}"/>
              </a:ext>
            </a:extLst>
          </p:cNvPr>
          <p:cNvSpPr>
            <a:spLocks noGrp="1"/>
          </p:cNvSpPr>
          <p:nvPr>
            <p:ph type="body" sz="quarter" idx="19"/>
          </p:nvPr>
        </p:nvSpPr>
        <p:spPr>
          <a:xfrm>
            <a:off x="4315153" y="3934800"/>
            <a:ext cx="3546000" cy="1007999"/>
          </a:xfrm>
          <a:solidFill>
            <a:schemeClr val="tx2"/>
          </a:solidFill>
        </p:spPr>
        <p:txBody>
          <a:bodyPr lIns="144000" tIns="144000" rIns="144000" bIns="144000" numCol="1" spcCol="288000"/>
          <a:lstStyle>
            <a:lvl1pPr>
              <a:lnSpc>
                <a:spcPts val="1400"/>
              </a:lnSpc>
              <a:spcBef>
                <a:spcPts val="0"/>
              </a:spcBef>
              <a:spcAft>
                <a:spcPts val="800"/>
              </a:spcAft>
              <a:buFontTx/>
              <a:buNone/>
              <a:defRPr sz="1200" i="1">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3" name="Text Placeholder 3">
            <a:extLst>
              <a:ext uri="{FF2B5EF4-FFF2-40B4-BE49-F238E27FC236}">
                <a16:creationId xmlns:a16="http://schemas.microsoft.com/office/drawing/2014/main" id="{A060E8EF-7D2C-19DE-88C1-3B0D6F7BDB92}"/>
              </a:ext>
            </a:extLst>
          </p:cNvPr>
          <p:cNvSpPr>
            <a:spLocks noGrp="1"/>
          </p:cNvSpPr>
          <p:nvPr>
            <p:ph type="body" sz="quarter" idx="20"/>
          </p:nvPr>
        </p:nvSpPr>
        <p:spPr>
          <a:xfrm>
            <a:off x="4315153" y="5084520"/>
            <a:ext cx="3546000" cy="1022880"/>
          </a:xfrm>
          <a:solidFill>
            <a:schemeClr val="accent4"/>
          </a:solidFill>
        </p:spPr>
        <p:txBody>
          <a:bodyPr lIns="144000" tIns="144000" rIns="144000" bIns="144000" numCol="1" spcCol="288000"/>
          <a:lstStyle>
            <a:lvl1pPr>
              <a:lnSpc>
                <a:spcPts val="1400"/>
              </a:lnSpc>
              <a:spcBef>
                <a:spcPts val="0"/>
              </a:spcBef>
              <a:spcAft>
                <a:spcPts val="800"/>
              </a:spcAft>
              <a:buFontTx/>
              <a:buNone/>
              <a:defRPr sz="1200" i="1">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tx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2600" b="1" i="0">
                <a:solidFill>
                  <a:schemeClr val="tx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16" name="Graphic 15">
            <a:extLst>
              <a:ext uri="{FF2B5EF4-FFF2-40B4-BE49-F238E27FC236}">
                <a16:creationId xmlns:a16="http://schemas.microsoft.com/office/drawing/2014/main" id="{3096FD0A-DA95-BCB1-06E2-14B529C767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978" y="252663"/>
            <a:ext cx="454161" cy="293410"/>
          </a:xfrm>
          <a:prstGeom prst="rect">
            <a:avLst/>
          </a:prstGeom>
        </p:spPr>
      </p:pic>
      <p:sp>
        <p:nvSpPr>
          <p:cNvPr id="7" name="Text Placeholder 6">
            <a:extLst>
              <a:ext uri="{FF2B5EF4-FFF2-40B4-BE49-F238E27FC236}">
                <a16:creationId xmlns:a16="http://schemas.microsoft.com/office/drawing/2014/main" id="{4BC53418-46D8-0139-3942-C5758DD925AB}"/>
              </a:ext>
            </a:extLst>
          </p:cNvPr>
          <p:cNvSpPr>
            <a:spLocks noGrp="1"/>
          </p:cNvSpPr>
          <p:nvPr>
            <p:ph type="body" sz="quarter" idx="14"/>
          </p:nvPr>
        </p:nvSpPr>
        <p:spPr>
          <a:xfrm>
            <a:off x="474663" y="6228000"/>
            <a:ext cx="11345898" cy="360000"/>
          </a:xfrm>
        </p:spPr>
        <p:txBody>
          <a:bodyPr anchor="b" anchorCtr="0"/>
          <a:lstStyle>
            <a:lvl1pPr marL="180000" indent="-180000">
              <a:spcAft>
                <a:spcPts val="0"/>
              </a:spcAft>
              <a:buFont typeface="+mj-lt"/>
              <a:buAutoNum type="arabicPeriod"/>
              <a:defRPr sz="800" b="0">
                <a:solidFill>
                  <a:schemeClr val="accent5"/>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35DCBD67-A2D8-9804-3C24-0D54F7530C1E}"/>
              </a:ext>
            </a:extLst>
          </p:cNvPr>
          <p:cNvSpPr>
            <a:spLocks noGrp="1"/>
          </p:cNvSpPr>
          <p:nvPr>
            <p:ph type="body" sz="quarter" idx="15"/>
          </p:nvPr>
        </p:nvSpPr>
        <p:spPr>
          <a:xfrm>
            <a:off x="474382" y="2746480"/>
            <a:ext cx="3546000" cy="1007999"/>
          </a:xfrm>
          <a:solidFill>
            <a:srgbClr val="F7D9E0"/>
          </a:solidFill>
        </p:spPr>
        <p:txBody>
          <a:bodyPr lIns="144000" tIns="144000" rIns="144000" bIns="144000" numCol="1" spcCol="288000"/>
          <a:lstStyle>
            <a:lvl1pPr>
              <a:lnSpc>
                <a:spcPts val="1400"/>
              </a:lnSpc>
              <a:spcBef>
                <a:spcPts val="0"/>
              </a:spcBef>
              <a:spcAft>
                <a:spcPts val="800"/>
              </a:spcAft>
              <a:buFontTx/>
              <a:buNone/>
              <a:defRPr sz="1500">
                <a:solidFill>
                  <a:schemeClr val="accent4"/>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19" name="Text Placeholder 3">
            <a:extLst>
              <a:ext uri="{FF2B5EF4-FFF2-40B4-BE49-F238E27FC236}">
                <a16:creationId xmlns:a16="http://schemas.microsoft.com/office/drawing/2014/main" id="{9017C5E3-2227-DB40-5FA6-4A98AF97C4CD}"/>
              </a:ext>
            </a:extLst>
          </p:cNvPr>
          <p:cNvSpPr>
            <a:spLocks noGrp="1"/>
          </p:cNvSpPr>
          <p:nvPr>
            <p:ph type="body" sz="quarter" idx="16"/>
          </p:nvPr>
        </p:nvSpPr>
        <p:spPr>
          <a:xfrm>
            <a:off x="474382" y="3935232"/>
            <a:ext cx="3546000" cy="1007999"/>
          </a:xfrm>
          <a:solidFill>
            <a:schemeClr val="tx2"/>
          </a:solidFill>
        </p:spPr>
        <p:txBody>
          <a:bodyPr lIns="144000" tIns="144000" rIns="144000" bIns="144000" numCol="1" spcCol="288000"/>
          <a:lstStyle>
            <a:lvl1pPr>
              <a:lnSpc>
                <a:spcPts val="1400"/>
              </a:lnSpc>
              <a:spcBef>
                <a:spcPts val="0"/>
              </a:spcBef>
              <a:spcAft>
                <a:spcPts val="800"/>
              </a:spcAft>
              <a:buFontTx/>
              <a:buNone/>
              <a:defRPr sz="1500">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0" name="Text Placeholder 3">
            <a:extLst>
              <a:ext uri="{FF2B5EF4-FFF2-40B4-BE49-F238E27FC236}">
                <a16:creationId xmlns:a16="http://schemas.microsoft.com/office/drawing/2014/main" id="{C1D3E240-E9C6-58F7-DC1C-79371BF5E99C}"/>
              </a:ext>
            </a:extLst>
          </p:cNvPr>
          <p:cNvSpPr>
            <a:spLocks noGrp="1"/>
          </p:cNvSpPr>
          <p:nvPr>
            <p:ph type="body" sz="quarter" idx="17"/>
          </p:nvPr>
        </p:nvSpPr>
        <p:spPr>
          <a:xfrm>
            <a:off x="474382" y="5084520"/>
            <a:ext cx="3546000" cy="1022880"/>
          </a:xfrm>
          <a:solidFill>
            <a:schemeClr val="accent4"/>
          </a:solidFill>
        </p:spPr>
        <p:txBody>
          <a:bodyPr lIns="144000" tIns="144000" rIns="144000" bIns="144000" numCol="1" spcCol="288000"/>
          <a:lstStyle>
            <a:lvl1pPr>
              <a:lnSpc>
                <a:spcPts val="1400"/>
              </a:lnSpc>
              <a:spcBef>
                <a:spcPts val="0"/>
              </a:spcBef>
              <a:spcAft>
                <a:spcPts val="800"/>
              </a:spcAft>
              <a:buFontTx/>
              <a:buNone/>
              <a:defRPr sz="1500">
                <a:solidFill>
                  <a:schemeClr val="bg1"/>
                </a:solidFill>
              </a:defRPr>
            </a:lvl1pPr>
            <a:lvl2pPr marL="0" indent="0">
              <a:lnSpc>
                <a:spcPts val="1400"/>
              </a:lnSpc>
              <a:spcBef>
                <a:spcPts val="400"/>
              </a:spcBef>
              <a:spcAft>
                <a:spcPts val="600"/>
              </a:spcAft>
              <a:buFontTx/>
              <a:buNone/>
              <a:defRPr sz="1100">
                <a:solidFill>
                  <a:schemeClr val="bg1"/>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7" name="Text Placeholder 3">
            <a:extLst>
              <a:ext uri="{FF2B5EF4-FFF2-40B4-BE49-F238E27FC236}">
                <a16:creationId xmlns:a16="http://schemas.microsoft.com/office/drawing/2014/main" id="{5AB87E9A-0E5D-09B9-FDFD-0549ADBC8C66}"/>
              </a:ext>
            </a:extLst>
          </p:cNvPr>
          <p:cNvSpPr>
            <a:spLocks noGrp="1"/>
          </p:cNvSpPr>
          <p:nvPr>
            <p:ph type="body" sz="quarter" idx="24"/>
          </p:nvPr>
        </p:nvSpPr>
        <p:spPr>
          <a:xfrm>
            <a:off x="8171615" y="3610800"/>
            <a:ext cx="3546000" cy="756000"/>
          </a:xfrm>
          <a:noFill/>
          <a:ln w="12700">
            <a:solidFill>
              <a:schemeClr val="tx2"/>
            </a:solidFill>
          </a:ln>
        </p:spPr>
        <p:txBody>
          <a:bodyPr lIns="144000" tIns="144000" rIns="144000" bIns="144000" numCol="1" spcCol="288000"/>
          <a:lstStyle>
            <a:lvl1pPr>
              <a:lnSpc>
                <a:spcPts val="1400"/>
              </a:lnSpc>
              <a:spcBef>
                <a:spcPts val="0"/>
              </a:spcBef>
              <a:spcAft>
                <a:spcPts val="400"/>
              </a:spcAft>
              <a:buFontTx/>
              <a:buNone/>
              <a:defRPr sz="1200" i="0">
                <a:solidFill>
                  <a:schemeClr val="tx2"/>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8" name="Text Placeholder 3">
            <a:extLst>
              <a:ext uri="{FF2B5EF4-FFF2-40B4-BE49-F238E27FC236}">
                <a16:creationId xmlns:a16="http://schemas.microsoft.com/office/drawing/2014/main" id="{6CBA849A-1F8F-4760-53A1-C7A68C502865}"/>
              </a:ext>
            </a:extLst>
          </p:cNvPr>
          <p:cNvSpPr>
            <a:spLocks noGrp="1"/>
          </p:cNvSpPr>
          <p:nvPr>
            <p:ph type="body" sz="quarter" idx="25"/>
          </p:nvPr>
        </p:nvSpPr>
        <p:spPr>
          <a:xfrm>
            <a:off x="8171615" y="4474800"/>
            <a:ext cx="3546000" cy="756000"/>
          </a:xfrm>
          <a:noFill/>
          <a:ln w="12700">
            <a:solidFill>
              <a:schemeClr val="accent4"/>
            </a:solidFill>
          </a:ln>
        </p:spPr>
        <p:txBody>
          <a:bodyPr lIns="144000" tIns="144000" rIns="144000" bIns="144000" numCol="1" spcCol="288000"/>
          <a:lstStyle>
            <a:lvl1pPr>
              <a:lnSpc>
                <a:spcPts val="1400"/>
              </a:lnSpc>
              <a:spcBef>
                <a:spcPts val="0"/>
              </a:spcBef>
              <a:spcAft>
                <a:spcPts val="400"/>
              </a:spcAft>
              <a:buFontTx/>
              <a:buNone/>
              <a:defRPr sz="1200" i="0">
                <a:solidFill>
                  <a:schemeClr val="accent4"/>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
        <p:nvSpPr>
          <p:cNvPr id="29" name="Text Placeholder 3">
            <a:extLst>
              <a:ext uri="{FF2B5EF4-FFF2-40B4-BE49-F238E27FC236}">
                <a16:creationId xmlns:a16="http://schemas.microsoft.com/office/drawing/2014/main" id="{052C6645-4DED-86F7-047D-17EE461CEA50}"/>
              </a:ext>
            </a:extLst>
          </p:cNvPr>
          <p:cNvSpPr>
            <a:spLocks noGrp="1"/>
          </p:cNvSpPr>
          <p:nvPr>
            <p:ph type="body" sz="quarter" idx="26"/>
          </p:nvPr>
        </p:nvSpPr>
        <p:spPr>
          <a:xfrm>
            <a:off x="8171615" y="5351400"/>
            <a:ext cx="3546000" cy="756000"/>
          </a:xfrm>
          <a:solidFill>
            <a:srgbClr val="E6EAEE"/>
          </a:solidFill>
          <a:ln w="12700">
            <a:noFill/>
          </a:ln>
        </p:spPr>
        <p:txBody>
          <a:bodyPr lIns="144000" tIns="144000" rIns="144000" bIns="144000" numCol="1" spcCol="288000"/>
          <a:lstStyle>
            <a:lvl1pPr>
              <a:lnSpc>
                <a:spcPts val="1400"/>
              </a:lnSpc>
              <a:spcBef>
                <a:spcPts val="0"/>
              </a:spcBef>
              <a:spcAft>
                <a:spcPts val="400"/>
              </a:spcAft>
              <a:buFontTx/>
              <a:buNone/>
              <a:defRPr sz="1200" i="0">
                <a:solidFill>
                  <a:schemeClr val="accent4"/>
                </a:solidFill>
              </a:defRPr>
            </a:lvl1pPr>
            <a:lvl2pPr marL="0" indent="0">
              <a:lnSpc>
                <a:spcPts val="1400"/>
              </a:lnSpc>
              <a:spcBef>
                <a:spcPts val="400"/>
              </a:spcBef>
              <a:spcAft>
                <a:spcPts val="600"/>
              </a:spcAft>
              <a:buFontTx/>
              <a:buNone/>
              <a:defRPr sz="1100">
                <a:solidFill>
                  <a:schemeClr val="accent5"/>
                </a:solidFill>
              </a:defRPr>
            </a:lvl2pPr>
            <a:lvl3pPr marL="0" indent="0">
              <a:lnSpc>
                <a:spcPts val="1400"/>
              </a:lnSpc>
              <a:buFontTx/>
              <a:buNone/>
              <a:defRPr sz="1100"/>
            </a:lvl3pPr>
            <a:lvl4pPr marL="180000" indent="-180000">
              <a:lnSpc>
                <a:spcPts val="1400"/>
              </a:lnSpc>
              <a:spcAft>
                <a:spcPts val="600"/>
              </a:spcAft>
              <a:buFont typeface="Arial" panose="020B0604020202020204" pitchFamily="34" charset="0"/>
              <a:buChar char="•"/>
              <a:defRPr sz="1100">
                <a:solidFill>
                  <a:schemeClr val="accent1"/>
                </a:solidFill>
              </a:defRPr>
            </a:lvl4pPr>
            <a:lvl5pPr marL="360000" indent="-180000">
              <a:lnSpc>
                <a:spcPts val="1400"/>
              </a:lnSpc>
              <a:spcAft>
                <a:spcPts val="600"/>
              </a:spcAft>
              <a:buFont typeface="System Font Regular"/>
              <a:buChar char="⎻"/>
              <a:defRPr sz="1100">
                <a:solidFill>
                  <a:schemeClr val="accent1"/>
                </a:solidFill>
              </a:defRPr>
            </a:lvl5pPr>
            <a:lvl6pPr marL="0" indent="0">
              <a:lnSpc>
                <a:spcPts val="2100"/>
              </a:lnSpc>
              <a:spcBef>
                <a:spcPts val="1200"/>
              </a:spcBef>
              <a:spcAft>
                <a:spcPts val="1200"/>
              </a:spcAft>
              <a:buFontTx/>
              <a:buNone/>
              <a:defRPr sz="1700" b="1">
                <a:solidFill>
                  <a:schemeClr val="accent3"/>
                </a:solidFill>
              </a:defRPr>
            </a:lvl6pPr>
          </a:lstStyle>
          <a:p>
            <a:pPr lvl="0"/>
            <a:r>
              <a:rPr lang="en-GB" dirty="0"/>
              <a:t>Click to edit Master text styles</a:t>
            </a:r>
          </a:p>
          <a:p>
            <a:pPr lvl="1"/>
            <a:r>
              <a:rPr lang="en-GB" dirty="0"/>
              <a:t>Second level</a:t>
            </a:r>
            <a:endParaRPr lang="en-US" dirty="0"/>
          </a:p>
        </p:txBody>
      </p:sp>
    </p:spTree>
    <p:extLst>
      <p:ext uri="{BB962C8B-B14F-4D97-AF65-F5344CB8AC3E}">
        <p14:creationId xmlns:p14="http://schemas.microsoft.com/office/powerpoint/2010/main" val="2053367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layout_text and grahpic-1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64FAF-B99E-E4C1-145D-152B0D334ED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bg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3150" b="1" i="0">
                <a:solidFill>
                  <a:schemeClr val="bg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chemeClr val="bg1"/>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3" name="Graphic 2">
            <a:extLst>
              <a:ext uri="{FF2B5EF4-FFF2-40B4-BE49-F238E27FC236}">
                <a16:creationId xmlns:a16="http://schemas.microsoft.com/office/drawing/2014/main" id="{A5A1CCD6-8E1F-460A-C09A-1A7D13BECD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978" y="252663"/>
            <a:ext cx="454161" cy="293409"/>
          </a:xfrm>
          <a:prstGeom prst="rect">
            <a:avLst/>
          </a:prstGeom>
        </p:spPr>
      </p:pic>
      <p:sp>
        <p:nvSpPr>
          <p:cNvPr id="5" name="Text Placeholder 4">
            <a:extLst>
              <a:ext uri="{FF2B5EF4-FFF2-40B4-BE49-F238E27FC236}">
                <a16:creationId xmlns:a16="http://schemas.microsoft.com/office/drawing/2014/main" id="{16FA6B1D-47C1-7C7B-96CF-26113FE0F7CC}"/>
              </a:ext>
            </a:extLst>
          </p:cNvPr>
          <p:cNvSpPr>
            <a:spLocks noGrp="1"/>
          </p:cNvSpPr>
          <p:nvPr>
            <p:ph type="body" sz="quarter" idx="13"/>
          </p:nvPr>
        </p:nvSpPr>
        <p:spPr>
          <a:xfrm>
            <a:off x="474381" y="2746800"/>
            <a:ext cx="7380000" cy="3240000"/>
          </a:xfrm>
        </p:spPr>
        <p:txBody>
          <a:bodyPr numCol="2" spcCol="288000"/>
          <a:lstStyle>
            <a:lvl1pPr>
              <a:lnSpc>
                <a:spcPts val="1400"/>
              </a:lnSpc>
              <a:spcBef>
                <a:spcPts val="600"/>
              </a:spcBef>
              <a:spcAft>
                <a:spcPts val="400"/>
              </a:spcAft>
              <a:defRPr sz="1200">
                <a:solidFill>
                  <a:schemeClr val="bg1"/>
                </a:solidFill>
              </a:defRPr>
            </a:lvl1pPr>
            <a:lvl2pPr marL="0" indent="0">
              <a:lnSpc>
                <a:spcPts val="1400"/>
              </a:lnSpc>
              <a:spcAft>
                <a:spcPts val="600"/>
              </a:spcAft>
              <a:buFontTx/>
              <a:buNone/>
              <a:defRPr sz="1100">
                <a:solidFill>
                  <a:schemeClr val="bg1"/>
                </a:solidFill>
              </a:defRPr>
            </a:lvl2pPr>
            <a:lvl3pPr marL="216000" indent="-216000">
              <a:lnSpc>
                <a:spcPts val="1400"/>
              </a:lnSpc>
              <a:spcAft>
                <a:spcPts val="600"/>
              </a:spcAft>
              <a:buFont typeface="Arial" panose="020B0604020202020204" pitchFamily="34" charset="0"/>
              <a:buChar char="•"/>
              <a:defRPr sz="1100">
                <a:solidFill>
                  <a:schemeClr val="bg1"/>
                </a:solidFill>
              </a:defRPr>
            </a:lvl3pPr>
            <a:lvl4pPr marL="432000" indent="-216000">
              <a:lnSpc>
                <a:spcPts val="1400"/>
              </a:lnSpc>
              <a:spcAft>
                <a:spcPts val="600"/>
              </a:spcAft>
              <a:buFont typeface="System Font Regular"/>
              <a:buChar char="⎻"/>
              <a:defRPr sz="1100">
                <a:solidFill>
                  <a:schemeClr val="bg1"/>
                </a:solidFill>
              </a:defRPr>
            </a:lvl4pPr>
            <a:lvl5pPr marL="0" indent="0">
              <a:lnSpc>
                <a:spcPts val="2100"/>
              </a:lnSpc>
              <a:spcBef>
                <a:spcPts val="1400"/>
              </a:spcBef>
              <a:spcAft>
                <a:spcPts val="1400"/>
              </a:spcAft>
              <a:buFontTx/>
              <a:buNone/>
              <a:defRPr sz="17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6">
            <a:extLst>
              <a:ext uri="{FF2B5EF4-FFF2-40B4-BE49-F238E27FC236}">
                <a16:creationId xmlns:a16="http://schemas.microsoft.com/office/drawing/2014/main" id="{F245F657-3821-8ACC-AD32-C72C01324493}"/>
              </a:ext>
            </a:extLst>
          </p:cNvPr>
          <p:cNvSpPr>
            <a:spLocks noGrp="1"/>
          </p:cNvSpPr>
          <p:nvPr>
            <p:ph type="body" sz="quarter" idx="14"/>
          </p:nvPr>
        </p:nvSpPr>
        <p:spPr>
          <a:xfrm>
            <a:off x="474663" y="6228000"/>
            <a:ext cx="7380000" cy="360000"/>
          </a:xfrm>
        </p:spPr>
        <p:txBody>
          <a:bodyPr anchor="b" anchorCtr="0"/>
          <a:lstStyle>
            <a:lvl1pPr marL="180000" indent="-180000">
              <a:spcAft>
                <a:spcPts val="0"/>
              </a:spcAft>
              <a:buFont typeface="+mj-lt"/>
              <a:buAutoNum type="arabicPeriod"/>
              <a:defRPr sz="800" b="0">
                <a:solidFill>
                  <a:schemeClr val="bg1"/>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2688260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layout_text and grahpic-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8B47A6-C53B-48AF-8EFB-D0E8C99038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5">
            <a:extLst>
              <a:ext uri="{FF2B5EF4-FFF2-40B4-BE49-F238E27FC236}">
                <a16:creationId xmlns:a16="http://schemas.microsoft.com/office/drawing/2014/main" id="{35572782-DD9C-A24D-C430-38B61C190A84}"/>
              </a:ext>
            </a:extLst>
          </p:cNvPr>
          <p:cNvSpPr>
            <a:spLocks noGrp="1"/>
          </p:cNvSpPr>
          <p:nvPr>
            <p:ph type="body" sz="quarter" idx="11" hasCustomPrompt="1"/>
          </p:nvPr>
        </p:nvSpPr>
        <p:spPr>
          <a:xfrm>
            <a:off x="474662" y="1818000"/>
            <a:ext cx="5524219" cy="750551"/>
          </a:xfrm>
          <a:prstGeom prst="rect">
            <a:avLst/>
          </a:prstGeom>
        </p:spPr>
        <p:txBody>
          <a:bodyPr lIns="0" tIns="0" rIns="0" bIns="0"/>
          <a:lstStyle>
            <a:lvl1pPr marL="0" indent="0">
              <a:spcAft>
                <a:spcPts val="1600"/>
              </a:spcAft>
              <a:buNone/>
              <a:defRPr sz="1600" b="0">
                <a:solidFill>
                  <a:schemeClr val="bg1"/>
                </a:solidFill>
              </a:defRPr>
            </a:lvl1pPr>
          </a:lstStyle>
          <a:p>
            <a:pPr lvl="0"/>
            <a:r>
              <a:rPr lang="en-GB" dirty="0"/>
              <a:t>Intro copy</a:t>
            </a:r>
          </a:p>
        </p:txBody>
      </p:sp>
      <p:sp>
        <p:nvSpPr>
          <p:cNvPr id="12" name="Title 8">
            <a:extLst>
              <a:ext uri="{FF2B5EF4-FFF2-40B4-BE49-F238E27FC236}">
                <a16:creationId xmlns:a16="http://schemas.microsoft.com/office/drawing/2014/main" id="{F06DFAD2-6DFD-7A0C-02E6-6F314C1F56EF}"/>
              </a:ext>
            </a:extLst>
          </p:cNvPr>
          <p:cNvSpPr>
            <a:spLocks noGrp="1"/>
          </p:cNvSpPr>
          <p:nvPr>
            <p:ph type="title" hasCustomPrompt="1"/>
          </p:nvPr>
        </p:nvSpPr>
        <p:spPr>
          <a:xfrm>
            <a:off x="474562" y="1247168"/>
            <a:ext cx="5243332" cy="442993"/>
          </a:xfrm>
          <a:prstGeom prst="rect">
            <a:avLst/>
          </a:prstGeom>
        </p:spPr>
        <p:txBody>
          <a:bodyPr lIns="0" tIns="0" rIns="0" bIns="0"/>
          <a:lstStyle>
            <a:lvl1pPr marL="0" indent="0">
              <a:lnSpc>
                <a:spcPct val="100000"/>
              </a:lnSpc>
              <a:tabLst>
                <a:tab pos="3060700" algn="l"/>
              </a:tabLst>
              <a:defRPr sz="3150" b="1" i="0">
                <a:solidFill>
                  <a:schemeClr val="bg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15" name="Text Placeholder 6">
            <a:extLst>
              <a:ext uri="{FF2B5EF4-FFF2-40B4-BE49-F238E27FC236}">
                <a16:creationId xmlns:a16="http://schemas.microsoft.com/office/drawing/2014/main" id="{DF69B22A-3662-8087-EE45-82A7F2CC47FF}"/>
              </a:ext>
            </a:extLst>
          </p:cNvPr>
          <p:cNvSpPr>
            <a:spLocks noGrp="1"/>
          </p:cNvSpPr>
          <p:nvPr>
            <p:ph type="body" sz="quarter" idx="10" hasCustomPrompt="1"/>
          </p:nvPr>
        </p:nvSpPr>
        <p:spPr>
          <a:xfrm>
            <a:off x="960325" y="349267"/>
            <a:ext cx="5243512" cy="115747"/>
          </a:xfrm>
          <a:prstGeom prst="rect">
            <a:avLst/>
          </a:prstGeom>
        </p:spPr>
        <p:txBody>
          <a:bodyPr lIns="0" tIns="0" rIns="0" bIns="0">
            <a:normAutofit/>
          </a:bodyPr>
          <a:lstStyle>
            <a:lvl1pPr marL="0" indent="0" defTabSz="360000">
              <a:buNone/>
              <a:tabLst>
                <a:tab pos="360000" algn="l"/>
              </a:tabLst>
              <a:defRPr sz="800" b="0">
                <a:solidFill>
                  <a:schemeClr val="bg1"/>
                </a:solidFill>
                <a:latin typeface="Arial" panose="020B0604020202020204" pitchFamily="34" charset="0"/>
                <a:cs typeface="Arial" panose="020B0604020202020204" pitchFamily="34" charset="0"/>
              </a:defRPr>
            </a:lvl1pPr>
          </a:lstStyle>
          <a:p>
            <a:fld id="{3819D477-A02A-174C-BDBE-00C6F4C0F2AF}" type="slidenum">
              <a:rPr lang="en-US" smtClean="0"/>
              <a:pPr/>
              <a:t>‹#›</a:t>
            </a:fld>
            <a:r>
              <a:rPr lang="en-US" dirty="0"/>
              <a:t>	</a:t>
            </a:r>
            <a:r>
              <a:rPr lang="en-GB" dirty="0">
                <a:effectLst/>
                <a:latin typeface="Arial" panose="020B0604020202020204" pitchFamily="34" charset="0"/>
              </a:rPr>
              <a:t>Document title</a:t>
            </a:r>
          </a:p>
        </p:txBody>
      </p:sp>
      <p:pic>
        <p:nvPicPr>
          <p:cNvPr id="3" name="Graphic 2">
            <a:extLst>
              <a:ext uri="{FF2B5EF4-FFF2-40B4-BE49-F238E27FC236}">
                <a16:creationId xmlns:a16="http://schemas.microsoft.com/office/drawing/2014/main" id="{A5A1CCD6-8E1F-460A-C09A-1A7D13BECD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978" y="252663"/>
            <a:ext cx="454161" cy="293409"/>
          </a:xfrm>
          <a:prstGeom prst="rect">
            <a:avLst/>
          </a:prstGeom>
        </p:spPr>
      </p:pic>
      <p:sp>
        <p:nvSpPr>
          <p:cNvPr id="5" name="Text Placeholder 4">
            <a:extLst>
              <a:ext uri="{FF2B5EF4-FFF2-40B4-BE49-F238E27FC236}">
                <a16:creationId xmlns:a16="http://schemas.microsoft.com/office/drawing/2014/main" id="{16FA6B1D-47C1-7C7B-96CF-26113FE0F7CC}"/>
              </a:ext>
            </a:extLst>
          </p:cNvPr>
          <p:cNvSpPr>
            <a:spLocks noGrp="1"/>
          </p:cNvSpPr>
          <p:nvPr>
            <p:ph type="body" sz="quarter" idx="13"/>
          </p:nvPr>
        </p:nvSpPr>
        <p:spPr>
          <a:xfrm>
            <a:off x="474381" y="2746800"/>
            <a:ext cx="7380000" cy="3240000"/>
          </a:xfrm>
        </p:spPr>
        <p:txBody>
          <a:bodyPr numCol="2" spcCol="288000"/>
          <a:lstStyle>
            <a:lvl1pPr>
              <a:lnSpc>
                <a:spcPts val="1400"/>
              </a:lnSpc>
              <a:spcBef>
                <a:spcPts val="600"/>
              </a:spcBef>
              <a:spcAft>
                <a:spcPts val="400"/>
              </a:spcAft>
              <a:defRPr sz="1200">
                <a:solidFill>
                  <a:schemeClr val="bg1"/>
                </a:solidFill>
              </a:defRPr>
            </a:lvl1pPr>
            <a:lvl2pPr marL="0" indent="0">
              <a:lnSpc>
                <a:spcPts val="1400"/>
              </a:lnSpc>
              <a:spcAft>
                <a:spcPts val="600"/>
              </a:spcAft>
              <a:buFontTx/>
              <a:buNone/>
              <a:defRPr sz="1100">
                <a:solidFill>
                  <a:schemeClr val="bg1"/>
                </a:solidFill>
              </a:defRPr>
            </a:lvl2pPr>
            <a:lvl3pPr marL="216000" indent="-216000">
              <a:lnSpc>
                <a:spcPts val="1400"/>
              </a:lnSpc>
              <a:spcAft>
                <a:spcPts val="600"/>
              </a:spcAft>
              <a:buFont typeface="Arial" panose="020B0604020202020204" pitchFamily="34" charset="0"/>
              <a:buChar char="•"/>
              <a:defRPr sz="1100">
                <a:solidFill>
                  <a:schemeClr val="bg1"/>
                </a:solidFill>
              </a:defRPr>
            </a:lvl3pPr>
            <a:lvl4pPr marL="432000" indent="-216000">
              <a:lnSpc>
                <a:spcPts val="1400"/>
              </a:lnSpc>
              <a:spcAft>
                <a:spcPts val="600"/>
              </a:spcAft>
              <a:buFont typeface="System Font Regular"/>
              <a:buChar char="⎻"/>
              <a:defRPr sz="1100">
                <a:solidFill>
                  <a:schemeClr val="bg1"/>
                </a:solidFill>
              </a:defRPr>
            </a:lvl4pPr>
            <a:lvl5pPr marL="0" indent="0">
              <a:lnSpc>
                <a:spcPts val="2100"/>
              </a:lnSpc>
              <a:spcBef>
                <a:spcPts val="1400"/>
              </a:spcBef>
              <a:spcAft>
                <a:spcPts val="1400"/>
              </a:spcAft>
              <a:buFontTx/>
              <a:buNone/>
              <a:defRPr sz="17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6">
            <a:extLst>
              <a:ext uri="{FF2B5EF4-FFF2-40B4-BE49-F238E27FC236}">
                <a16:creationId xmlns:a16="http://schemas.microsoft.com/office/drawing/2014/main" id="{F245F657-3821-8ACC-AD32-C72C01324493}"/>
              </a:ext>
            </a:extLst>
          </p:cNvPr>
          <p:cNvSpPr>
            <a:spLocks noGrp="1"/>
          </p:cNvSpPr>
          <p:nvPr>
            <p:ph type="body" sz="quarter" idx="14"/>
          </p:nvPr>
        </p:nvSpPr>
        <p:spPr>
          <a:xfrm>
            <a:off x="474663" y="6228000"/>
            <a:ext cx="7380000" cy="360000"/>
          </a:xfrm>
        </p:spPr>
        <p:txBody>
          <a:bodyPr anchor="b" anchorCtr="0"/>
          <a:lstStyle>
            <a:lvl1pPr marL="180000" indent="-180000">
              <a:spcAft>
                <a:spcPts val="0"/>
              </a:spcAft>
              <a:buFont typeface="+mj-lt"/>
              <a:buAutoNum type="arabicPeriod"/>
              <a:defRPr sz="800" b="0">
                <a:solidFill>
                  <a:schemeClr val="bg1"/>
                </a:solidFill>
              </a:defRPr>
            </a:lvl1pPr>
            <a:lvl2pPr>
              <a:spcAft>
                <a:spcPts val="0"/>
              </a:spcAft>
              <a:defRPr sz="800" b="0">
                <a:solidFill>
                  <a:schemeClr val="accent5"/>
                </a:solidFill>
              </a:defRPr>
            </a:lvl2pPr>
            <a:lvl3pPr>
              <a:spcAft>
                <a:spcPts val="0"/>
              </a:spcAft>
              <a:defRPr sz="800" b="0">
                <a:solidFill>
                  <a:schemeClr val="accent5"/>
                </a:solidFill>
              </a:defRPr>
            </a:lvl3pPr>
            <a:lvl4pPr>
              <a:spcAft>
                <a:spcPts val="0"/>
              </a:spcAft>
              <a:defRPr sz="800" b="0">
                <a:solidFill>
                  <a:schemeClr val="accent5"/>
                </a:solidFill>
              </a:defRPr>
            </a:lvl4pPr>
            <a:lvl5pPr>
              <a:spcAft>
                <a:spcPts val="0"/>
              </a:spcAft>
              <a:defRPr sz="800" b="0">
                <a:solidFill>
                  <a:schemeClr val="accent5"/>
                </a:solidFill>
              </a:defRPr>
            </a:lvl5pPr>
          </a:lstStyle>
          <a:p>
            <a:pPr lvl="0"/>
            <a:r>
              <a:rPr lang="en-GB" dirty="0"/>
              <a:t>Click to edit Master text styles</a:t>
            </a:r>
          </a:p>
        </p:txBody>
      </p:sp>
    </p:spTree>
    <p:extLst>
      <p:ext uri="{BB962C8B-B14F-4D97-AF65-F5344CB8AC3E}">
        <p14:creationId xmlns:p14="http://schemas.microsoft.com/office/powerpoint/2010/main" val="269115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56EBA4-880F-3079-2678-0A6C1BC92B3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6996743" y="2718924"/>
            <a:ext cx="4282633" cy="1320641"/>
          </a:xfrm>
          <a:prstGeom prst="rect">
            <a:avLst/>
          </a:prstGeom>
        </p:spPr>
        <p:txBody>
          <a:bodyPr lIns="0" tIns="0" rIns="0" bIns="0"/>
          <a:lstStyle>
            <a:lvl1pPr>
              <a:lnSpc>
                <a:spcPts val="5260"/>
              </a:lnSpc>
              <a:defRPr sz="4300" b="1" i="0">
                <a:solidFill>
                  <a:srgbClr val="212E92"/>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6996844" y="4720441"/>
            <a:ext cx="4283075" cy="237321"/>
          </a:xfrm>
          <a:prstGeom prst="rect">
            <a:avLst/>
          </a:prstGeom>
        </p:spPr>
        <p:txBody>
          <a:bodyPr wrap="square" lIns="0" tIns="0" rIns="0" bIns="0"/>
          <a:lstStyle>
            <a:lvl1pPr marL="0" indent="0">
              <a:buNone/>
              <a:defRPr sz="1600">
                <a:solidFill>
                  <a:srgbClr val="212E92"/>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9712934" y="6152731"/>
            <a:ext cx="1936764" cy="237321"/>
          </a:xfrm>
          <a:prstGeom prst="rect">
            <a:avLst/>
          </a:prstGeom>
        </p:spPr>
        <p:txBody>
          <a:bodyPr wrap="square" lIns="0" tIns="0" rIns="0" bIns="0" anchor="b">
            <a:normAutofit/>
          </a:bodyPr>
          <a:lstStyle>
            <a:lvl1pPr marL="0" indent="0" algn="r">
              <a:buNone/>
              <a:defRPr sz="1300" b="1">
                <a:solidFill>
                  <a:srgbClr val="212E92"/>
                </a:solidFill>
                <a:latin typeface="Arial" panose="020B0604020202020204" pitchFamily="34" charset="0"/>
                <a:cs typeface="Arial" panose="020B0604020202020204" pitchFamily="34" charset="0"/>
              </a:defRPr>
            </a:lvl1pPr>
          </a:lstStyle>
          <a:p>
            <a:pPr lvl="0"/>
            <a:r>
              <a:rPr lang="en-GB" dirty="0" err="1"/>
              <a:t>unitaid.org</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6996743" y="6152731"/>
            <a:ext cx="3684573" cy="237321"/>
          </a:xfrm>
          <a:prstGeom prst="rect">
            <a:avLst/>
          </a:prstGeom>
        </p:spPr>
        <p:txBody>
          <a:bodyPr wrap="square" lIns="0" tIns="0" rIns="0" bIns="0" anchor="b"/>
          <a:lstStyle>
            <a:lvl1pPr marL="0" indent="0">
              <a:buNone/>
              <a:defRPr sz="1300" b="0">
                <a:solidFill>
                  <a:srgbClr val="1A1918"/>
                </a:solidFill>
                <a:latin typeface="Arial" panose="020B0604020202020204" pitchFamily="34" charset="0"/>
                <a:cs typeface="Arial" panose="020B0604020202020204" pitchFamily="34" charset="0"/>
              </a:defRPr>
            </a:lvl1pPr>
          </a:lstStyle>
          <a:p>
            <a:pPr lvl="0"/>
            <a:r>
              <a:rPr lang="en-GB" dirty="0"/>
              <a:t>Date</a:t>
            </a:r>
            <a:endParaRPr lang="en-US" dirty="0"/>
          </a:p>
        </p:txBody>
      </p:sp>
      <p:sp>
        <p:nvSpPr>
          <p:cNvPr id="17" name="Picture Placeholder 16">
            <a:extLst>
              <a:ext uri="{FF2B5EF4-FFF2-40B4-BE49-F238E27FC236}">
                <a16:creationId xmlns:a16="http://schemas.microsoft.com/office/drawing/2014/main" id="{3D97348B-709B-9050-A686-0CA9BBC38442}"/>
              </a:ext>
            </a:extLst>
          </p:cNvPr>
          <p:cNvSpPr>
            <a:spLocks noGrp="1" noChangeAspect="1"/>
          </p:cNvSpPr>
          <p:nvPr>
            <p:ph type="pic" sz="quarter" idx="13"/>
          </p:nvPr>
        </p:nvSpPr>
        <p:spPr>
          <a:xfrm>
            <a:off x="-8262" y="-13584"/>
            <a:ext cx="6115791" cy="6871584"/>
          </a:xfrm>
          <a:custGeom>
            <a:avLst/>
            <a:gdLst>
              <a:gd name="connsiteX0" fmla="*/ 12997 w 6103477"/>
              <a:gd name="connsiteY0" fmla="*/ 0 h 6857747"/>
              <a:gd name="connsiteX1" fmla="*/ 4233582 w 6103477"/>
              <a:gd name="connsiteY1" fmla="*/ 9381 h 6857747"/>
              <a:gd name="connsiteX2" fmla="*/ 5984493 w 6103477"/>
              <a:gd name="connsiteY2" fmla="*/ 1922649 h 6857747"/>
              <a:gd name="connsiteX3" fmla="*/ 6030331 w 6103477"/>
              <a:gd name="connsiteY3" fmla="*/ 2442576 h 6857747"/>
              <a:gd name="connsiteX4" fmla="*/ 4384283 w 6103477"/>
              <a:gd name="connsiteY4" fmla="*/ 4767071 h 6857747"/>
              <a:gd name="connsiteX5" fmla="*/ 1961969 w 6103477"/>
              <a:gd name="connsiteY5" fmla="*/ 6855085 h 6857747"/>
              <a:gd name="connsiteX6" fmla="*/ 224942 w 6103477"/>
              <a:gd name="connsiteY6" fmla="*/ 6857747 h 6857747"/>
              <a:gd name="connsiteX7" fmla="*/ 1171247 w 6103477"/>
              <a:gd name="connsiteY7" fmla="*/ 4489772 h 6857747"/>
              <a:gd name="connsiteX8" fmla="*/ 1071392 w 6103477"/>
              <a:gd name="connsiteY8" fmla="*/ 4192444 h 6857747"/>
              <a:gd name="connsiteX9" fmla="*/ 0 w 6103477"/>
              <a:gd name="connsiteY9" fmla="*/ 3479326 h 685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3477" h="6857747">
                <a:moveTo>
                  <a:pt x="12997" y="0"/>
                </a:moveTo>
                <a:lnTo>
                  <a:pt x="4233582" y="9381"/>
                </a:lnTo>
                <a:cubicBezTo>
                  <a:pt x="5022529" y="937999"/>
                  <a:pt x="5657667" y="1595721"/>
                  <a:pt x="5984493" y="1922649"/>
                </a:cubicBezTo>
                <a:cubicBezTo>
                  <a:pt x="6125050" y="2061900"/>
                  <a:pt x="6142041" y="2279493"/>
                  <a:pt x="6030331" y="2442576"/>
                </a:cubicBezTo>
                <a:lnTo>
                  <a:pt x="4384283" y="4767071"/>
                </a:lnTo>
                <a:lnTo>
                  <a:pt x="1961969" y="6855085"/>
                </a:lnTo>
                <a:lnTo>
                  <a:pt x="224942" y="6857747"/>
                </a:lnTo>
                <a:lnTo>
                  <a:pt x="1171247" y="4489772"/>
                </a:lnTo>
                <a:cubicBezTo>
                  <a:pt x="1213598" y="4378789"/>
                  <a:pt x="1173086" y="4254052"/>
                  <a:pt x="1071392" y="4192444"/>
                </a:cubicBezTo>
                <a:cubicBezTo>
                  <a:pt x="864836" y="4065869"/>
                  <a:pt x="485896" y="3825205"/>
                  <a:pt x="0" y="3479326"/>
                </a:cubicBezTo>
                <a:close/>
              </a:path>
            </a:pathLst>
          </a:custGeom>
        </p:spPr>
        <p:txBody>
          <a:bodyPr wrap="square">
            <a:noAutofit/>
          </a:bodyPr>
          <a:lstStyle>
            <a:lvl1pPr marL="0" indent="0">
              <a:buNone/>
              <a:defRPr sz="1400">
                <a:solidFill>
                  <a:srgbClr val="1A1918"/>
                </a:solidFill>
              </a:defRPr>
            </a:lvl1pPr>
          </a:lstStyle>
          <a:p>
            <a:endParaRPr lang="en-US" dirty="0"/>
          </a:p>
        </p:txBody>
      </p:sp>
    </p:spTree>
    <p:extLst>
      <p:ext uri="{BB962C8B-B14F-4D97-AF65-F5344CB8AC3E}">
        <p14:creationId xmlns:p14="http://schemas.microsoft.com/office/powerpoint/2010/main" val="3583004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lide 4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D16D2-58F5-A898-DD2A-0A51DD8E9F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3">
            <a:extLst>
              <a:ext uri="{FF2B5EF4-FFF2-40B4-BE49-F238E27FC236}">
                <a16:creationId xmlns:a16="http://schemas.microsoft.com/office/drawing/2014/main" id="{9AF48B68-A7F6-6285-A725-B871FFC233D4}"/>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normAutofit/>
          </a:bodyPr>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a:t>unitaid.org	</a:t>
            </a:r>
            <a:endParaRPr lang="en-US" dirty="0"/>
          </a:p>
        </p:txBody>
      </p:sp>
      <p:sp>
        <p:nvSpPr>
          <p:cNvPr id="3" name="Title 8">
            <a:extLst>
              <a:ext uri="{FF2B5EF4-FFF2-40B4-BE49-F238E27FC236}">
                <a16:creationId xmlns:a16="http://schemas.microsoft.com/office/drawing/2014/main" id="{CC8612FA-E9E6-87DA-93D7-E2E92BA4F8AE}"/>
              </a:ext>
            </a:extLst>
          </p:cNvPr>
          <p:cNvSpPr>
            <a:spLocks noGrp="1"/>
          </p:cNvSpPr>
          <p:nvPr>
            <p:ph type="title" hasCustomPrompt="1"/>
          </p:nvPr>
        </p:nvSpPr>
        <p:spPr>
          <a:xfrm>
            <a:off x="474562" y="3179281"/>
            <a:ext cx="4282633" cy="309880"/>
          </a:xfrm>
          <a:prstGeom prst="rect">
            <a:avLst/>
          </a:prstGeom>
        </p:spPr>
        <p:txBody>
          <a:bodyPr lIns="0" tIns="0" rIns="0" bIns="0" anchor="t" anchorCtr="0">
            <a:noAutofit/>
          </a:bodyPr>
          <a:lstStyle>
            <a:lvl1pPr>
              <a:lnSpc>
                <a:spcPct val="100000"/>
              </a:lnSpc>
              <a:defRPr sz="1500" b="1" i="0">
                <a:solidFill>
                  <a:schemeClr val="bg1"/>
                </a:solidFill>
                <a:latin typeface="Arial" panose="020B0604020202020204" pitchFamily="34" charset="0"/>
                <a:cs typeface="Arial" panose="020B0604020202020204" pitchFamily="34" charset="0"/>
              </a:defRPr>
            </a:lvl1pPr>
          </a:lstStyle>
          <a:p>
            <a:r>
              <a:rPr lang="en-GB" dirty="0"/>
              <a:t>Back cover heading</a:t>
            </a:r>
            <a:endParaRPr lang="en-US" dirty="0"/>
          </a:p>
        </p:txBody>
      </p:sp>
      <p:sp>
        <p:nvSpPr>
          <p:cNvPr id="4" name="Text Placeholder 13">
            <a:extLst>
              <a:ext uri="{FF2B5EF4-FFF2-40B4-BE49-F238E27FC236}">
                <a16:creationId xmlns:a16="http://schemas.microsoft.com/office/drawing/2014/main" id="{DF47F931-BE95-1E76-32A2-3A928D4CCEC6}"/>
              </a:ext>
            </a:extLst>
          </p:cNvPr>
          <p:cNvSpPr>
            <a:spLocks noGrp="1"/>
          </p:cNvSpPr>
          <p:nvPr>
            <p:ph type="body" sz="quarter" idx="12" hasCustomPrompt="1"/>
          </p:nvPr>
        </p:nvSpPr>
        <p:spPr>
          <a:xfrm>
            <a:off x="474663" y="5719594"/>
            <a:ext cx="1936764" cy="237321"/>
          </a:xfrm>
          <a:prstGeom prst="rect">
            <a:avLst/>
          </a:prstGeom>
        </p:spPr>
        <p:txBody>
          <a:bodyPr wrap="square" lIns="0" tIns="0" rIns="0" bIns="0" anchor="b">
            <a:normAutofit/>
          </a:bodyPr>
          <a:lstStyle>
            <a:lvl1pPr marL="0" indent="0">
              <a:buNone/>
              <a:defRPr sz="1200" b="0">
                <a:solidFill>
                  <a:schemeClr val="bg1"/>
                </a:solidFill>
                <a:latin typeface="Arial" panose="020B0604020202020204" pitchFamily="34" charset="0"/>
                <a:cs typeface="Arial" panose="020B0604020202020204" pitchFamily="34" charset="0"/>
              </a:defRPr>
            </a:lvl1pPr>
          </a:lstStyle>
          <a:p>
            <a:pPr lvl="0"/>
            <a:r>
              <a:rPr lang="en-GB" dirty="0"/>
              <a:t>© </a:t>
            </a:r>
            <a:r>
              <a:rPr lang="en-GB" dirty="0" err="1"/>
              <a:t>Unitaid</a:t>
            </a:r>
            <a:r>
              <a:rPr lang="en-GB" dirty="0"/>
              <a:t> 2024</a:t>
            </a:r>
            <a:endParaRPr lang="en-US" dirty="0"/>
          </a:p>
        </p:txBody>
      </p:sp>
      <p:sp>
        <p:nvSpPr>
          <p:cNvPr id="7" name="Text Placeholder 13">
            <a:extLst>
              <a:ext uri="{FF2B5EF4-FFF2-40B4-BE49-F238E27FC236}">
                <a16:creationId xmlns:a16="http://schemas.microsoft.com/office/drawing/2014/main" id="{10E33D49-24AA-D8DA-633D-863FCB961243}"/>
              </a:ext>
            </a:extLst>
          </p:cNvPr>
          <p:cNvSpPr>
            <a:spLocks noGrp="1"/>
          </p:cNvSpPr>
          <p:nvPr>
            <p:ph type="body" sz="quarter" idx="13" hasCustomPrompt="1"/>
          </p:nvPr>
        </p:nvSpPr>
        <p:spPr>
          <a:xfrm>
            <a:off x="474663" y="3748850"/>
            <a:ext cx="4282532" cy="1072095"/>
          </a:xfrm>
          <a:prstGeom prst="rect">
            <a:avLst/>
          </a:prstGeom>
        </p:spPr>
        <p:txBody>
          <a:bodyPr wrap="square" lIns="0" tIns="0" rIns="0" bIns="0" anchor="b">
            <a:normAutofit/>
          </a:bodyPr>
          <a:lstStyle>
            <a:lvl1pPr marL="0" indent="0">
              <a:lnSpc>
                <a:spcPct val="100000"/>
              </a:lnSpc>
              <a:spcBef>
                <a:spcPts val="0"/>
              </a:spcBef>
              <a:spcAft>
                <a:spcPts val="0"/>
              </a:spcAft>
              <a:buNone/>
              <a:defRPr sz="1200" b="0">
                <a:solidFill>
                  <a:schemeClr val="bg1"/>
                </a:solidFill>
                <a:latin typeface="Arial" panose="020B0604020202020204" pitchFamily="34" charset="0"/>
                <a:cs typeface="Arial" panose="020B0604020202020204" pitchFamily="34" charset="0"/>
              </a:defRPr>
            </a:lvl1pPr>
          </a:lstStyle>
          <a:p>
            <a:pPr>
              <a:lnSpc>
                <a:spcPct val="150000"/>
              </a:lnSpc>
            </a:pPr>
            <a:r>
              <a:rPr lang="en-GB" sz="1200" b="0" dirty="0" err="1"/>
              <a:t>Unitaid</a:t>
            </a:r>
            <a:r>
              <a:rPr lang="en-GB" sz="1200" b="0" dirty="0"/>
              <a:t>, Global Health Campus</a:t>
            </a:r>
          </a:p>
          <a:p>
            <a:pPr>
              <a:lnSpc>
                <a:spcPct val="150000"/>
              </a:lnSpc>
            </a:pPr>
            <a:r>
              <a:rPr lang="en-GB" sz="1200" b="0" dirty="0"/>
              <a:t>Chemin du </a:t>
            </a:r>
            <a:r>
              <a:rPr lang="en-GB" sz="1200" b="0" dirty="0" err="1"/>
              <a:t>Pommier</a:t>
            </a:r>
            <a:r>
              <a:rPr lang="en-GB" sz="1200" b="0" dirty="0"/>
              <a:t> 40, 5th floor</a:t>
            </a:r>
          </a:p>
          <a:p>
            <a:pPr>
              <a:lnSpc>
                <a:spcPct val="150000"/>
              </a:lnSpc>
            </a:pPr>
            <a:r>
              <a:rPr lang="en-GB" sz="1200" b="0" dirty="0"/>
              <a:t>1218 Grand-</a:t>
            </a:r>
            <a:r>
              <a:rPr lang="en-GB" sz="1200" b="0" dirty="0" err="1"/>
              <a:t>Saconnex</a:t>
            </a:r>
            <a:endParaRPr lang="en-GB" sz="1200" b="0" dirty="0"/>
          </a:p>
          <a:p>
            <a:pPr>
              <a:lnSpc>
                <a:spcPct val="150000"/>
              </a:lnSpc>
            </a:pPr>
            <a:r>
              <a:rPr lang="en-GB" sz="1200" b="0" dirty="0"/>
              <a:t>Geneva, Switzerland</a:t>
            </a:r>
            <a:endParaRPr lang="en-US" sz="1200" b="0" dirty="0"/>
          </a:p>
        </p:txBody>
      </p:sp>
    </p:spTree>
    <p:extLst>
      <p:ext uri="{BB962C8B-B14F-4D97-AF65-F5344CB8AC3E}">
        <p14:creationId xmlns:p14="http://schemas.microsoft.com/office/powerpoint/2010/main" val="459581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lide 4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D16D2-58F5-A898-DD2A-0A51DD8E9F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3">
            <a:extLst>
              <a:ext uri="{FF2B5EF4-FFF2-40B4-BE49-F238E27FC236}">
                <a16:creationId xmlns:a16="http://schemas.microsoft.com/office/drawing/2014/main" id="{9AF48B68-A7F6-6285-A725-B871FFC233D4}"/>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normAutofit/>
          </a:bodyPr>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a:t>unitaid.org	</a:t>
            </a:r>
            <a:endParaRPr lang="en-US" dirty="0"/>
          </a:p>
        </p:txBody>
      </p:sp>
      <p:sp>
        <p:nvSpPr>
          <p:cNvPr id="3" name="Title 8">
            <a:extLst>
              <a:ext uri="{FF2B5EF4-FFF2-40B4-BE49-F238E27FC236}">
                <a16:creationId xmlns:a16="http://schemas.microsoft.com/office/drawing/2014/main" id="{39297109-23FF-1D72-FB64-B3BC36BD5604}"/>
              </a:ext>
            </a:extLst>
          </p:cNvPr>
          <p:cNvSpPr>
            <a:spLocks noGrp="1"/>
          </p:cNvSpPr>
          <p:nvPr>
            <p:ph type="title" hasCustomPrompt="1"/>
          </p:nvPr>
        </p:nvSpPr>
        <p:spPr>
          <a:xfrm>
            <a:off x="474562" y="3179281"/>
            <a:ext cx="4282633" cy="309880"/>
          </a:xfrm>
          <a:prstGeom prst="rect">
            <a:avLst/>
          </a:prstGeom>
        </p:spPr>
        <p:txBody>
          <a:bodyPr lIns="0" tIns="0" rIns="0" bIns="0" anchor="t" anchorCtr="0">
            <a:noAutofit/>
          </a:bodyPr>
          <a:lstStyle>
            <a:lvl1pPr>
              <a:lnSpc>
                <a:spcPct val="100000"/>
              </a:lnSpc>
              <a:defRPr sz="1500" b="1" i="0">
                <a:solidFill>
                  <a:schemeClr val="bg1"/>
                </a:solidFill>
                <a:latin typeface="Arial" panose="020B0604020202020204" pitchFamily="34" charset="0"/>
                <a:cs typeface="Arial" panose="020B0604020202020204" pitchFamily="34" charset="0"/>
              </a:defRPr>
            </a:lvl1pPr>
          </a:lstStyle>
          <a:p>
            <a:r>
              <a:rPr lang="en-GB" dirty="0"/>
              <a:t>Back cover heading</a:t>
            </a:r>
            <a:endParaRPr lang="en-US" dirty="0"/>
          </a:p>
        </p:txBody>
      </p:sp>
      <p:sp>
        <p:nvSpPr>
          <p:cNvPr id="4" name="Text Placeholder 13">
            <a:extLst>
              <a:ext uri="{FF2B5EF4-FFF2-40B4-BE49-F238E27FC236}">
                <a16:creationId xmlns:a16="http://schemas.microsoft.com/office/drawing/2014/main" id="{392CE9D5-12A6-D960-3414-EF971DC62914}"/>
              </a:ext>
            </a:extLst>
          </p:cNvPr>
          <p:cNvSpPr>
            <a:spLocks noGrp="1"/>
          </p:cNvSpPr>
          <p:nvPr>
            <p:ph type="body" sz="quarter" idx="12" hasCustomPrompt="1"/>
          </p:nvPr>
        </p:nvSpPr>
        <p:spPr>
          <a:xfrm>
            <a:off x="474663" y="5719594"/>
            <a:ext cx="1936764" cy="237321"/>
          </a:xfrm>
          <a:prstGeom prst="rect">
            <a:avLst/>
          </a:prstGeom>
        </p:spPr>
        <p:txBody>
          <a:bodyPr wrap="square" lIns="0" tIns="0" rIns="0" bIns="0" anchor="b">
            <a:normAutofit/>
          </a:bodyPr>
          <a:lstStyle>
            <a:lvl1pPr marL="0" indent="0">
              <a:buNone/>
              <a:defRPr sz="1200" b="0">
                <a:solidFill>
                  <a:schemeClr val="bg1"/>
                </a:solidFill>
                <a:latin typeface="Arial" panose="020B0604020202020204" pitchFamily="34" charset="0"/>
                <a:cs typeface="Arial" panose="020B0604020202020204" pitchFamily="34" charset="0"/>
              </a:defRPr>
            </a:lvl1pPr>
          </a:lstStyle>
          <a:p>
            <a:pPr lvl="0"/>
            <a:r>
              <a:rPr lang="en-GB" dirty="0"/>
              <a:t>© </a:t>
            </a:r>
            <a:r>
              <a:rPr lang="en-GB" dirty="0" err="1"/>
              <a:t>Unitaid</a:t>
            </a:r>
            <a:r>
              <a:rPr lang="en-GB" dirty="0"/>
              <a:t> 2024</a:t>
            </a:r>
            <a:endParaRPr lang="en-US" dirty="0"/>
          </a:p>
        </p:txBody>
      </p:sp>
      <p:sp>
        <p:nvSpPr>
          <p:cNvPr id="7" name="Text Placeholder 13">
            <a:extLst>
              <a:ext uri="{FF2B5EF4-FFF2-40B4-BE49-F238E27FC236}">
                <a16:creationId xmlns:a16="http://schemas.microsoft.com/office/drawing/2014/main" id="{05254DB5-DC55-694A-F4D1-D0E7667C69AD}"/>
              </a:ext>
            </a:extLst>
          </p:cNvPr>
          <p:cNvSpPr>
            <a:spLocks noGrp="1"/>
          </p:cNvSpPr>
          <p:nvPr>
            <p:ph type="body" sz="quarter" idx="13" hasCustomPrompt="1"/>
          </p:nvPr>
        </p:nvSpPr>
        <p:spPr>
          <a:xfrm>
            <a:off x="474663" y="3748850"/>
            <a:ext cx="4282532" cy="1072095"/>
          </a:xfrm>
          <a:prstGeom prst="rect">
            <a:avLst/>
          </a:prstGeom>
        </p:spPr>
        <p:txBody>
          <a:bodyPr wrap="square" lIns="0" tIns="0" rIns="0" bIns="0" anchor="b">
            <a:normAutofit/>
          </a:bodyPr>
          <a:lstStyle>
            <a:lvl1pPr marL="0" indent="0">
              <a:lnSpc>
                <a:spcPct val="100000"/>
              </a:lnSpc>
              <a:spcBef>
                <a:spcPts val="0"/>
              </a:spcBef>
              <a:spcAft>
                <a:spcPts val="0"/>
              </a:spcAft>
              <a:buNone/>
              <a:defRPr sz="1200" b="0">
                <a:solidFill>
                  <a:schemeClr val="bg1"/>
                </a:solidFill>
                <a:latin typeface="Arial" panose="020B0604020202020204" pitchFamily="34" charset="0"/>
                <a:cs typeface="Arial" panose="020B0604020202020204" pitchFamily="34" charset="0"/>
              </a:defRPr>
            </a:lvl1pPr>
          </a:lstStyle>
          <a:p>
            <a:pPr>
              <a:lnSpc>
                <a:spcPct val="150000"/>
              </a:lnSpc>
            </a:pPr>
            <a:r>
              <a:rPr lang="en-GB" sz="1200" b="0" dirty="0" err="1"/>
              <a:t>Unitaid</a:t>
            </a:r>
            <a:r>
              <a:rPr lang="en-GB" sz="1200" b="0" dirty="0"/>
              <a:t>, Global Health Campus</a:t>
            </a:r>
          </a:p>
          <a:p>
            <a:pPr>
              <a:lnSpc>
                <a:spcPct val="150000"/>
              </a:lnSpc>
            </a:pPr>
            <a:r>
              <a:rPr lang="en-GB" sz="1200" b="0" dirty="0"/>
              <a:t>Chemin du </a:t>
            </a:r>
            <a:r>
              <a:rPr lang="en-GB" sz="1200" b="0" dirty="0" err="1"/>
              <a:t>Pommier</a:t>
            </a:r>
            <a:r>
              <a:rPr lang="en-GB" sz="1200" b="0" dirty="0"/>
              <a:t> 40, 5th floor</a:t>
            </a:r>
          </a:p>
          <a:p>
            <a:pPr>
              <a:lnSpc>
                <a:spcPct val="150000"/>
              </a:lnSpc>
            </a:pPr>
            <a:r>
              <a:rPr lang="en-GB" sz="1200" b="0" dirty="0"/>
              <a:t>1218 Grand-</a:t>
            </a:r>
            <a:r>
              <a:rPr lang="en-GB" sz="1200" b="0" dirty="0" err="1"/>
              <a:t>Saconnex</a:t>
            </a:r>
            <a:endParaRPr lang="en-GB" sz="1200" b="0" dirty="0"/>
          </a:p>
          <a:p>
            <a:pPr>
              <a:lnSpc>
                <a:spcPct val="150000"/>
              </a:lnSpc>
            </a:pPr>
            <a:r>
              <a:rPr lang="en-GB" sz="1200" b="0" dirty="0"/>
              <a:t>Geneva, Switzerland</a:t>
            </a:r>
            <a:endParaRPr lang="en-US" sz="1200" b="0" dirty="0"/>
          </a:p>
        </p:txBody>
      </p:sp>
    </p:spTree>
    <p:extLst>
      <p:ext uri="{BB962C8B-B14F-4D97-AF65-F5344CB8AC3E}">
        <p14:creationId xmlns:p14="http://schemas.microsoft.com/office/powerpoint/2010/main" val="3575269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lide 4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D16D2-58F5-A898-DD2A-0A51DD8E9F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3">
            <a:extLst>
              <a:ext uri="{FF2B5EF4-FFF2-40B4-BE49-F238E27FC236}">
                <a16:creationId xmlns:a16="http://schemas.microsoft.com/office/drawing/2014/main" id="{9AF48B68-A7F6-6285-A725-B871FFC233D4}"/>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normAutofit/>
          </a:bodyPr>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a:t>unitaid.org	</a:t>
            </a:r>
            <a:endParaRPr lang="en-US" dirty="0"/>
          </a:p>
        </p:txBody>
      </p:sp>
      <p:sp>
        <p:nvSpPr>
          <p:cNvPr id="3" name="Title 8">
            <a:extLst>
              <a:ext uri="{FF2B5EF4-FFF2-40B4-BE49-F238E27FC236}">
                <a16:creationId xmlns:a16="http://schemas.microsoft.com/office/drawing/2014/main" id="{865D2963-E36F-3C1C-3260-8F54F50DEF0E}"/>
              </a:ext>
            </a:extLst>
          </p:cNvPr>
          <p:cNvSpPr>
            <a:spLocks noGrp="1"/>
          </p:cNvSpPr>
          <p:nvPr>
            <p:ph type="title" hasCustomPrompt="1"/>
          </p:nvPr>
        </p:nvSpPr>
        <p:spPr>
          <a:xfrm>
            <a:off x="474562" y="3179281"/>
            <a:ext cx="4282633" cy="309880"/>
          </a:xfrm>
          <a:prstGeom prst="rect">
            <a:avLst/>
          </a:prstGeom>
        </p:spPr>
        <p:txBody>
          <a:bodyPr lIns="0" tIns="0" rIns="0" bIns="0" anchor="t" anchorCtr="0">
            <a:noAutofit/>
          </a:bodyPr>
          <a:lstStyle>
            <a:lvl1pPr>
              <a:lnSpc>
                <a:spcPct val="100000"/>
              </a:lnSpc>
              <a:defRPr sz="1500" b="1" i="0">
                <a:solidFill>
                  <a:schemeClr val="bg1"/>
                </a:solidFill>
                <a:latin typeface="Arial" panose="020B0604020202020204" pitchFamily="34" charset="0"/>
                <a:cs typeface="Arial" panose="020B0604020202020204" pitchFamily="34" charset="0"/>
              </a:defRPr>
            </a:lvl1pPr>
          </a:lstStyle>
          <a:p>
            <a:r>
              <a:rPr lang="en-GB" dirty="0"/>
              <a:t>Back cover heading</a:t>
            </a:r>
            <a:endParaRPr lang="en-US" dirty="0"/>
          </a:p>
        </p:txBody>
      </p:sp>
      <p:sp>
        <p:nvSpPr>
          <p:cNvPr id="4" name="Text Placeholder 13">
            <a:extLst>
              <a:ext uri="{FF2B5EF4-FFF2-40B4-BE49-F238E27FC236}">
                <a16:creationId xmlns:a16="http://schemas.microsoft.com/office/drawing/2014/main" id="{FCD1F06A-F69F-D753-B35D-713496F99E8D}"/>
              </a:ext>
            </a:extLst>
          </p:cNvPr>
          <p:cNvSpPr>
            <a:spLocks noGrp="1"/>
          </p:cNvSpPr>
          <p:nvPr>
            <p:ph type="body" sz="quarter" idx="12" hasCustomPrompt="1"/>
          </p:nvPr>
        </p:nvSpPr>
        <p:spPr>
          <a:xfrm>
            <a:off x="474663" y="5719594"/>
            <a:ext cx="1936764" cy="237321"/>
          </a:xfrm>
          <a:prstGeom prst="rect">
            <a:avLst/>
          </a:prstGeom>
        </p:spPr>
        <p:txBody>
          <a:bodyPr wrap="square" lIns="0" tIns="0" rIns="0" bIns="0" anchor="b">
            <a:normAutofit/>
          </a:bodyPr>
          <a:lstStyle>
            <a:lvl1pPr marL="0" indent="0">
              <a:buNone/>
              <a:defRPr sz="1200" b="0">
                <a:solidFill>
                  <a:schemeClr val="bg1"/>
                </a:solidFill>
                <a:latin typeface="Arial" panose="020B0604020202020204" pitchFamily="34" charset="0"/>
                <a:cs typeface="Arial" panose="020B0604020202020204" pitchFamily="34" charset="0"/>
              </a:defRPr>
            </a:lvl1pPr>
          </a:lstStyle>
          <a:p>
            <a:pPr lvl="0"/>
            <a:r>
              <a:rPr lang="en-GB" dirty="0"/>
              <a:t>© </a:t>
            </a:r>
            <a:r>
              <a:rPr lang="en-GB" dirty="0" err="1"/>
              <a:t>Unitaid</a:t>
            </a:r>
            <a:r>
              <a:rPr lang="en-GB" dirty="0"/>
              <a:t> 2024</a:t>
            </a:r>
            <a:endParaRPr lang="en-US" dirty="0"/>
          </a:p>
        </p:txBody>
      </p:sp>
      <p:sp>
        <p:nvSpPr>
          <p:cNvPr id="7" name="Text Placeholder 13">
            <a:extLst>
              <a:ext uri="{FF2B5EF4-FFF2-40B4-BE49-F238E27FC236}">
                <a16:creationId xmlns:a16="http://schemas.microsoft.com/office/drawing/2014/main" id="{2F5DEFAB-8120-5A87-C6A1-818936F5C5B9}"/>
              </a:ext>
            </a:extLst>
          </p:cNvPr>
          <p:cNvSpPr>
            <a:spLocks noGrp="1"/>
          </p:cNvSpPr>
          <p:nvPr>
            <p:ph type="body" sz="quarter" idx="13" hasCustomPrompt="1"/>
          </p:nvPr>
        </p:nvSpPr>
        <p:spPr>
          <a:xfrm>
            <a:off x="474663" y="3748850"/>
            <a:ext cx="4282532" cy="1072095"/>
          </a:xfrm>
          <a:prstGeom prst="rect">
            <a:avLst/>
          </a:prstGeom>
        </p:spPr>
        <p:txBody>
          <a:bodyPr wrap="square" lIns="0" tIns="0" rIns="0" bIns="0" anchor="b">
            <a:normAutofit/>
          </a:bodyPr>
          <a:lstStyle>
            <a:lvl1pPr marL="0" indent="0">
              <a:lnSpc>
                <a:spcPct val="100000"/>
              </a:lnSpc>
              <a:spcBef>
                <a:spcPts val="0"/>
              </a:spcBef>
              <a:spcAft>
                <a:spcPts val="0"/>
              </a:spcAft>
              <a:buNone/>
              <a:defRPr sz="1200" b="0">
                <a:solidFill>
                  <a:schemeClr val="bg1"/>
                </a:solidFill>
                <a:latin typeface="Arial" panose="020B0604020202020204" pitchFamily="34" charset="0"/>
                <a:cs typeface="Arial" panose="020B0604020202020204" pitchFamily="34" charset="0"/>
              </a:defRPr>
            </a:lvl1pPr>
          </a:lstStyle>
          <a:p>
            <a:pPr>
              <a:lnSpc>
                <a:spcPct val="150000"/>
              </a:lnSpc>
            </a:pPr>
            <a:r>
              <a:rPr lang="en-GB" sz="1200" b="0" dirty="0" err="1"/>
              <a:t>Unitaid</a:t>
            </a:r>
            <a:r>
              <a:rPr lang="en-GB" sz="1200" b="0" dirty="0"/>
              <a:t>, Global Health Campus</a:t>
            </a:r>
          </a:p>
          <a:p>
            <a:pPr>
              <a:lnSpc>
                <a:spcPct val="150000"/>
              </a:lnSpc>
            </a:pPr>
            <a:r>
              <a:rPr lang="en-GB" sz="1200" b="0" dirty="0"/>
              <a:t>Chemin du </a:t>
            </a:r>
            <a:r>
              <a:rPr lang="en-GB" sz="1200" b="0" dirty="0" err="1"/>
              <a:t>Pommier</a:t>
            </a:r>
            <a:r>
              <a:rPr lang="en-GB" sz="1200" b="0" dirty="0"/>
              <a:t> 40, 5th floor</a:t>
            </a:r>
          </a:p>
          <a:p>
            <a:pPr>
              <a:lnSpc>
                <a:spcPct val="150000"/>
              </a:lnSpc>
            </a:pPr>
            <a:r>
              <a:rPr lang="en-GB" sz="1200" b="0" dirty="0"/>
              <a:t>1218 Grand-</a:t>
            </a:r>
            <a:r>
              <a:rPr lang="en-GB" sz="1200" b="0" dirty="0" err="1"/>
              <a:t>Saconnex</a:t>
            </a:r>
            <a:endParaRPr lang="en-GB" sz="1200" b="0" dirty="0"/>
          </a:p>
          <a:p>
            <a:pPr>
              <a:lnSpc>
                <a:spcPct val="150000"/>
              </a:lnSpc>
            </a:pPr>
            <a:r>
              <a:rPr lang="en-GB" sz="1200" b="0" dirty="0"/>
              <a:t>Geneva, Switzerland</a:t>
            </a:r>
            <a:endParaRPr lang="en-US" sz="1200" b="0" dirty="0"/>
          </a:p>
        </p:txBody>
      </p:sp>
    </p:spTree>
    <p:extLst>
      <p:ext uri="{BB962C8B-B14F-4D97-AF65-F5344CB8AC3E}">
        <p14:creationId xmlns:p14="http://schemas.microsoft.com/office/powerpoint/2010/main" val="912480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lide 4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D16D2-58F5-A898-DD2A-0A51DD8E9F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3">
            <a:extLst>
              <a:ext uri="{FF2B5EF4-FFF2-40B4-BE49-F238E27FC236}">
                <a16:creationId xmlns:a16="http://schemas.microsoft.com/office/drawing/2014/main" id="{9AF48B68-A7F6-6285-A725-B871FFC233D4}"/>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normAutofit/>
          </a:bodyPr>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a:t>unitaid.org	</a:t>
            </a:r>
            <a:endParaRPr lang="en-US" dirty="0"/>
          </a:p>
        </p:txBody>
      </p:sp>
      <p:sp>
        <p:nvSpPr>
          <p:cNvPr id="3" name="Title 8">
            <a:extLst>
              <a:ext uri="{FF2B5EF4-FFF2-40B4-BE49-F238E27FC236}">
                <a16:creationId xmlns:a16="http://schemas.microsoft.com/office/drawing/2014/main" id="{B1F85C04-E463-CED5-ECA6-6443AD10EE0A}"/>
              </a:ext>
            </a:extLst>
          </p:cNvPr>
          <p:cNvSpPr>
            <a:spLocks noGrp="1"/>
          </p:cNvSpPr>
          <p:nvPr>
            <p:ph type="title" hasCustomPrompt="1"/>
          </p:nvPr>
        </p:nvSpPr>
        <p:spPr>
          <a:xfrm>
            <a:off x="474562" y="3179281"/>
            <a:ext cx="4282633" cy="309880"/>
          </a:xfrm>
          <a:prstGeom prst="rect">
            <a:avLst/>
          </a:prstGeom>
        </p:spPr>
        <p:txBody>
          <a:bodyPr lIns="0" tIns="0" rIns="0" bIns="0" anchor="t" anchorCtr="0">
            <a:noAutofit/>
          </a:bodyPr>
          <a:lstStyle>
            <a:lvl1pPr>
              <a:lnSpc>
                <a:spcPct val="100000"/>
              </a:lnSpc>
              <a:defRPr sz="1500" b="1" i="0">
                <a:solidFill>
                  <a:schemeClr val="bg1"/>
                </a:solidFill>
                <a:latin typeface="Arial" panose="020B0604020202020204" pitchFamily="34" charset="0"/>
                <a:cs typeface="Arial" panose="020B0604020202020204" pitchFamily="34" charset="0"/>
              </a:defRPr>
            </a:lvl1pPr>
          </a:lstStyle>
          <a:p>
            <a:r>
              <a:rPr lang="en-GB" dirty="0"/>
              <a:t>Back cover heading</a:t>
            </a:r>
            <a:endParaRPr lang="en-US" dirty="0"/>
          </a:p>
        </p:txBody>
      </p:sp>
      <p:sp>
        <p:nvSpPr>
          <p:cNvPr id="4" name="Text Placeholder 13">
            <a:extLst>
              <a:ext uri="{FF2B5EF4-FFF2-40B4-BE49-F238E27FC236}">
                <a16:creationId xmlns:a16="http://schemas.microsoft.com/office/drawing/2014/main" id="{D6FF0799-332B-8CBD-B790-FA2AFF46EE09}"/>
              </a:ext>
            </a:extLst>
          </p:cNvPr>
          <p:cNvSpPr>
            <a:spLocks noGrp="1"/>
          </p:cNvSpPr>
          <p:nvPr>
            <p:ph type="body" sz="quarter" idx="12" hasCustomPrompt="1"/>
          </p:nvPr>
        </p:nvSpPr>
        <p:spPr>
          <a:xfrm>
            <a:off x="474663" y="5719594"/>
            <a:ext cx="1936764" cy="237321"/>
          </a:xfrm>
          <a:prstGeom prst="rect">
            <a:avLst/>
          </a:prstGeom>
        </p:spPr>
        <p:txBody>
          <a:bodyPr wrap="square" lIns="0" tIns="0" rIns="0" bIns="0" anchor="b">
            <a:normAutofit/>
          </a:bodyPr>
          <a:lstStyle>
            <a:lvl1pPr marL="0" indent="0">
              <a:buNone/>
              <a:defRPr sz="1200" b="0">
                <a:solidFill>
                  <a:schemeClr val="bg1"/>
                </a:solidFill>
                <a:latin typeface="Arial" panose="020B0604020202020204" pitchFamily="34" charset="0"/>
                <a:cs typeface="Arial" panose="020B0604020202020204" pitchFamily="34" charset="0"/>
              </a:defRPr>
            </a:lvl1pPr>
          </a:lstStyle>
          <a:p>
            <a:pPr lvl="0"/>
            <a:r>
              <a:rPr lang="en-GB" dirty="0"/>
              <a:t>© </a:t>
            </a:r>
            <a:r>
              <a:rPr lang="en-GB" dirty="0" err="1"/>
              <a:t>Unitaid</a:t>
            </a:r>
            <a:r>
              <a:rPr lang="en-GB" dirty="0"/>
              <a:t> 2024</a:t>
            </a:r>
            <a:endParaRPr lang="en-US" dirty="0"/>
          </a:p>
        </p:txBody>
      </p:sp>
      <p:sp>
        <p:nvSpPr>
          <p:cNvPr id="7" name="Text Placeholder 13">
            <a:extLst>
              <a:ext uri="{FF2B5EF4-FFF2-40B4-BE49-F238E27FC236}">
                <a16:creationId xmlns:a16="http://schemas.microsoft.com/office/drawing/2014/main" id="{CBAABA2C-16FB-80DB-A855-4FCEC775AF24}"/>
              </a:ext>
            </a:extLst>
          </p:cNvPr>
          <p:cNvSpPr>
            <a:spLocks noGrp="1"/>
          </p:cNvSpPr>
          <p:nvPr>
            <p:ph type="body" sz="quarter" idx="13" hasCustomPrompt="1"/>
          </p:nvPr>
        </p:nvSpPr>
        <p:spPr>
          <a:xfrm>
            <a:off x="474663" y="3748850"/>
            <a:ext cx="4282532" cy="1072095"/>
          </a:xfrm>
          <a:prstGeom prst="rect">
            <a:avLst/>
          </a:prstGeom>
        </p:spPr>
        <p:txBody>
          <a:bodyPr wrap="square" lIns="0" tIns="0" rIns="0" bIns="0" anchor="b">
            <a:normAutofit/>
          </a:bodyPr>
          <a:lstStyle>
            <a:lvl1pPr marL="0" indent="0">
              <a:lnSpc>
                <a:spcPct val="100000"/>
              </a:lnSpc>
              <a:spcBef>
                <a:spcPts val="0"/>
              </a:spcBef>
              <a:spcAft>
                <a:spcPts val="0"/>
              </a:spcAft>
              <a:buNone/>
              <a:defRPr sz="1200" b="0">
                <a:solidFill>
                  <a:schemeClr val="bg1"/>
                </a:solidFill>
                <a:latin typeface="Arial" panose="020B0604020202020204" pitchFamily="34" charset="0"/>
                <a:cs typeface="Arial" panose="020B0604020202020204" pitchFamily="34" charset="0"/>
              </a:defRPr>
            </a:lvl1pPr>
          </a:lstStyle>
          <a:p>
            <a:pPr>
              <a:lnSpc>
                <a:spcPct val="150000"/>
              </a:lnSpc>
            </a:pPr>
            <a:r>
              <a:rPr lang="en-GB" sz="1200" b="0" dirty="0" err="1"/>
              <a:t>Unitaid</a:t>
            </a:r>
            <a:r>
              <a:rPr lang="en-GB" sz="1200" b="0" dirty="0"/>
              <a:t>, Global Health Campus</a:t>
            </a:r>
          </a:p>
          <a:p>
            <a:pPr>
              <a:lnSpc>
                <a:spcPct val="150000"/>
              </a:lnSpc>
            </a:pPr>
            <a:r>
              <a:rPr lang="en-GB" sz="1200" b="0" dirty="0"/>
              <a:t>Chemin du </a:t>
            </a:r>
            <a:r>
              <a:rPr lang="en-GB" sz="1200" b="0" dirty="0" err="1"/>
              <a:t>Pommier</a:t>
            </a:r>
            <a:r>
              <a:rPr lang="en-GB" sz="1200" b="0" dirty="0"/>
              <a:t> 40, 5th floor</a:t>
            </a:r>
          </a:p>
          <a:p>
            <a:pPr>
              <a:lnSpc>
                <a:spcPct val="150000"/>
              </a:lnSpc>
            </a:pPr>
            <a:r>
              <a:rPr lang="en-GB" sz="1200" b="0" dirty="0"/>
              <a:t>1218 Grand-</a:t>
            </a:r>
            <a:r>
              <a:rPr lang="en-GB" sz="1200" b="0" dirty="0" err="1"/>
              <a:t>Saconnex</a:t>
            </a:r>
            <a:endParaRPr lang="en-GB" sz="1200" b="0" dirty="0"/>
          </a:p>
          <a:p>
            <a:pPr>
              <a:lnSpc>
                <a:spcPct val="150000"/>
              </a:lnSpc>
            </a:pPr>
            <a:r>
              <a:rPr lang="en-GB" sz="1200" b="0" dirty="0"/>
              <a:t>Geneva, Switzerland</a:t>
            </a:r>
            <a:endParaRPr lang="en-US" sz="1200" b="0" dirty="0"/>
          </a:p>
        </p:txBody>
      </p:sp>
    </p:spTree>
    <p:extLst>
      <p:ext uri="{BB962C8B-B14F-4D97-AF65-F5344CB8AC3E}">
        <p14:creationId xmlns:p14="http://schemas.microsoft.com/office/powerpoint/2010/main" val="128100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FFFB3-7C3F-68AB-F198-8C33D35BC4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138162"/>
            <a:ext cx="6094680" cy="1901403"/>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normAutofit/>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chemeClr val="bg1"/>
                </a:solidFill>
                <a:latin typeface="Arial" panose="020B0604020202020204" pitchFamily="34" charset="0"/>
                <a:cs typeface="Arial" panose="020B0604020202020204" pitchFamily="34" charset="0"/>
              </a:defRPr>
            </a:lvl1pPr>
          </a:lstStyle>
          <a:p>
            <a:pPr lvl="0"/>
            <a:r>
              <a:rPr lang="en-GB" dirty="0"/>
              <a:t>Date</a:t>
            </a:r>
            <a:endParaRPr lang="en-US" dirty="0"/>
          </a:p>
        </p:txBody>
      </p:sp>
    </p:spTree>
    <p:extLst>
      <p:ext uri="{BB962C8B-B14F-4D97-AF65-F5344CB8AC3E}">
        <p14:creationId xmlns:p14="http://schemas.microsoft.com/office/powerpoint/2010/main" val="76970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FFFB3-7C3F-68AB-F198-8C33D35BC4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138162"/>
            <a:ext cx="5621438" cy="1901403"/>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chemeClr val="bg1"/>
                </a:solidFill>
                <a:latin typeface="Arial" panose="020B0604020202020204" pitchFamily="34" charset="0"/>
                <a:cs typeface="Arial" panose="020B0604020202020204" pitchFamily="34" charset="0"/>
              </a:defRPr>
            </a:lvl1pPr>
          </a:lstStyle>
          <a:p>
            <a:pPr lvl="0"/>
            <a:r>
              <a:rPr lang="en-GB" dirty="0"/>
              <a:t>Date</a:t>
            </a:r>
            <a:endParaRPr lang="en-US" dirty="0"/>
          </a:p>
        </p:txBody>
      </p:sp>
    </p:spTree>
    <p:extLst>
      <p:ext uri="{BB962C8B-B14F-4D97-AF65-F5344CB8AC3E}">
        <p14:creationId xmlns:p14="http://schemas.microsoft.com/office/powerpoint/2010/main" val="115027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FFFB3-7C3F-68AB-F198-8C33D35BC4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138162"/>
            <a:ext cx="6600006" cy="1901403"/>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normAutofit/>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chemeClr val="bg1"/>
                </a:solidFill>
                <a:latin typeface="Arial" panose="020B0604020202020204" pitchFamily="34" charset="0"/>
                <a:cs typeface="Arial" panose="020B0604020202020204" pitchFamily="34" charset="0"/>
              </a:defRPr>
            </a:lvl1pPr>
          </a:lstStyle>
          <a:p>
            <a:pPr lvl="0"/>
            <a:r>
              <a:rPr lang="en-GB" dirty="0"/>
              <a:t>Date</a:t>
            </a:r>
            <a:endParaRPr lang="en-US" dirty="0"/>
          </a:p>
        </p:txBody>
      </p:sp>
    </p:spTree>
    <p:extLst>
      <p:ext uri="{BB962C8B-B14F-4D97-AF65-F5344CB8AC3E}">
        <p14:creationId xmlns:p14="http://schemas.microsoft.com/office/powerpoint/2010/main" val="349915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v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FFFB3-7C3F-68AB-F198-8C33D35BC4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3" y="2138162"/>
            <a:ext cx="6792512" cy="1901403"/>
          </a:xfrm>
          <a:prstGeom prst="rect">
            <a:avLst/>
          </a:prstGeom>
        </p:spPr>
        <p:txBody>
          <a:bodyPr lIns="0" tIns="0" rIns="0" bIns="0"/>
          <a:lstStyle>
            <a:lvl1pPr>
              <a:lnSpc>
                <a:spcPts val="5260"/>
              </a:lnSpc>
              <a:defRPr sz="4300" b="1" i="0">
                <a:solidFill>
                  <a:schemeClr val="bg1"/>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474663" y="4720441"/>
            <a:ext cx="4283075" cy="237321"/>
          </a:xfrm>
          <a:prstGeom prst="rect">
            <a:avLst/>
          </a:prstGeom>
        </p:spPr>
        <p:txBody>
          <a:bodyPr wrap="square"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474663" y="6152731"/>
            <a:ext cx="1936764" cy="237321"/>
          </a:xfrm>
          <a:prstGeom prst="rect">
            <a:avLst/>
          </a:prstGeom>
        </p:spPr>
        <p:txBody>
          <a:bodyPr wrap="square" lIns="0" tIns="0" rIns="0" bIns="0" anchor="b"/>
          <a:lstStyle>
            <a:lvl1pPr marL="0" indent="0">
              <a:buNone/>
              <a:defRPr sz="1300" b="1">
                <a:solidFill>
                  <a:schemeClr val="bg1"/>
                </a:solidFill>
                <a:latin typeface="Arial" panose="020B0604020202020204" pitchFamily="34" charset="0"/>
                <a:cs typeface="Arial" panose="020B0604020202020204" pitchFamily="34" charset="0"/>
              </a:defRPr>
            </a:lvl1pPr>
          </a:lstStyle>
          <a:p>
            <a:pPr lvl="0"/>
            <a:r>
              <a:rPr lang="en-GB" dirty="0" err="1"/>
              <a:t>unitaid.org</a:t>
            </a:r>
            <a:r>
              <a:rPr lang="en-GB" dirty="0"/>
              <a:t>	</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2411427" y="6152731"/>
            <a:ext cx="3684573" cy="237321"/>
          </a:xfrm>
          <a:prstGeom prst="rect">
            <a:avLst/>
          </a:prstGeom>
        </p:spPr>
        <p:txBody>
          <a:bodyPr wrap="square" lIns="0" tIns="0" rIns="0" bIns="0" anchor="b">
            <a:normAutofit/>
          </a:bodyPr>
          <a:lstStyle>
            <a:lvl1pPr marL="0" indent="0">
              <a:buNone/>
              <a:defRPr sz="1300" b="0">
                <a:solidFill>
                  <a:schemeClr val="bg1"/>
                </a:solidFill>
                <a:latin typeface="Arial" panose="020B0604020202020204" pitchFamily="34" charset="0"/>
                <a:cs typeface="Arial" panose="020B0604020202020204" pitchFamily="34" charset="0"/>
              </a:defRPr>
            </a:lvl1pPr>
          </a:lstStyle>
          <a:p>
            <a:pPr lvl="0"/>
            <a:r>
              <a:rPr lang="en-GB" dirty="0"/>
              <a:t>Date</a:t>
            </a:r>
            <a:endParaRPr lang="en-US" dirty="0"/>
          </a:p>
        </p:txBody>
      </p:sp>
    </p:spTree>
    <p:extLst>
      <p:ext uri="{BB962C8B-B14F-4D97-AF65-F5344CB8AC3E}">
        <p14:creationId xmlns:p14="http://schemas.microsoft.com/office/powerpoint/2010/main" val="337552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1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7CB518-40D6-A52B-59E6-09EB8C76D0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6996743" y="2718924"/>
            <a:ext cx="4282633" cy="1320641"/>
          </a:xfrm>
          <a:prstGeom prst="rect">
            <a:avLst/>
          </a:prstGeom>
        </p:spPr>
        <p:txBody>
          <a:bodyPr lIns="0" tIns="0" rIns="0" bIns="0"/>
          <a:lstStyle>
            <a:lvl1pPr>
              <a:lnSpc>
                <a:spcPts val="5260"/>
              </a:lnSpc>
              <a:defRPr sz="4300" b="1" i="0">
                <a:solidFill>
                  <a:srgbClr val="212E92"/>
                </a:solidFill>
                <a:latin typeface="Arial" panose="020B0604020202020204" pitchFamily="34" charset="0"/>
                <a:cs typeface="Arial" panose="020B0604020202020204" pitchFamily="34" charset="0"/>
              </a:defRPr>
            </a:lvl1pPr>
          </a:lstStyle>
          <a:p>
            <a:r>
              <a:rPr lang="en-GB" dirty="0"/>
              <a:t>Document title </a:t>
            </a:r>
            <a:endParaRPr lang="en-US" dirty="0"/>
          </a:p>
        </p:txBody>
      </p:sp>
      <p:sp>
        <p:nvSpPr>
          <p:cNvPr id="14" name="Text Placeholder 13">
            <a:extLst>
              <a:ext uri="{FF2B5EF4-FFF2-40B4-BE49-F238E27FC236}">
                <a16:creationId xmlns:a16="http://schemas.microsoft.com/office/drawing/2014/main" id="{A42BE780-B876-732E-6DE6-435A4A20E84F}"/>
              </a:ext>
            </a:extLst>
          </p:cNvPr>
          <p:cNvSpPr>
            <a:spLocks noGrp="1"/>
          </p:cNvSpPr>
          <p:nvPr>
            <p:ph type="body" sz="quarter" idx="10" hasCustomPrompt="1"/>
          </p:nvPr>
        </p:nvSpPr>
        <p:spPr>
          <a:xfrm>
            <a:off x="6996844" y="4720441"/>
            <a:ext cx="4283075" cy="237321"/>
          </a:xfrm>
          <a:prstGeom prst="rect">
            <a:avLst/>
          </a:prstGeom>
        </p:spPr>
        <p:txBody>
          <a:bodyPr wrap="square" lIns="0" tIns="0" rIns="0" bIns="0"/>
          <a:lstStyle>
            <a:lvl1pPr marL="0" indent="0">
              <a:buNone/>
              <a:defRPr sz="1600">
                <a:solidFill>
                  <a:srgbClr val="212E92"/>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5" name="Text Placeholder 13">
            <a:extLst>
              <a:ext uri="{FF2B5EF4-FFF2-40B4-BE49-F238E27FC236}">
                <a16:creationId xmlns:a16="http://schemas.microsoft.com/office/drawing/2014/main" id="{DFF3D718-D41A-CD33-41F2-61CED568263E}"/>
              </a:ext>
            </a:extLst>
          </p:cNvPr>
          <p:cNvSpPr>
            <a:spLocks noGrp="1"/>
          </p:cNvSpPr>
          <p:nvPr>
            <p:ph type="body" sz="quarter" idx="11" hasCustomPrompt="1"/>
          </p:nvPr>
        </p:nvSpPr>
        <p:spPr>
          <a:xfrm>
            <a:off x="9712934" y="6152731"/>
            <a:ext cx="1936764" cy="237321"/>
          </a:xfrm>
          <a:prstGeom prst="rect">
            <a:avLst/>
          </a:prstGeom>
        </p:spPr>
        <p:txBody>
          <a:bodyPr wrap="square" lIns="0" tIns="0" rIns="0" bIns="0" anchor="b">
            <a:normAutofit/>
          </a:bodyPr>
          <a:lstStyle>
            <a:lvl1pPr marL="0" indent="0" algn="r">
              <a:buNone/>
              <a:defRPr sz="1300" b="1">
                <a:solidFill>
                  <a:srgbClr val="212E92"/>
                </a:solidFill>
                <a:latin typeface="Arial" panose="020B0604020202020204" pitchFamily="34" charset="0"/>
                <a:cs typeface="Arial" panose="020B0604020202020204" pitchFamily="34" charset="0"/>
              </a:defRPr>
            </a:lvl1pPr>
          </a:lstStyle>
          <a:p>
            <a:pPr lvl="0"/>
            <a:r>
              <a:rPr lang="en-GB" dirty="0" err="1"/>
              <a:t>unitaid.org</a:t>
            </a:r>
            <a:endParaRPr lang="en-US" dirty="0"/>
          </a:p>
        </p:txBody>
      </p:sp>
      <p:sp>
        <p:nvSpPr>
          <p:cNvPr id="6" name="Text Placeholder 13">
            <a:extLst>
              <a:ext uri="{FF2B5EF4-FFF2-40B4-BE49-F238E27FC236}">
                <a16:creationId xmlns:a16="http://schemas.microsoft.com/office/drawing/2014/main" id="{07A58449-788C-E9F5-A9F7-D30B22AB7E49}"/>
              </a:ext>
            </a:extLst>
          </p:cNvPr>
          <p:cNvSpPr>
            <a:spLocks noGrp="1"/>
          </p:cNvSpPr>
          <p:nvPr>
            <p:ph type="body" sz="quarter" idx="12" hasCustomPrompt="1"/>
          </p:nvPr>
        </p:nvSpPr>
        <p:spPr>
          <a:xfrm>
            <a:off x="6996743" y="6152731"/>
            <a:ext cx="3684573" cy="237321"/>
          </a:xfrm>
          <a:prstGeom prst="rect">
            <a:avLst/>
          </a:prstGeom>
        </p:spPr>
        <p:txBody>
          <a:bodyPr wrap="square" lIns="0" tIns="0" rIns="0" bIns="0" anchor="b">
            <a:normAutofit/>
          </a:bodyPr>
          <a:lstStyle>
            <a:lvl1pPr marL="0" indent="0">
              <a:buNone/>
              <a:defRPr sz="1300" b="0">
                <a:solidFill>
                  <a:srgbClr val="1A1918"/>
                </a:solidFill>
                <a:latin typeface="Arial" panose="020B0604020202020204" pitchFamily="34" charset="0"/>
                <a:cs typeface="Arial" panose="020B0604020202020204" pitchFamily="34" charset="0"/>
              </a:defRPr>
            </a:lvl1pPr>
          </a:lstStyle>
          <a:p>
            <a:pPr lvl="0"/>
            <a:r>
              <a:rPr lang="en-GB" dirty="0"/>
              <a:t>Date</a:t>
            </a:r>
            <a:endParaRPr lang="en-US" dirty="0"/>
          </a:p>
        </p:txBody>
      </p:sp>
    </p:spTree>
    <p:extLst>
      <p:ext uri="{BB962C8B-B14F-4D97-AF65-F5344CB8AC3E}">
        <p14:creationId xmlns:p14="http://schemas.microsoft.com/office/powerpoint/2010/main" val="115708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668FBD-D2E6-F651-1B4F-2AC2E9C0014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5F57C1C6-9066-1042-B7CE-C78DADED0BB5}"/>
              </a:ext>
            </a:extLst>
          </p:cNvPr>
          <p:cNvSpPr>
            <a:spLocks noGrp="1"/>
          </p:cNvSpPr>
          <p:nvPr>
            <p:ph type="title" hasCustomPrompt="1"/>
          </p:nvPr>
        </p:nvSpPr>
        <p:spPr>
          <a:xfrm>
            <a:off x="474562" y="2729979"/>
            <a:ext cx="4363656" cy="698557"/>
          </a:xfrm>
          <a:prstGeom prst="rect">
            <a:avLst/>
          </a:prstGeom>
        </p:spPr>
        <p:txBody>
          <a:bodyPr lIns="0" tIns="0" rIns="0" bIns="0"/>
          <a:lstStyle>
            <a:lvl1pPr>
              <a:lnSpc>
                <a:spcPts val="5260"/>
              </a:lnSpc>
              <a:defRPr sz="4300" b="1" i="0">
                <a:solidFill>
                  <a:srgbClr val="212E92"/>
                </a:solidFill>
                <a:latin typeface="Arial" panose="020B0604020202020204" pitchFamily="34" charset="0"/>
                <a:cs typeface="Arial" panose="020B0604020202020204" pitchFamily="34" charset="0"/>
              </a:defRPr>
            </a:lvl1pPr>
          </a:lstStyle>
          <a:p>
            <a:r>
              <a:rPr lang="en-GB" dirty="0"/>
              <a:t>Section title </a:t>
            </a:r>
            <a:endParaRPr lang="en-US" dirty="0"/>
          </a:p>
        </p:txBody>
      </p:sp>
      <p:sp>
        <p:nvSpPr>
          <p:cNvPr id="3" name="Text Placeholder 2">
            <a:extLst>
              <a:ext uri="{FF2B5EF4-FFF2-40B4-BE49-F238E27FC236}">
                <a16:creationId xmlns:a16="http://schemas.microsoft.com/office/drawing/2014/main" id="{B3D5A7F1-5773-91F1-7C7F-10AA05BFB71D}"/>
              </a:ext>
            </a:extLst>
          </p:cNvPr>
          <p:cNvSpPr>
            <a:spLocks noGrp="1"/>
          </p:cNvSpPr>
          <p:nvPr>
            <p:ph type="body" sz="quarter" idx="10" hasCustomPrompt="1"/>
          </p:nvPr>
        </p:nvSpPr>
        <p:spPr>
          <a:xfrm>
            <a:off x="474662" y="1187042"/>
            <a:ext cx="4363553" cy="1117165"/>
          </a:xfrm>
          <a:prstGeom prst="rect">
            <a:avLst/>
          </a:prstGeom>
        </p:spPr>
        <p:txBody>
          <a:bodyPr lIns="0" tIns="0" rIns="0" bIns="0" anchor="b"/>
          <a:lstStyle>
            <a:lvl1pPr marL="0" indent="0">
              <a:buNone/>
              <a:defRPr sz="9600" b="1">
                <a:solidFill>
                  <a:srgbClr val="0066FF"/>
                </a:solidFill>
                <a:latin typeface="Arial" panose="020B0604020202020204" pitchFamily="34" charset="0"/>
                <a:cs typeface="Arial" panose="020B0604020202020204" pitchFamily="34" charset="0"/>
              </a:defRPr>
            </a:lvl1pPr>
          </a:lstStyle>
          <a:p>
            <a:pPr lvl="0"/>
            <a:r>
              <a:rPr lang="en-GB" dirty="0"/>
              <a:t>0</a:t>
            </a:r>
            <a:endParaRPr lang="en-US" dirty="0"/>
          </a:p>
        </p:txBody>
      </p:sp>
      <p:sp>
        <p:nvSpPr>
          <p:cNvPr id="2" name="Text Placeholder 13">
            <a:extLst>
              <a:ext uri="{FF2B5EF4-FFF2-40B4-BE49-F238E27FC236}">
                <a16:creationId xmlns:a16="http://schemas.microsoft.com/office/drawing/2014/main" id="{8CFA7BCA-03A5-4095-58AE-60EC4A1BBF15}"/>
              </a:ext>
            </a:extLst>
          </p:cNvPr>
          <p:cNvSpPr>
            <a:spLocks noGrp="1"/>
          </p:cNvSpPr>
          <p:nvPr>
            <p:ph type="body" sz="quarter" idx="10" hasCustomPrompt="1"/>
          </p:nvPr>
        </p:nvSpPr>
        <p:spPr>
          <a:xfrm>
            <a:off x="474663" y="4283561"/>
            <a:ext cx="4283075" cy="237321"/>
          </a:xfrm>
          <a:prstGeom prst="rect">
            <a:avLst/>
          </a:prstGeom>
        </p:spPr>
        <p:txBody>
          <a:bodyPr wrap="square" lIns="0" tIns="0" rIns="0" bIns="0"/>
          <a:lstStyle>
            <a:lvl1pPr marL="0" indent="0">
              <a:buNone/>
              <a:defRPr sz="1600">
                <a:solidFill>
                  <a:srgbClr val="212E92"/>
                </a:solidFill>
                <a:latin typeface="Arial" panose="020B0604020202020204" pitchFamily="34" charset="0"/>
                <a:cs typeface="Arial" panose="020B0604020202020204" pitchFamily="34" charset="0"/>
              </a:defRPr>
            </a:lvl1pPr>
          </a:lstStyle>
          <a:p>
            <a:pPr lvl="0"/>
            <a:r>
              <a:rPr lang="en-GB" dirty="0"/>
              <a:t>Subheading</a:t>
            </a:r>
            <a:endParaRPr lang="en-US" dirty="0"/>
          </a:p>
        </p:txBody>
      </p:sp>
      <p:sp>
        <p:nvSpPr>
          <p:cNvPr id="14" name="Picture Placeholder 13">
            <a:extLst>
              <a:ext uri="{FF2B5EF4-FFF2-40B4-BE49-F238E27FC236}">
                <a16:creationId xmlns:a16="http://schemas.microsoft.com/office/drawing/2014/main" id="{B14694D9-8278-340D-61E9-D3C40FCA3AE2}"/>
              </a:ext>
            </a:extLst>
          </p:cNvPr>
          <p:cNvSpPr>
            <a:spLocks noGrp="1"/>
          </p:cNvSpPr>
          <p:nvPr>
            <p:ph type="pic" sz="quarter" idx="11"/>
          </p:nvPr>
        </p:nvSpPr>
        <p:spPr>
          <a:xfrm>
            <a:off x="6174680" y="-3000"/>
            <a:ext cx="6017320" cy="6861000"/>
          </a:xfrm>
          <a:custGeom>
            <a:avLst/>
            <a:gdLst>
              <a:gd name="connsiteX0" fmla="*/ 6004238 w 6004238"/>
              <a:gd name="connsiteY0" fmla="*/ 0 h 6846084"/>
              <a:gd name="connsiteX1" fmla="*/ 6004238 w 6004238"/>
              <a:gd name="connsiteY1" fmla="*/ 6846084 h 6846084"/>
              <a:gd name="connsiteX2" fmla="*/ 0 w 6004238"/>
              <a:gd name="connsiteY2" fmla="*/ 6843042 h 6846084"/>
              <a:gd name="connsiteX3" fmla="*/ 2883023 w 6004238"/>
              <a:gd name="connsiteY3" fmla="*/ 2593554 h 6846084"/>
              <a:gd name="connsiteX4" fmla="*/ 2824316 w 6004238"/>
              <a:gd name="connsiteY4" fmla="*/ 2068429 h 6846084"/>
              <a:gd name="connsiteX5" fmla="*/ 853799 w 6004238"/>
              <a:gd name="connsiteY5" fmla="*/ 380 h 68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4238" h="6846084">
                <a:moveTo>
                  <a:pt x="6004238" y="0"/>
                </a:moveTo>
                <a:lnTo>
                  <a:pt x="6004238" y="6846084"/>
                </a:lnTo>
                <a:lnTo>
                  <a:pt x="0" y="6843042"/>
                </a:lnTo>
                <a:lnTo>
                  <a:pt x="2883023" y="2593554"/>
                </a:lnTo>
                <a:cubicBezTo>
                  <a:pt x="2992197" y="2425843"/>
                  <a:pt x="2969881" y="2206032"/>
                  <a:pt x="2824316" y="2068429"/>
                </a:cubicBezTo>
                <a:cubicBezTo>
                  <a:pt x="2465031" y="1725465"/>
                  <a:pt x="1745258" y="1013361"/>
                  <a:pt x="853799" y="380"/>
                </a:cubicBezTo>
                <a:close/>
              </a:path>
            </a:pathLst>
          </a:custGeom>
        </p:spPr>
        <p:txBody>
          <a:bodyPr wrap="square">
            <a:noAutofit/>
          </a:bodyPr>
          <a:lstStyle>
            <a:lvl1pPr marL="0" indent="0">
              <a:buNone/>
              <a:defRPr sz="1400">
                <a:solidFill>
                  <a:srgbClr val="1A1918"/>
                </a:solidFill>
              </a:defRPr>
            </a:lvl1pPr>
          </a:lstStyle>
          <a:p>
            <a:endParaRPr lang="en-US" dirty="0"/>
          </a:p>
        </p:txBody>
      </p:sp>
    </p:spTree>
    <p:extLst>
      <p:ext uri="{BB962C8B-B14F-4D97-AF65-F5344CB8AC3E}">
        <p14:creationId xmlns:p14="http://schemas.microsoft.com/office/powerpoint/2010/main" val="26141353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89306-07D8-CD15-8926-365C5AA7FA41}"/>
              </a:ext>
            </a:extLst>
          </p:cNvPr>
          <p:cNvSpPr>
            <a:spLocks noGrp="1"/>
          </p:cNvSpPr>
          <p:nvPr>
            <p:ph type="title"/>
          </p:nvPr>
        </p:nvSpPr>
        <p:spPr>
          <a:xfrm>
            <a:off x="475200" y="1245600"/>
            <a:ext cx="5760000" cy="540000"/>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5D32B605-260D-B012-630A-22998D396BAD}"/>
              </a:ext>
            </a:extLst>
          </p:cNvPr>
          <p:cNvSpPr>
            <a:spLocks noGrp="1"/>
          </p:cNvSpPr>
          <p:nvPr>
            <p:ph type="body" idx="1"/>
          </p:nvPr>
        </p:nvSpPr>
        <p:spPr>
          <a:xfrm>
            <a:off x="475200" y="2073600"/>
            <a:ext cx="112428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47671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804" r:id="rId5"/>
    <p:sldLayoutId id="2147483805" r:id="rId6"/>
    <p:sldLayoutId id="2147483815" r:id="rId7"/>
    <p:sldLayoutId id="2147483725" r:id="rId8"/>
    <p:sldLayoutId id="2147483726" r:id="rId9"/>
    <p:sldLayoutId id="2147483727" r:id="rId10"/>
    <p:sldLayoutId id="2147483728" r:id="rId11"/>
    <p:sldLayoutId id="2147483730" r:id="rId12"/>
    <p:sldLayoutId id="2147483743" r:id="rId13"/>
    <p:sldLayoutId id="2147483745" r:id="rId14"/>
    <p:sldLayoutId id="2147483748" r:id="rId15"/>
    <p:sldLayoutId id="2147483749" r:id="rId16"/>
    <p:sldLayoutId id="2147483750" r:id="rId17"/>
    <p:sldLayoutId id="2147483824" r:id="rId18"/>
    <p:sldLayoutId id="2147483825" r:id="rId19"/>
    <p:sldLayoutId id="2147483826" r:id="rId20"/>
    <p:sldLayoutId id="2147483827" r:id="rId21"/>
    <p:sldLayoutId id="2147483828" r:id="rId22"/>
    <p:sldLayoutId id="2147483829" r:id="rId23"/>
    <p:sldLayoutId id="2147483831" r:id="rId24"/>
    <p:sldLayoutId id="2147483832" r:id="rId25"/>
    <p:sldLayoutId id="2147483833" r:id="rId26"/>
    <p:sldLayoutId id="2147483834" r:id="rId27"/>
    <p:sldLayoutId id="2147483822" r:id="rId28"/>
    <p:sldLayoutId id="2147483830" r:id="rId29"/>
    <p:sldLayoutId id="2147483798" r:id="rId30"/>
    <p:sldLayoutId id="2147483799" r:id="rId31"/>
    <p:sldLayoutId id="2147483796" r:id="rId32"/>
    <p:sldLayoutId id="2147483807" r:id="rId33"/>
  </p:sldLayoutIdLst>
  <p:txStyles>
    <p:titleStyle>
      <a:lvl1pPr algn="l" defTabSz="914400" rtl="0" eaLnBrk="1" latinLnBrk="0" hangingPunct="1">
        <a:lnSpc>
          <a:spcPct val="100000"/>
        </a:lnSpc>
        <a:spcBef>
          <a:spcPct val="0"/>
        </a:spcBef>
        <a:buNone/>
        <a:defRPr sz="31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2300" b="1" kern="1200">
          <a:solidFill>
            <a:schemeClr val="accent3"/>
          </a:solidFill>
          <a:latin typeface="+mn-lt"/>
          <a:ea typeface="+mn-ea"/>
          <a:cs typeface="+mn-cs"/>
        </a:defRPr>
      </a:lvl1pPr>
      <a:lvl2pPr marL="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accent5"/>
          </a:solidFill>
          <a:latin typeface="+mn-lt"/>
          <a:ea typeface="+mn-ea"/>
          <a:cs typeface="+mn-cs"/>
        </a:defRPr>
      </a:lvl2pPr>
      <a:lvl3pPr marL="432000" indent="-216000" algn="l" defTabSz="914400" rtl="0" eaLnBrk="1" latinLnBrk="0" hangingPunct="1">
        <a:lnSpc>
          <a:spcPct val="100000"/>
        </a:lnSpc>
        <a:spcBef>
          <a:spcPts val="0"/>
        </a:spcBef>
        <a:spcAft>
          <a:spcPts val="500"/>
        </a:spcAft>
        <a:buFont typeface="System Font Regular"/>
        <a:buChar char="⎻"/>
        <a:defRPr sz="1400" kern="1200">
          <a:solidFill>
            <a:schemeClr val="accent5"/>
          </a:solidFill>
          <a:latin typeface="+mn-lt"/>
          <a:ea typeface="+mn-ea"/>
          <a:cs typeface="+mn-cs"/>
        </a:defRPr>
      </a:lvl3pPr>
      <a:lvl4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accent5"/>
          </a:solidFill>
          <a:latin typeface="+mn-lt"/>
          <a:ea typeface="+mn-ea"/>
          <a:cs typeface="+mn-cs"/>
        </a:defRPr>
      </a:lvl4pPr>
      <a:lvl5pPr marL="864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6" Type="http://schemas.openxmlformats.org/officeDocument/2006/relationships/image" Target="../media/image48.svg"/><Relationship Id="rId21" Type="http://schemas.openxmlformats.org/officeDocument/2006/relationships/image" Target="../media/image43.png"/><Relationship Id="rId34" Type="http://schemas.openxmlformats.org/officeDocument/2006/relationships/image" Target="../media/image56.svg"/><Relationship Id="rId42" Type="http://schemas.openxmlformats.org/officeDocument/2006/relationships/image" Target="../media/image64.svg"/><Relationship Id="rId47" Type="http://schemas.openxmlformats.org/officeDocument/2006/relationships/image" Target="../media/image69.png"/><Relationship Id="rId50" Type="http://schemas.openxmlformats.org/officeDocument/2006/relationships/image" Target="../media/image72.svg"/><Relationship Id="rId55" Type="http://schemas.openxmlformats.org/officeDocument/2006/relationships/image" Target="../media/image77.png"/><Relationship Id="rId63" Type="http://schemas.openxmlformats.org/officeDocument/2006/relationships/image" Target="../media/image85.png"/><Relationship Id="rId68" Type="http://schemas.openxmlformats.org/officeDocument/2006/relationships/image" Target="../media/image90.svg"/><Relationship Id="rId7" Type="http://schemas.openxmlformats.org/officeDocument/2006/relationships/image" Target="../media/image29.png"/><Relationship Id="rId2" Type="http://schemas.openxmlformats.org/officeDocument/2006/relationships/hyperlink" Target="https://www.brandpad.io/unitaid" TargetMode="External"/><Relationship Id="rId16" Type="http://schemas.openxmlformats.org/officeDocument/2006/relationships/image" Target="../media/image38.svg"/><Relationship Id="rId29" Type="http://schemas.openxmlformats.org/officeDocument/2006/relationships/image" Target="../media/image51.png"/><Relationship Id="rId11" Type="http://schemas.openxmlformats.org/officeDocument/2006/relationships/image" Target="../media/image33.png"/><Relationship Id="rId24" Type="http://schemas.openxmlformats.org/officeDocument/2006/relationships/image" Target="../media/image46.svg"/><Relationship Id="rId32" Type="http://schemas.openxmlformats.org/officeDocument/2006/relationships/image" Target="../media/image54.svg"/><Relationship Id="rId37" Type="http://schemas.openxmlformats.org/officeDocument/2006/relationships/image" Target="../media/image59.png"/><Relationship Id="rId40" Type="http://schemas.openxmlformats.org/officeDocument/2006/relationships/image" Target="../media/image62.svg"/><Relationship Id="rId45" Type="http://schemas.openxmlformats.org/officeDocument/2006/relationships/image" Target="../media/image67.png"/><Relationship Id="rId53" Type="http://schemas.openxmlformats.org/officeDocument/2006/relationships/image" Target="../media/image75.png"/><Relationship Id="rId58" Type="http://schemas.openxmlformats.org/officeDocument/2006/relationships/image" Target="../media/image80.svg"/><Relationship Id="rId66" Type="http://schemas.openxmlformats.org/officeDocument/2006/relationships/image" Target="../media/image88.svg"/><Relationship Id="rId5" Type="http://schemas.openxmlformats.org/officeDocument/2006/relationships/image" Target="../media/image27.png"/><Relationship Id="rId61" Type="http://schemas.openxmlformats.org/officeDocument/2006/relationships/image" Target="../media/image83.png"/><Relationship Id="rId19" Type="http://schemas.openxmlformats.org/officeDocument/2006/relationships/image" Target="../media/image4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image" Target="../media/image52.sv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svg"/><Relationship Id="rId56" Type="http://schemas.openxmlformats.org/officeDocument/2006/relationships/image" Target="../media/image78.svg"/><Relationship Id="rId64" Type="http://schemas.openxmlformats.org/officeDocument/2006/relationships/image" Target="../media/image86.svg"/><Relationship Id="rId8" Type="http://schemas.openxmlformats.org/officeDocument/2006/relationships/image" Target="../media/image30.svg"/><Relationship Id="rId51" Type="http://schemas.openxmlformats.org/officeDocument/2006/relationships/image" Target="../media/image73.png"/><Relationship Id="rId3" Type="http://schemas.openxmlformats.org/officeDocument/2006/relationships/image" Target="../media/image25.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svg"/><Relationship Id="rId46" Type="http://schemas.openxmlformats.org/officeDocument/2006/relationships/image" Target="../media/image68.svg"/><Relationship Id="rId59" Type="http://schemas.openxmlformats.org/officeDocument/2006/relationships/image" Target="../media/image81.png"/><Relationship Id="rId67" Type="http://schemas.openxmlformats.org/officeDocument/2006/relationships/image" Target="../media/image89.png"/><Relationship Id="rId20" Type="http://schemas.openxmlformats.org/officeDocument/2006/relationships/image" Target="../media/image42.svg"/><Relationship Id="rId41" Type="http://schemas.openxmlformats.org/officeDocument/2006/relationships/image" Target="../media/image63.png"/><Relationship Id="rId54" Type="http://schemas.openxmlformats.org/officeDocument/2006/relationships/image" Target="../media/image76.svg"/><Relationship Id="rId62" Type="http://schemas.openxmlformats.org/officeDocument/2006/relationships/image" Target="../media/image84.svg"/><Relationship Id="rId1" Type="http://schemas.openxmlformats.org/officeDocument/2006/relationships/slideLayout" Target="../slideLayouts/slideLayout17.xml"/><Relationship Id="rId6" Type="http://schemas.openxmlformats.org/officeDocument/2006/relationships/image" Target="../media/image28.sv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36" Type="http://schemas.openxmlformats.org/officeDocument/2006/relationships/image" Target="../media/image58.svg"/><Relationship Id="rId49" Type="http://schemas.openxmlformats.org/officeDocument/2006/relationships/image" Target="../media/image71.png"/><Relationship Id="rId57" Type="http://schemas.openxmlformats.org/officeDocument/2006/relationships/image" Target="../media/image79.png"/><Relationship Id="rId10" Type="http://schemas.openxmlformats.org/officeDocument/2006/relationships/image" Target="../media/image32.svg"/><Relationship Id="rId31" Type="http://schemas.openxmlformats.org/officeDocument/2006/relationships/image" Target="../media/image53.png"/><Relationship Id="rId44" Type="http://schemas.openxmlformats.org/officeDocument/2006/relationships/image" Target="../media/image66.svg"/><Relationship Id="rId52" Type="http://schemas.openxmlformats.org/officeDocument/2006/relationships/image" Target="../media/image74.svg"/><Relationship Id="rId60" Type="http://schemas.openxmlformats.org/officeDocument/2006/relationships/image" Target="../media/image82.svg"/><Relationship Id="rId65" Type="http://schemas.openxmlformats.org/officeDocument/2006/relationships/image" Target="../media/image87.png"/><Relationship Id="rId4" Type="http://schemas.openxmlformats.org/officeDocument/2006/relationships/image" Target="../media/image26.svg"/><Relationship Id="rId9"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svg"/><Relationship Id="rId39"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6BA0C-5B7F-F7FC-8A7B-BBAD596548A4}"/>
              </a:ext>
            </a:extLst>
          </p:cNvPr>
          <p:cNvSpPr>
            <a:spLocks noGrp="1"/>
          </p:cNvSpPr>
          <p:nvPr>
            <p:ph type="body" sz="quarter" idx="12"/>
          </p:nvPr>
        </p:nvSpPr>
        <p:spPr>
          <a:xfrm>
            <a:off x="474382" y="2074476"/>
            <a:ext cx="11362941" cy="4277393"/>
          </a:xfrm>
        </p:spPr>
        <p:txBody>
          <a:bodyPr/>
          <a:lstStyle/>
          <a:p>
            <a:pPr marL="342900" indent="-342900">
              <a:buFont typeface="+mj-lt"/>
              <a:buAutoNum type="arabicPeriod"/>
            </a:pPr>
            <a:r>
              <a:rPr lang="fr-CA" b="1" dirty="0"/>
              <a:t>Use </a:t>
            </a:r>
            <a:r>
              <a:rPr lang="fr-CA" b="1" dirty="0" err="1"/>
              <a:t>this</a:t>
            </a:r>
            <a:r>
              <a:rPr lang="fr-CA" b="1" dirty="0"/>
              <a:t> </a:t>
            </a:r>
            <a:r>
              <a:rPr lang="fr-CA" b="1" dirty="0" err="1"/>
              <a:t>template</a:t>
            </a:r>
            <a:r>
              <a:rPr lang="fr-CA" b="1" dirty="0"/>
              <a:t> as a </a:t>
            </a:r>
            <a:r>
              <a:rPr lang="fr-CA" b="1" dirty="0" err="1"/>
              <a:t>starting</a:t>
            </a:r>
            <a:r>
              <a:rPr lang="fr-CA" b="1" dirty="0"/>
              <a:t> file for </a:t>
            </a:r>
            <a:r>
              <a:rPr lang="fr-CA" b="1" dirty="0" err="1"/>
              <a:t>your</a:t>
            </a:r>
            <a:r>
              <a:rPr lang="fr-CA" b="1" dirty="0"/>
              <a:t> </a:t>
            </a:r>
            <a:r>
              <a:rPr lang="fr-CA" b="1" dirty="0" err="1"/>
              <a:t>presentation</a:t>
            </a:r>
            <a:r>
              <a:rPr lang="fr-CA" b="1" dirty="0"/>
              <a:t>.</a:t>
            </a:r>
          </a:p>
          <a:p>
            <a:pPr marL="342900" indent="-342900">
              <a:buFont typeface="+mj-lt"/>
              <a:buAutoNum type="arabicPeriod"/>
            </a:pPr>
            <a:r>
              <a:rPr lang="fr-CA" b="1" dirty="0"/>
              <a:t>First, </a:t>
            </a:r>
            <a:r>
              <a:rPr lang="fr-CA" b="1" dirty="0" err="1"/>
              <a:t>make</a:t>
            </a:r>
            <a:r>
              <a:rPr lang="fr-CA" b="1" dirty="0"/>
              <a:t> a copy of the </a:t>
            </a:r>
            <a:r>
              <a:rPr lang="fr-CA" b="1" dirty="0" err="1"/>
              <a:t>template</a:t>
            </a:r>
            <a:r>
              <a:rPr lang="fr-CA" b="1" dirty="0"/>
              <a:t>, and </a:t>
            </a:r>
            <a:r>
              <a:rPr lang="fr-CA" b="1" dirty="0" err="1"/>
              <a:t>only</a:t>
            </a:r>
            <a:r>
              <a:rPr lang="fr-CA" b="1" dirty="0"/>
              <a:t> </a:t>
            </a:r>
            <a:r>
              <a:rPr lang="fr-CA" b="1" dirty="0" err="1"/>
              <a:t>edit</a:t>
            </a:r>
            <a:r>
              <a:rPr lang="fr-CA" b="1" dirty="0"/>
              <a:t> the copy. </a:t>
            </a:r>
            <a:r>
              <a:rPr lang="fr-CA" b="1" dirty="0" err="1"/>
              <a:t>Keep</a:t>
            </a:r>
            <a:r>
              <a:rPr lang="fr-CA" b="1" dirty="0"/>
              <a:t> the </a:t>
            </a:r>
            <a:r>
              <a:rPr lang="fr-CA" b="1" dirty="0" err="1"/>
              <a:t>template</a:t>
            </a:r>
            <a:r>
              <a:rPr lang="fr-CA" b="1" dirty="0"/>
              <a:t> for future use.</a:t>
            </a:r>
          </a:p>
          <a:p>
            <a:pPr marL="342900" indent="-342900">
              <a:buFont typeface="+mj-lt"/>
              <a:buAutoNum type="arabicPeriod"/>
            </a:pPr>
            <a:r>
              <a:rPr lang="fr-CA" b="1" dirty="0"/>
              <a:t>Use the slide </a:t>
            </a:r>
            <a:r>
              <a:rPr lang="fr-CA" b="1" dirty="0" err="1"/>
              <a:t>templates</a:t>
            </a:r>
            <a:r>
              <a:rPr lang="fr-CA" b="1" dirty="0"/>
              <a:t> and </a:t>
            </a:r>
            <a:r>
              <a:rPr lang="fr-CA" b="1" dirty="0" err="1"/>
              <a:t>icons</a:t>
            </a:r>
            <a:r>
              <a:rPr lang="fr-CA" b="1" dirty="0"/>
              <a:t> </a:t>
            </a:r>
            <a:r>
              <a:rPr lang="fr-CA" b="1" dirty="0" err="1"/>
              <a:t>you</a:t>
            </a:r>
            <a:r>
              <a:rPr lang="fr-CA" b="1" dirty="0"/>
              <a:t> </a:t>
            </a:r>
            <a:r>
              <a:rPr lang="fr-CA" b="1" dirty="0" err="1"/>
              <a:t>need</a:t>
            </a:r>
            <a:r>
              <a:rPr lang="fr-CA" b="1" dirty="0"/>
              <a:t>, </a:t>
            </a:r>
            <a:r>
              <a:rPr lang="fr-CA" b="1" dirty="0" err="1"/>
              <a:t>then</a:t>
            </a:r>
            <a:r>
              <a:rPr lang="fr-CA" b="1" dirty="0"/>
              <a:t> </a:t>
            </a:r>
            <a:r>
              <a:rPr lang="fr-CA" b="1" dirty="0" err="1"/>
              <a:t>delete</a:t>
            </a:r>
            <a:r>
              <a:rPr lang="fr-CA" b="1" dirty="0"/>
              <a:t> the </a:t>
            </a:r>
            <a:r>
              <a:rPr lang="fr-CA" b="1" dirty="0" err="1"/>
              <a:t>ones</a:t>
            </a:r>
            <a:r>
              <a:rPr lang="fr-CA" b="1" dirty="0"/>
              <a:t> </a:t>
            </a:r>
            <a:r>
              <a:rPr lang="fr-CA" b="1" dirty="0" err="1"/>
              <a:t>you</a:t>
            </a:r>
            <a:r>
              <a:rPr lang="fr-CA" b="1" dirty="0"/>
              <a:t> </a:t>
            </a:r>
            <a:r>
              <a:rPr lang="fr-CA" b="1" dirty="0" err="1"/>
              <a:t>don’t</a:t>
            </a:r>
            <a:r>
              <a:rPr lang="fr-CA" b="1" dirty="0"/>
              <a:t> </a:t>
            </a:r>
            <a:r>
              <a:rPr lang="fr-CA" b="1" dirty="0" err="1"/>
              <a:t>need</a:t>
            </a:r>
            <a:r>
              <a:rPr lang="fr-CA" b="1" dirty="0"/>
              <a:t>.</a:t>
            </a:r>
          </a:p>
          <a:p>
            <a:pPr marL="342900" indent="-342900">
              <a:buFont typeface="+mj-lt"/>
              <a:buAutoNum type="arabicPeriod"/>
            </a:pPr>
            <a:r>
              <a:rPr lang="fr-CA" b="1" dirty="0"/>
              <a:t>Once </a:t>
            </a:r>
            <a:r>
              <a:rPr lang="fr-CA" b="1" dirty="0" err="1"/>
              <a:t>you</a:t>
            </a:r>
            <a:r>
              <a:rPr lang="fr-CA" b="1" dirty="0"/>
              <a:t> are </a:t>
            </a:r>
            <a:r>
              <a:rPr lang="fr-CA" b="1" dirty="0" err="1"/>
              <a:t>done</a:t>
            </a:r>
            <a:r>
              <a:rPr lang="fr-CA" b="1" dirty="0"/>
              <a:t>, </a:t>
            </a:r>
            <a:r>
              <a:rPr lang="fr-CA" b="1" dirty="0" err="1"/>
              <a:t>make</a:t>
            </a:r>
            <a:r>
              <a:rPr lang="fr-CA" b="1" dirty="0"/>
              <a:t> sure to </a:t>
            </a:r>
            <a:r>
              <a:rPr lang="fr-CA" b="1" dirty="0" err="1"/>
              <a:t>also</a:t>
            </a:r>
            <a:r>
              <a:rPr lang="fr-CA" b="1" dirty="0"/>
              <a:t> </a:t>
            </a:r>
            <a:r>
              <a:rPr lang="fr-CA" b="1" dirty="0" err="1"/>
              <a:t>delete</a:t>
            </a:r>
            <a:r>
              <a:rPr lang="fr-CA" b="1" dirty="0"/>
              <a:t> </a:t>
            </a:r>
            <a:r>
              <a:rPr lang="fr-CA" b="1" dirty="0" err="1"/>
              <a:t>these</a:t>
            </a:r>
            <a:r>
              <a:rPr lang="fr-CA" b="1" dirty="0"/>
              <a:t> </a:t>
            </a:r>
            <a:r>
              <a:rPr lang="fr-CA" b="1" dirty="0" err="1"/>
              <a:t>instructional</a:t>
            </a:r>
            <a:r>
              <a:rPr lang="fr-CA" b="1" dirty="0"/>
              <a:t> slides.</a:t>
            </a:r>
          </a:p>
          <a:p>
            <a:pPr marL="342900" indent="-342900">
              <a:buFont typeface="+mj-lt"/>
              <a:buAutoNum type="arabicPeriod"/>
            </a:pPr>
            <a:r>
              <a:rPr lang="fr-CA" b="1" dirty="0" err="1"/>
              <a:t>Only</a:t>
            </a:r>
            <a:r>
              <a:rPr lang="fr-CA" b="1" dirty="0"/>
              <a:t> use </a:t>
            </a:r>
            <a:r>
              <a:rPr lang="fr-CA" b="1" dirty="0" err="1"/>
              <a:t>branded</a:t>
            </a:r>
            <a:r>
              <a:rPr lang="fr-CA" b="1" dirty="0"/>
              <a:t> </a:t>
            </a:r>
            <a:r>
              <a:rPr lang="fr-CA" b="1" dirty="0" err="1"/>
              <a:t>colors</a:t>
            </a:r>
            <a:r>
              <a:rPr lang="fr-CA" b="1" dirty="0"/>
              <a:t>, as </a:t>
            </a:r>
            <a:r>
              <a:rPr lang="fr-CA" b="1" dirty="0" err="1"/>
              <a:t>outlined</a:t>
            </a:r>
            <a:r>
              <a:rPr lang="fr-CA" b="1" dirty="0"/>
              <a:t> in the instructions. </a:t>
            </a:r>
            <a:r>
              <a:rPr lang="fr-CA" b="1" dirty="0" err="1"/>
              <a:t>Avoid</a:t>
            </a:r>
            <a:r>
              <a:rPr lang="fr-CA" b="1" dirty="0"/>
              <a:t> </a:t>
            </a:r>
            <a:r>
              <a:rPr lang="fr-CA" b="1" dirty="0" err="1"/>
              <a:t>using</a:t>
            </a:r>
            <a:r>
              <a:rPr lang="fr-CA" b="1" dirty="0"/>
              <a:t> </a:t>
            </a:r>
            <a:r>
              <a:rPr lang="fr-CA" b="1" dirty="0" err="1"/>
              <a:t>any</a:t>
            </a:r>
            <a:r>
              <a:rPr lang="fr-CA" b="1" dirty="0"/>
              <a:t> </a:t>
            </a:r>
            <a:r>
              <a:rPr lang="fr-CA" b="1" dirty="0" err="1"/>
              <a:t>other</a:t>
            </a:r>
            <a:r>
              <a:rPr lang="fr-CA" b="1" dirty="0"/>
              <a:t> </a:t>
            </a:r>
            <a:r>
              <a:rPr lang="fr-CA" b="1" dirty="0" err="1"/>
              <a:t>color</a:t>
            </a:r>
            <a:r>
              <a:rPr lang="fr-CA" b="1" dirty="0"/>
              <a:t> variation.</a:t>
            </a:r>
          </a:p>
          <a:p>
            <a:pPr marL="342900" indent="-342900">
              <a:buFont typeface="+mj-lt"/>
              <a:buAutoNum type="arabicPeriod"/>
            </a:pPr>
            <a:r>
              <a:rPr lang="fr-CA" b="1" dirty="0"/>
              <a:t>Save </a:t>
            </a:r>
            <a:r>
              <a:rPr lang="fr-CA" b="1" dirty="0" err="1"/>
              <a:t>your</a:t>
            </a:r>
            <a:r>
              <a:rPr lang="fr-CA" b="1" dirty="0"/>
              <a:t> </a:t>
            </a:r>
            <a:r>
              <a:rPr lang="fr-CA" b="1" dirty="0" err="1"/>
              <a:t>presentation</a:t>
            </a:r>
            <a:r>
              <a:rPr lang="fr-CA" b="1" dirty="0"/>
              <a:t> as a PDF </a:t>
            </a:r>
            <a:r>
              <a:rPr lang="fr-CA" b="1" dirty="0" err="1"/>
              <a:t>before</a:t>
            </a:r>
            <a:r>
              <a:rPr lang="fr-CA" b="1" dirty="0"/>
              <a:t> sharing to </a:t>
            </a:r>
            <a:r>
              <a:rPr lang="fr-CA" b="1" dirty="0" err="1"/>
              <a:t>reduce</a:t>
            </a:r>
            <a:r>
              <a:rPr lang="fr-CA" b="1" dirty="0"/>
              <a:t> the file size.</a:t>
            </a:r>
          </a:p>
          <a:p>
            <a:pPr marL="342900" indent="-342900">
              <a:buFont typeface="+mj-lt"/>
              <a:buAutoNum type="arabicPeriod"/>
            </a:pPr>
            <a:endParaRPr lang="fr-CA" b="1" dirty="0"/>
          </a:p>
          <a:p>
            <a:pPr marL="342900" indent="-342900">
              <a:buFont typeface="+mj-lt"/>
              <a:buAutoNum type="arabicPeriod"/>
            </a:pPr>
            <a:endParaRPr lang="fr-CA" b="1" dirty="0"/>
          </a:p>
        </p:txBody>
      </p:sp>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p:txBody>
          <a:bodyPr>
            <a:normAutofit fontScale="90000"/>
          </a:bodyPr>
          <a:lstStyle/>
          <a:p>
            <a:r>
              <a:rPr lang="fr-CA" dirty="0" err="1">
                <a:solidFill>
                  <a:srgbClr val="202E92"/>
                </a:solidFill>
              </a:rPr>
              <a:t>Getting</a:t>
            </a:r>
            <a:r>
              <a:rPr lang="fr-CA" dirty="0">
                <a:solidFill>
                  <a:srgbClr val="202E92"/>
                </a:solidFill>
              </a:rPr>
              <a:t> </a:t>
            </a:r>
            <a:r>
              <a:rPr lang="fr-CA" dirty="0" err="1">
                <a:solidFill>
                  <a:srgbClr val="202E92"/>
                </a:solidFill>
              </a:rPr>
              <a:t>started</a:t>
            </a:r>
            <a:endParaRPr lang="en-US" dirty="0">
              <a:solidFill>
                <a:srgbClr val="202E92"/>
              </a:solidFill>
            </a:endParaRPr>
          </a:p>
        </p:txBody>
      </p:sp>
      <p:sp>
        <p:nvSpPr>
          <p:cNvPr id="4" name="Title 5">
            <a:extLst>
              <a:ext uri="{FF2B5EF4-FFF2-40B4-BE49-F238E27FC236}">
                <a16:creationId xmlns:a16="http://schemas.microsoft.com/office/drawing/2014/main" id="{37C1F4E4-C21B-E463-D398-72AF6A6553B6}"/>
              </a:ext>
            </a:extLst>
          </p:cNvPr>
          <p:cNvSpPr txBox="1">
            <a:spLocks/>
          </p:cNvSpPr>
          <p:nvPr/>
        </p:nvSpPr>
        <p:spPr>
          <a:xfrm>
            <a:off x="4912822" y="272005"/>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17517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DE3C8-E28F-717C-75F6-838513188123}"/>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DD98F7C6-DF15-FB97-F7E0-D2E0D975650E}"/>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1D6B2A0B-DE14-8AC1-5F98-A7200CA5F8D7}"/>
              </a:ext>
            </a:extLst>
          </p:cNvPr>
          <p:cNvSpPr>
            <a:spLocks noGrp="1"/>
          </p:cNvSpPr>
          <p:nvPr>
            <p:ph type="body" sz="quarter" idx="12"/>
          </p:nvPr>
        </p:nvSpPr>
        <p:spPr/>
        <p:txBody>
          <a:bodyPr/>
          <a:lstStyle/>
          <a:p>
            <a:r>
              <a:rPr lang="en-US" dirty="0"/>
              <a:t>Date / details</a:t>
            </a:r>
          </a:p>
        </p:txBody>
      </p:sp>
      <p:sp>
        <p:nvSpPr>
          <p:cNvPr id="9" name="Title 1">
            <a:extLst>
              <a:ext uri="{FF2B5EF4-FFF2-40B4-BE49-F238E27FC236}">
                <a16:creationId xmlns:a16="http://schemas.microsoft.com/office/drawing/2014/main" id="{20A40C89-239B-191C-A59C-FD49D4498022}"/>
              </a:ext>
            </a:extLst>
          </p:cNvPr>
          <p:cNvSpPr txBox="1">
            <a:spLocks/>
          </p:cNvSpPr>
          <p:nvPr/>
        </p:nvSpPr>
        <p:spPr>
          <a:xfrm>
            <a:off x="474562" y="2138162"/>
            <a:ext cx="6094680" cy="1901403"/>
          </a:xfrm>
          <a:prstGeom prst="rect">
            <a:avLst/>
          </a:prstGeom>
        </p:spPr>
        <p:txBody>
          <a:bodyPr vert="horz" lIns="0" tIns="0" rIns="0" bIns="0" rtlCol="0" anchor="ctr">
            <a:normAutofit/>
          </a:bodyPr>
          <a:lstStyle>
            <a:lvl1pPr algn="l" defTabSz="914400" rtl="0" eaLnBrk="1" latinLnBrk="0" hangingPunct="1">
              <a:lnSpc>
                <a:spcPts val="5260"/>
              </a:lnSpc>
              <a:spcBef>
                <a:spcPct val="0"/>
              </a:spcBef>
              <a:buNone/>
              <a:defRPr sz="4300" b="1" i="0" kern="1200">
                <a:solidFill>
                  <a:schemeClr val="bg1"/>
                </a:solidFill>
                <a:latin typeface="Arial" panose="020B0604020202020204" pitchFamily="34" charset="0"/>
                <a:ea typeface="+mj-ea"/>
                <a:cs typeface="Arial" panose="020B0604020202020204" pitchFamily="34" charset="0"/>
              </a:defRPr>
            </a:lvl1pPr>
          </a:lstStyle>
          <a:p>
            <a:r>
              <a:rPr lang="en-US"/>
              <a:t>Document title here for visuals</a:t>
            </a:r>
            <a:endParaRPr lang="en-US" dirty="0"/>
          </a:p>
        </p:txBody>
      </p:sp>
    </p:spTree>
    <p:extLst>
      <p:ext uri="{BB962C8B-B14F-4D97-AF65-F5344CB8AC3E}">
        <p14:creationId xmlns:p14="http://schemas.microsoft.com/office/powerpoint/2010/main" val="2413666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0B1B-83FA-D18E-B8C7-8944A4977036}"/>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92F6F055-4ACC-5ECE-4D73-C69A05512C1E}"/>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3208E648-780B-C6B7-FBD3-9E3B86778433}"/>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85D8C7EA-D3E5-2F0D-B081-F9DE0E318EA1}"/>
              </a:ext>
            </a:extLst>
          </p:cNvPr>
          <p:cNvSpPr>
            <a:spLocks noGrp="1"/>
          </p:cNvSpPr>
          <p:nvPr>
            <p:ph type="body" sz="quarter" idx="12"/>
          </p:nvPr>
        </p:nvSpPr>
        <p:spPr/>
        <p:txBody>
          <a:bodyPr/>
          <a:lstStyle/>
          <a:p>
            <a:r>
              <a:rPr lang="en-US" dirty="0"/>
              <a:t>Date / details</a:t>
            </a:r>
          </a:p>
        </p:txBody>
      </p:sp>
    </p:spTree>
    <p:extLst>
      <p:ext uri="{BB962C8B-B14F-4D97-AF65-F5344CB8AC3E}">
        <p14:creationId xmlns:p14="http://schemas.microsoft.com/office/powerpoint/2010/main" val="2040390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9825-76A3-31F4-821E-FE9050147FEF}"/>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93D52CE8-3C93-6F00-5D1B-EB0DDDD13B9A}"/>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15C47E26-52A1-211F-9B9A-80AA962A13FD}"/>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6C76E5E1-F7D8-DDA4-9D52-3795A5E0B661}"/>
              </a:ext>
            </a:extLst>
          </p:cNvPr>
          <p:cNvSpPr>
            <a:spLocks noGrp="1"/>
          </p:cNvSpPr>
          <p:nvPr>
            <p:ph type="body" sz="quarter" idx="12"/>
          </p:nvPr>
        </p:nvSpPr>
        <p:spPr/>
        <p:txBody>
          <a:bodyPr/>
          <a:lstStyle/>
          <a:p>
            <a:r>
              <a:rPr lang="en-US" dirty="0"/>
              <a:t>Date / details</a:t>
            </a:r>
          </a:p>
        </p:txBody>
      </p:sp>
    </p:spTree>
    <p:extLst>
      <p:ext uri="{BB962C8B-B14F-4D97-AF65-F5344CB8AC3E}">
        <p14:creationId xmlns:p14="http://schemas.microsoft.com/office/powerpoint/2010/main" val="2279305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F790-366B-484F-D84A-4635733AB9E4}"/>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2AFFEC8C-A4A8-807D-0AEA-EA577C29A141}"/>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18C18646-01FC-636B-B128-D40A7FEFEBC5}"/>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3858B10D-3689-F884-8CB3-DE11D9BB3ED6}"/>
              </a:ext>
            </a:extLst>
          </p:cNvPr>
          <p:cNvSpPr>
            <a:spLocks noGrp="1"/>
          </p:cNvSpPr>
          <p:nvPr>
            <p:ph type="body" sz="quarter" idx="12"/>
          </p:nvPr>
        </p:nvSpPr>
        <p:spPr/>
        <p:txBody>
          <a:bodyPr/>
          <a:lstStyle/>
          <a:p>
            <a:r>
              <a:rPr lang="en-US" dirty="0"/>
              <a:t>Date / details</a:t>
            </a:r>
          </a:p>
        </p:txBody>
      </p:sp>
    </p:spTree>
    <p:extLst>
      <p:ext uri="{BB962C8B-B14F-4D97-AF65-F5344CB8AC3E}">
        <p14:creationId xmlns:p14="http://schemas.microsoft.com/office/powerpoint/2010/main" val="29335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a:xfrm>
            <a:off x="4499811" y="3207503"/>
            <a:ext cx="2817791" cy="442993"/>
          </a:xfrm>
        </p:spPr>
        <p:txBody>
          <a:bodyPr>
            <a:normAutofit fontScale="90000"/>
          </a:bodyPr>
          <a:lstStyle/>
          <a:p>
            <a:r>
              <a:rPr lang="fr-CA" dirty="0">
                <a:solidFill>
                  <a:srgbClr val="202E92"/>
                </a:solidFill>
              </a:rPr>
              <a:t>Section </a:t>
            </a:r>
            <a:r>
              <a:rPr lang="fr-CA" dirty="0" err="1">
                <a:solidFill>
                  <a:srgbClr val="202E92"/>
                </a:solidFill>
              </a:rPr>
              <a:t>dividers</a:t>
            </a:r>
            <a:endParaRPr lang="en-US" dirty="0">
              <a:solidFill>
                <a:srgbClr val="202E92"/>
              </a:solidFill>
            </a:endParaRPr>
          </a:p>
        </p:txBody>
      </p:sp>
      <p:sp>
        <p:nvSpPr>
          <p:cNvPr id="2" name="Title 5">
            <a:extLst>
              <a:ext uri="{FF2B5EF4-FFF2-40B4-BE49-F238E27FC236}">
                <a16:creationId xmlns:a16="http://schemas.microsoft.com/office/drawing/2014/main" id="{E4C4ABAE-BC03-33D5-9B3E-266EC8655760}"/>
              </a:ext>
            </a:extLst>
          </p:cNvPr>
          <p:cNvSpPr txBox="1">
            <a:spLocks/>
          </p:cNvSpPr>
          <p:nvPr/>
        </p:nvSpPr>
        <p:spPr>
          <a:xfrm>
            <a:off x="4912822" y="-582237"/>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128903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C6D6-5FE6-554B-81C6-87EA58EAA3E0}"/>
              </a:ext>
            </a:extLst>
          </p:cNvPr>
          <p:cNvSpPr>
            <a:spLocks noGrp="1"/>
          </p:cNvSpPr>
          <p:nvPr>
            <p:ph type="title"/>
          </p:nvPr>
        </p:nvSpPr>
        <p:spPr/>
        <p:txBody>
          <a:bodyPr/>
          <a:lstStyle/>
          <a:p>
            <a:r>
              <a:rPr lang="en-US" dirty="0"/>
              <a:t>Section title</a:t>
            </a:r>
          </a:p>
        </p:txBody>
      </p:sp>
      <p:sp>
        <p:nvSpPr>
          <p:cNvPr id="3" name="Text Placeholder 2">
            <a:extLst>
              <a:ext uri="{FF2B5EF4-FFF2-40B4-BE49-F238E27FC236}">
                <a16:creationId xmlns:a16="http://schemas.microsoft.com/office/drawing/2014/main" id="{16193003-7A8E-63DA-3E02-F3E700568632}"/>
              </a:ext>
            </a:extLst>
          </p:cNvPr>
          <p:cNvSpPr>
            <a:spLocks noGrp="1"/>
          </p:cNvSpPr>
          <p:nvPr>
            <p:ph type="body" sz="quarter" idx="10"/>
          </p:nvPr>
        </p:nvSpPr>
        <p:spPr/>
        <p:txBody>
          <a:bodyPr>
            <a:normAutofit fontScale="92500" lnSpcReduction="20000"/>
          </a:bodyPr>
          <a:lstStyle/>
          <a:p>
            <a:r>
              <a:rPr lang="en-US" dirty="0"/>
              <a:t>1</a:t>
            </a:r>
          </a:p>
        </p:txBody>
      </p:sp>
      <p:pic>
        <p:nvPicPr>
          <p:cNvPr id="6" name="Picture Placeholder 5" descr="A person brushing her teeth&#10;&#10;Description automatically generated">
            <a:extLst>
              <a:ext uri="{FF2B5EF4-FFF2-40B4-BE49-F238E27FC236}">
                <a16:creationId xmlns:a16="http://schemas.microsoft.com/office/drawing/2014/main" id="{05302043-9554-2C5A-BB0B-40B7D258B87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893" t="-44" r="32647" b="44"/>
          <a:stretch/>
        </p:blipFill>
        <p:spPr>
          <a:xfrm>
            <a:off x="6174680" y="-3000"/>
            <a:ext cx="6017320" cy="6861000"/>
          </a:xfrm>
        </p:spPr>
      </p:pic>
    </p:spTree>
    <p:extLst>
      <p:ext uri="{BB962C8B-B14F-4D97-AF65-F5344CB8AC3E}">
        <p14:creationId xmlns:p14="http://schemas.microsoft.com/office/powerpoint/2010/main" val="240427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1142-37B3-107C-A316-02C6B13C5815}"/>
              </a:ext>
            </a:extLst>
          </p:cNvPr>
          <p:cNvSpPr>
            <a:spLocks noGrp="1"/>
          </p:cNvSpPr>
          <p:nvPr>
            <p:ph type="title"/>
          </p:nvPr>
        </p:nvSpPr>
        <p:spPr/>
        <p:txBody>
          <a:bodyPr/>
          <a:lstStyle/>
          <a:p>
            <a:r>
              <a:rPr lang="en-US" dirty="0"/>
              <a:t>Section title</a:t>
            </a:r>
          </a:p>
        </p:txBody>
      </p:sp>
      <p:sp>
        <p:nvSpPr>
          <p:cNvPr id="3" name="Text Placeholder 2">
            <a:extLst>
              <a:ext uri="{FF2B5EF4-FFF2-40B4-BE49-F238E27FC236}">
                <a16:creationId xmlns:a16="http://schemas.microsoft.com/office/drawing/2014/main" id="{5A002AD8-15A4-53D2-878C-5B986C93CF5F}"/>
              </a:ext>
            </a:extLst>
          </p:cNvPr>
          <p:cNvSpPr>
            <a:spLocks noGrp="1"/>
          </p:cNvSpPr>
          <p:nvPr>
            <p:ph type="body" sz="quarter" idx="10"/>
          </p:nvPr>
        </p:nvSpPr>
        <p:spPr/>
        <p:txBody>
          <a:bodyPr>
            <a:normAutofit fontScale="92500" lnSpcReduction="20000"/>
          </a:bodyPr>
          <a:lstStyle/>
          <a:p>
            <a:r>
              <a:rPr lang="en-US" dirty="0"/>
              <a:t>1</a:t>
            </a:r>
          </a:p>
        </p:txBody>
      </p:sp>
    </p:spTree>
    <p:extLst>
      <p:ext uri="{BB962C8B-B14F-4D97-AF65-F5344CB8AC3E}">
        <p14:creationId xmlns:p14="http://schemas.microsoft.com/office/powerpoint/2010/main" val="304597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9169-49B9-401F-C759-7E805BCABFA5}"/>
              </a:ext>
            </a:extLst>
          </p:cNvPr>
          <p:cNvSpPr>
            <a:spLocks noGrp="1"/>
          </p:cNvSpPr>
          <p:nvPr>
            <p:ph type="title"/>
          </p:nvPr>
        </p:nvSpPr>
        <p:spPr/>
        <p:txBody>
          <a:bodyPr/>
          <a:lstStyle/>
          <a:p>
            <a:r>
              <a:rPr lang="en-US" dirty="0"/>
              <a:t>Section title</a:t>
            </a:r>
          </a:p>
        </p:txBody>
      </p:sp>
      <p:sp>
        <p:nvSpPr>
          <p:cNvPr id="3" name="Text Placeholder 2">
            <a:extLst>
              <a:ext uri="{FF2B5EF4-FFF2-40B4-BE49-F238E27FC236}">
                <a16:creationId xmlns:a16="http://schemas.microsoft.com/office/drawing/2014/main" id="{38AB3F27-BECB-CED8-6954-E50B667C28FD}"/>
              </a:ext>
            </a:extLst>
          </p:cNvPr>
          <p:cNvSpPr>
            <a:spLocks noGrp="1"/>
          </p:cNvSpPr>
          <p:nvPr>
            <p:ph type="body" sz="quarter" idx="10"/>
          </p:nvPr>
        </p:nvSpPr>
        <p:spPr/>
        <p:txBody>
          <a:bodyPr>
            <a:normAutofit fontScale="92500" lnSpcReduction="20000"/>
          </a:bodyPr>
          <a:lstStyle/>
          <a:p>
            <a:r>
              <a:rPr lang="en-US" dirty="0"/>
              <a:t>1</a:t>
            </a:r>
          </a:p>
        </p:txBody>
      </p:sp>
    </p:spTree>
    <p:extLst>
      <p:ext uri="{BB962C8B-B14F-4D97-AF65-F5344CB8AC3E}">
        <p14:creationId xmlns:p14="http://schemas.microsoft.com/office/powerpoint/2010/main" val="3183130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B3D33B-F1C4-1FAD-3AE0-FF20C24C82D4}"/>
              </a:ext>
            </a:extLst>
          </p:cNvPr>
          <p:cNvSpPr>
            <a:spLocks noGrp="1"/>
          </p:cNvSpPr>
          <p:nvPr>
            <p:ph type="title"/>
          </p:nvPr>
        </p:nvSpPr>
        <p:spPr>
          <a:xfrm>
            <a:off x="7029681" y="2730443"/>
            <a:ext cx="4363656" cy="698557"/>
          </a:xfrm>
        </p:spPr>
        <p:txBody>
          <a:bodyPr/>
          <a:lstStyle/>
          <a:p>
            <a:r>
              <a:rPr lang="en-US" dirty="0"/>
              <a:t>Section title</a:t>
            </a:r>
          </a:p>
        </p:txBody>
      </p:sp>
      <p:sp>
        <p:nvSpPr>
          <p:cNvPr id="6" name="Text Placeholder 3">
            <a:extLst>
              <a:ext uri="{FF2B5EF4-FFF2-40B4-BE49-F238E27FC236}">
                <a16:creationId xmlns:a16="http://schemas.microsoft.com/office/drawing/2014/main" id="{5ADC6CB8-574F-78B6-3213-91CF68BD92B3}"/>
              </a:ext>
            </a:extLst>
          </p:cNvPr>
          <p:cNvSpPr>
            <a:spLocks noGrp="1"/>
          </p:cNvSpPr>
          <p:nvPr>
            <p:ph type="body" sz="quarter" idx="10"/>
          </p:nvPr>
        </p:nvSpPr>
        <p:spPr>
          <a:xfrm>
            <a:off x="7029784" y="1187042"/>
            <a:ext cx="4363553" cy="1117165"/>
          </a:xfrm>
        </p:spPr>
        <p:txBody>
          <a:bodyPr>
            <a:normAutofit fontScale="92500" lnSpcReduction="20000"/>
          </a:bodyPr>
          <a:lstStyle/>
          <a:p>
            <a:r>
              <a:rPr lang="en-US" dirty="0"/>
              <a:t>1</a:t>
            </a:r>
          </a:p>
        </p:txBody>
      </p:sp>
    </p:spTree>
    <p:extLst>
      <p:ext uri="{BB962C8B-B14F-4D97-AF65-F5344CB8AC3E}">
        <p14:creationId xmlns:p14="http://schemas.microsoft.com/office/powerpoint/2010/main" val="178238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a:xfrm>
            <a:off x="4874397" y="3207503"/>
            <a:ext cx="2648621" cy="442993"/>
          </a:xfrm>
        </p:spPr>
        <p:txBody>
          <a:bodyPr>
            <a:normAutofit fontScale="90000"/>
          </a:bodyPr>
          <a:lstStyle/>
          <a:p>
            <a:r>
              <a:rPr lang="fr-CA" dirty="0">
                <a:solidFill>
                  <a:srgbClr val="202E92"/>
                </a:solidFill>
              </a:rPr>
              <a:t>Content slides</a:t>
            </a:r>
            <a:endParaRPr lang="en-US" dirty="0">
              <a:solidFill>
                <a:srgbClr val="202E92"/>
              </a:solidFill>
            </a:endParaRPr>
          </a:p>
        </p:txBody>
      </p:sp>
      <p:sp>
        <p:nvSpPr>
          <p:cNvPr id="2" name="Title 5">
            <a:extLst>
              <a:ext uri="{FF2B5EF4-FFF2-40B4-BE49-F238E27FC236}">
                <a16:creationId xmlns:a16="http://schemas.microsoft.com/office/drawing/2014/main" id="{E4C4ABAE-BC03-33D5-9B3E-266EC8655760}"/>
              </a:ext>
            </a:extLst>
          </p:cNvPr>
          <p:cNvSpPr txBox="1">
            <a:spLocks/>
          </p:cNvSpPr>
          <p:nvPr/>
        </p:nvSpPr>
        <p:spPr>
          <a:xfrm>
            <a:off x="4874397" y="-702553"/>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3855654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F1A60A-9E43-167C-4355-6C2CE06E64EF}"/>
              </a:ext>
            </a:extLst>
          </p:cNvPr>
          <p:cNvSpPr/>
          <p:nvPr/>
        </p:nvSpPr>
        <p:spPr>
          <a:xfrm>
            <a:off x="9152313" y="5378334"/>
            <a:ext cx="523702" cy="202277"/>
          </a:xfrm>
          <a:prstGeom prst="rect">
            <a:avLst/>
          </a:prstGeom>
          <a:solidFill>
            <a:srgbClr val="202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94EBCC-CB6C-3F93-BDD0-0A9D9A96FDF2}"/>
              </a:ext>
            </a:extLst>
          </p:cNvPr>
          <p:cNvSpPr/>
          <p:nvPr/>
        </p:nvSpPr>
        <p:spPr>
          <a:xfrm>
            <a:off x="474382" y="4497185"/>
            <a:ext cx="1129974" cy="257696"/>
          </a:xfrm>
          <a:prstGeom prst="rect">
            <a:avLst/>
          </a:prstGeom>
          <a:solidFill>
            <a:srgbClr val="202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BF6BA0C-5B7F-F7FC-8A7B-BBAD596548A4}"/>
              </a:ext>
            </a:extLst>
          </p:cNvPr>
          <p:cNvSpPr>
            <a:spLocks noGrp="1"/>
          </p:cNvSpPr>
          <p:nvPr>
            <p:ph type="body" sz="quarter" idx="12"/>
          </p:nvPr>
        </p:nvSpPr>
        <p:spPr/>
        <p:txBody>
          <a:bodyPr/>
          <a:lstStyle/>
          <a:p>
            <a:r>
              <a:rPr lang="fr-CA" b="1" dirty="0" err="1"/>
              <a:t>Primary</a:t>
            </a:r>
            <a:r>
              <a:rPr lang="fr-CA" b="1" dirty="0"/>
              <a:t> </a:t>
            </a:r>
            <a:r>
              <a:rPr lang="fr-CA" b="1" dirty="0" err="1"/>
              <a:t>colors</a:t>
            </a:r>
            <a:r>
              <a:rPr lang="fr-CA" b="1" dirty="0"/>
              <a:t>:</a:t>
            </a:r>
          </a:p>
          <a:p>
            <a:r>
              <a:rPr lang="fr-CA" b="1" dirty="0" err="1">
                <a:solidFill>
                  <a:srgbClr val="202E92"/>
                </a:solidFill>
              </a:rPr>
              <a:t>Unitaid</a:t>
            </a:r>
            <a:r>
              <a:rPr lang="fr-CA" b="1" dirty="0">
                <a:solidFill>
                  <a:srgbClr val="202E92"/>
                </a:solidFill>
              </a:rPr>
              <a:t> Navy: #212E92</a:t>
            </a:r>
          </a:p>
          <a:p>
            <a:r>
              <a:rPr lang="fr-CA" b="1" dirty="0" err="1">
                <a:solidFill>
                  <a:srgbClr val="0066FF"/>
                </a:solidFill>
              </a:rPr>
              <a:t>Unitaid</a:t>
            </a:r>
            <a:r>
              <a:rPr lang="fr-CA" b="1" dirty="0">
                <a:solidFill>
                  <a:srgbClr val="0066FF"/>
                </a:solidFill>
              </a:rPr>
              <a:t> Blue: #0066FF</a:t>
            </a:r>
          </a:p>
          <a:p>
            <a:r>
              <a:rPr lang="fr-CA" b="1" dirty="0" err="1">
                <a:solidFill>
                  <a:srgbClr val="CC0033"/>
                </a:solidFill>
              </a:rPr>
              <a:t>Unitaid</a:t>
            </a:r>
            <a:r>
              <a:rPr lang="fr-CA" b="1" dirty="0">
                <a:solidFill>
                  <a:srgbClr val="CC0033"/>
                </a:solidFill>
              </a:rPr>
              <a:t> Red: #CC0033</a:t>
            </a:r>
          </a:p>
          <a:p>
            <a:r>
              <a:rPr lang="fr-CA" b="1" dirty="0">
                <a:solidFill>
                  <a:schemeClr val="bg1"/>
                </a:solidFill>
              </a:rPr>
              <a:t>White: #FFFFFF</a:t>
            </a:r>
          </a:p>
        </p:txBody>
      </p:sp>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a:p>
        </p:txBody>
      </p:sp>
      <p:sp>
        <p:nvSpPr>
          <p:cNvPr id="5" name="Text Placeholder 4">
            <a:extLst>
              <a:ext uri="{FF2B5EF4-FFF2-40B4-BE49-F238E27FC236}">
                <a16:creationId xmlns:a16="http://schemas.microsoft.com/office/drawing/2014/main" id="{E814389C-413F-D726-D0D9-D6B53DD96F09}"/>
              </a:ext>
            </a:extLst>
          </p:cNvPr>
          <p:cNvSpPr>
            <a:spLocks noGrp="1"/>
          </p:cNvSpPr>
          <p:nvPr>
            <p:ph type="body" sz="quarter" idx="11"/>
          </p:nvPr>
        </p:nvSpPr>
        <p:spPr>
          <a:xfrm>
            <a:off x="474663" y="2074476"/>
            <a:ext cx="4762356" cy="1088825"/>
          </a:xfrm>
        </p:spPr>
        <p:txBody>
          <a:bodyPr>
            <a:normAutofit/>
          </a:bodyPr>
          <a:lstStyle/>
          <a:p>
            <a:r>
              <a:rPr lang="en-US" dirty="0"/>
              <a:t>Please make sure you are using the right colors. The next slide explains how to change colors.</a:t>
            </a:r>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p:txBody>
          <a:bodyPr>
            <a:normAutofit fontScale="90000"/>
          </a:bodyPr>
          <a:lstStyle/>
          <a:p>
            <a:r>
              <a:rPr lang="fr-CA" dirty="0" err="1">
                <a:solidFill>
                  <a:srgbClr val="202E92"/>
                </a:solidFill>
              </a:rPr>
              <a:t>Branded</a:t>
            </a:r>
            <a:r>
              <a:rPr lang="fr-CA" dirty="0">
                <a:solidFill>
                  <a:srgbClr val="202E92"/>
                </a:solidFill>
              </a:rPr>
              <a:t> </a:t>
            </a:r>
            <a:r>
              <a:rPr lang="fr-CA" dirty="0" err="1">
                <a:solidFill>
                  <a:srgbClr val="202E92"/>
                </a:solidFill>
              </a:rPr>
              <a:t>colors</a:t>
            </a:r>
            <a:endParaRPr lang="en-US" dirty="0">
              <a:solidFill>
                <a:srgbClr val="202E92"/>
              </a:solidFill>
            </a:endParaRPr>
          </a:p>
        </p:txBody>
      </p:sp>
      <p:sp>
        <p:nvSpPr>
          <p:cNvPr id="11" name="Text Placeholder 1">
            <a:extLst>
              <a:ext uri="{FF2B5EF4-FFF2-40B4-BE49-F238E27FC236}">
                <a16:creationId xmlns:a16="http://schemas.microsoft.com/office/drawing/2014/main" id="{27DC811C-1737-B119-B2FD-B5E80ED07B82}"/>
              </a:ext>
            </a:extLst>
          </p:cNvPr>
          <p:cNvSpPr txBox="1">
            <a:spLocks/>
          </p:cNvSpPr>
          <p:nvPr/>
        </p:nvSpPr>
        <p:spPr>
          <a:xfrm>
            <a:off x="6296026" y="2074477"/>
            <a:ext cx="5524499" cy="4293722"/>
          </a:xfrm>
          <a:prstGeom prst="rect">
            <a:avLst/>
          </a:prstGeom>
        </p:spPr>
        <p:txBody>
          <a:bodyPr vert="horz" lIns="0" tIns="0" rIns="0" bIns="0" rtlCol="0">
            <a:normAutofit/>
          </a:bodyPr>
          <a:lstStyle>
            <a:lvl1pPr marL="0" indent="0" algn="l" defTabSz="914400" rtl="0" eaLnBrk="1" latinLnBrk="0" hangingPunct="1">
              <a:lnSpc>
                <a:spcPts val="1780"/>
              </a:lnSpc>
              <a:spcBef>
                <a:spcPts val="0"/>
              </a:spcBef>
              <a:spcAft>
                <a:spcPts val="600"/>
              </a:spcAft>
              <a:buFont typeface="Arial" panose="020B0604020202020204" pitchFamily="34" charset="0"/>
              <a:buNone/>
              <a:defRPr sz="1400" b="0" kern="1200">
                <a:solidFill>
                  <a:srgbClr val="1A191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b="1" dirty="0" err="1"/>
              <a:t>Supporting</a:t>
            </a:r>
            <a:r>
              <a:rPr lang="fr-CA" b="1" dirty="0"/>
              <a:t> </a:t>
            </a:r>
            <a:r>
              <a:rPr lang="fr-CA" b="1" dirty="0" err="1"/>
              <a:t>colors</a:t>
            </a:r>
            <a:r>
              <a:rPr lang="fr-CA" b="1" dirty="0"/>
              <a:t> (</a:t>
            </a:r>
            <a:r>
              <a:rPr lang="fr-CA" b="1" dirty="0" err="1"/>
              <a:t>mainly</a:t>
            </a:r>
            <a:r>
              <a:rPr lang="fr-CA" b="1" dirty="0"/>
              <a:t> for </a:t>
            </a:r>
            <a:r>
              <a:rPr lang="fr-CA" b="1" dirty="0" err="1"/>
              <a:t>dark</a:t>
            </a:r>
            <a:r>
              <a:rPr lang="fr-CA" b="1" dirty="0"/>
              <a:t> backgrounds):</a:t>
            </a:r>
            <a:br>
              <a:rPr lang="fr-CA" dirty="0"/>
            </a:br>
            <a:r>
              <a:rPr lang="fr-CA" b="1" dirty="0" err="1">
                <a:solidFill>
                  <a:srgbClr val="E6EAEE"/>
                </a:solidFill>
              </a:rPr>
              <a:t>Unitaid</a:t>
            </a:r>
            <a:r>
              <a:rPr lang="fr-CA" b="1" dirty="0">
                <a:solidFill>
                  <a:srgbClr val="E6EAEE"/>
                </a:solidFill>
              </a:rPr>
              <a:t> Grey: #E6EAEE</a:t>
            </a:r>
          </a:p>
          <a:p>
            <a:r>
              <a:rPr lang="fr-CA" b="1" dirty="0" err="1">
                <a:solidFill>
                  <a:srgbClr val="75D8F7"/>
                </a:solidFill>
              </a:rPr>
              <a:t>Unitaid</a:t>
            </a:r>
            <a:r>
              <a:rPr lang="fr-CA" b="1" dirty="0">
                <a:solidFill>
                  <a:srgbClr val="75D8F7"/>
                </a:solidFill>
              </a:rPr>
              <a:t> Sky Blue: #75D8F7</a:t>
            </a:r>
          </a:p>
          <a:p>
            <a:r>
              <a:rPr lang="fr-CA" b="1" dirty="0" err="1">
                <a:solidFill>
                  <a:srgbClr val="00F7B6"/>
                </a:solidFill>
              </a:rPr>
              <a:t>Unitaid</a:t>
            </a:r>
            <a:r>
              <a:rPr lang="fr-CA" b="1" dirty="0">
                <a:solidFill>
                  <a:srgbClr val="00F7B6"/>
                </a:solidFill>
              </a:rPr>
              <a:t> Bright Green: #00F7B6</a:t>
            </a:r>
          </a:p>
          <a:p>
            <a:r>
              <a:rPr lang="fr-CA" b="1" dirty="0" err="1">
                <a:solidFill>
                  <a:srgbClr val="00C77D"/>
                </a:solidFill>
              </a:rPr>
              <a:t>Unitaid</a:t>
            </a:r>
            <a:r>
              <a:rPr lang="fr-CA" b="1" dirty="0">
                <a:solidFill>
                  <a:srgbClr val="00C77D"/>
                </a:solidFill>
              </a:rPr>
              <a:t> Green: #00C77D</a:t>
            </a:r>
          </a:p>
          <a:p>
            <a:r>
              <a:rPr lang="fr-CA" b="1" dirty="0" err="1">
                <a:solidFill>
                  <a:srgbClr val="FF451A"/>
                </a:solidFill>
              </a:rPr>
              <a:t>Unitaid</a:t>
            </a:r>
            <a:r>
              <a:rPr lang="fr-CA" b="1" dirty="0">
                <a:solidFill>
                  <a:srgbClr val="FF451A"/>
                </a:solidFill>
              </a:rPr>
              <a:t> Orange: #FF451A</a:t>
            </a:r>
          </a:p>
          <a:p>
            <a:r>
              <a:rPr lang="fr-CA" b="1" dirty="0" err="1">
                <a:solidFill>
                  <a:srgbClr val="CC33CC"/>
                </a:solidFill>
              </a:rPr>
              <a:t>Unitaid</a:t>
            </a:r>
            <a:r>
              <a:rPr lang="fr-CA" b="1" dirty="0">
                <a:solidFill>
                  <a:srgbClr val="CC33CC"/>
                </a:solidFill>
              </a:rPr>
              <a:t> Magenta: #CC33CC</a:t>
            </a:r>
          </a:p>
          <a:p>
            <a:r>
              <a:rPr lang="fr-CA" b="1" dirty="0" err="1">
                <a:solidFill>
                  <a:srgbClr val="7B0051"/>
                </a:solidFill>
              </a:rPr>
              <a:t>Unitaid</a:t>
            </a:r>
            <a:r>
              <a:rPr lang="fr-CA" b="1" dirty="0">
                <a:solidFill>
                  <a:srgbClr val="7B0051"/>
                </a:solidFill>
              </a:rPr>
              <a:t> Burgundy: #7B0051</a:t>
            </a:r>
          </a:p>
          <a:p>
            <a:r>
              <a:rPr lang="fr-CA" b="1" dirty="0"/>
              <a:t>Black (body </a:t>
            </a:r>
            <a:r>
              <a:rPr lang="fr-CA" b="1" dirty="0" err="1"/>
              <a:t>text</a:t>
            </a:r>
            <a:r>
              <a:rPr lang="fr-CA" b="1" dirty="0"/>
              <a:t>): #000000</a:t>
            </a:r>
          </a:p>
          <a:p>
            <a:endParaRPr lang="fr-CA" dirty="0"/>
          </a:p>
          <a:p>
            <a:r>
              <a:rPr lang="fr-CA" b="1" dirty="0"/>
              <a:t>Notes:</a:t>
            </a:r>
          </a:p>
          <a:p>
            <a:r>
              <a:rPr lang="fr-CA" dirty="0"/>
              <a:t>Don’t use more </a:t>
            </a:r>
            <a:r>
              <a:rPr lang="fr-CA" dirty="0" err="1"/>
              <a:t>than</a:t>
            </a:r>
            <a:r>
              <a:rPr lang="fr-CA" dirty="0"/>
              <a:t> 5 </a:t>
            </a:r>
            <a:r>
              <a:rPr lang="fr-CA" dirty="0" err="1"/>
              <a:t>colors</a:t>
            </a:r>
            <a:r>
              <a:rPr lang="fr-CA" dirty="0"/>
              <a:t>, </a:t>
            </a:r>
            <a:r>
              <a:rPr lang="fr-CA" dirty="0" err="1"/>
              <a:t>including</a:t>
            </a:r>
            <a:r>
              <a:rPr lang="fr-CA" dirty="0"/>
              <a:t> </a:t>
            </a:r>
            <a:r>
              <a:rPr lang="fr-CA" dirty="0">
                <a:solidFill>
                  <a:schemeClr val="bg1"/>
                </a:solidFill>
              </a:rPr>
              <a:t>white</a:t>
            </a:r>
          </a:p>
          <a:p>
            <a:r>
              <a:rPr lang="fr-CA" dirty="0"/>
              <a:t>Don’t pair </a:t>
            </a:r>
            <a:r>
              <a:rPr lang="fr-CA" b="1" dirty="0">
                <a:solidFill>
                  <a:srgbClr val="CC0033"/>
                </a:solidFill>
              </a:rPr>
              <a:t>Red</a:t>
            </a:r>
            <a:r>
              <a:rPr lang="fr-CA" dirty="0"/>
              <a:t> </a:t>
            </a:r>
            <a:r>
              <a:rPr lang="fr-CA" dirty="0" err="1"/>
              <a:t>with</a:t>
            </a:r>
            <a:r>
              <a:rPr lang="fr-CA" dirty="0"/>
              <a:t> </a:t>
            </a:r>
            <a:r>
              <a:rPr lang="fr-CA" b="1" dirty="0">
                <a:solidFill>
                  <a:srgbClr val="00F7B6"/>
                </a:solidFill>
              </a:rPr>
              <a:t>Bright Green </a:t>
            </a:r>
            <a:r>
              <a:rPr lang="fr-CA" dirty="0"/>
              <a:t>or </a:t>
            </a:r>
            <a:r>
              <a:rPr lang="fr-CA" b="1" dirty="0">
                <a:solidFill>
                  <a:srgbClr val="00C77D"/>
                </a:solidFill>
              </a:rPr>
              <a:t>Green</a:t>
            </a:r>
          </a:p>
          <a:p>
            <a:r>
              <a:rPr lang="fr-CA" dirty="0"/>
              <a:t>Don’t pair </a:t>
            </a:r>
            <a:r>
              <a:rPr lang="fr-CA" b="1" dirty="0">
                <a:solidFill>
                  <a:srgbClr val="0066FF"/>
                </a:solidFill>
              </a:rPr>
              <a:t>Blue</a:t>
            </a:r>
            <a:r>
              <a:rPr lang="fr-CA" dirty="0"/>
              <a:t> </a:t>
            </a:r>
            <a:r>
              <a:rPr lang="fr-CA" dirty="0" err="1"/>
              <a:t>with</a:t>
            </a:r>
            <a:r>
              <a:rPr lang="fr-CA" dirty="0"/>
              <a:t> </a:t>
            </a:r>
            <a:r>
              <a:rPr lang="fr-CA" b="1" dirty="0">
                <a:solidFill>
                  <a:srgbClr val="FF451A"/>
                </a:solidFill>
              </a:rPr>
              <a:t>Orange</a:t>
            </a:r>
            <a:endParaRPr lang="en-US" b="1" dirty="0">
              <a:solidFill>
                <a:srgbClr val="FF451A"/>
              </a:solidFill>
            </a:endParaRPr>
          </a:p>
          <a:p>
            <a:endParaRPr lang="fr-CA" dirty="0"/>
          </a:p>
        </p:txBody>
      </p:sp>
      <p:sp>
        <p:nvSpPr>
          <p:cNvPr id="4" name="Title 5">
            <a:extLst>
              <a:ext uri="{FF2B5EF4-FFF2-40B4-BE49-F238E27FC236}">
                <a16:creationId xmlns:a16="http://schemas.microsoft.com/office/drawing/2014/main" id="{37C1F4E4-C21B-E463-D398-72AF6A6553B6}"/>
              </a:ext>
            </a:extLst>
          </p:cNvPr>
          <p:cNvSpPr txBox="1">
            <a:spLocks/>
          </p:cNvSpPr>
          <p:nvPr/>
        </p:nvSpPr>
        <p:spPr>
          <a:xfrm>
            <a:off x="4912822" y="272005"/>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212516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9EE6E9-A9DF-8F97-2E67-AF90133D0548}"/>
              </a:ext>
            </a:extLst>
          </p:cNvPr>
          <p:cNvSpPr>
            <a:spLocks noGrp="1"/>
          </p:cNvSpPr>
          <p:nvPr>
            <p:ph type="body" sz="quarter" idx="11"/>
          </p:nvPr>
        </p:nvSpPr>
        <p:spPr/>
        <p:txBody>
          <a:bodyPr>
            <a:normAutofit fontScale="85000" lnSpcReduction="20000"/>
          </a:bodyPr>
          <a:lstStyle/>
          <a:p>
            <a:r>
              <a:rPr lang="en-US" dirty="0"/>
              <a:t>1</a:t>
            </a:r>
          </a:p>
        </p:txBody>
      </p:sp>
      <p:sp>
        <p:nvSpPr>
          <p:cNvPr id="5" name="Text Placeholder 4">
            <a:extLst>
              <a:ext uri="{FF2B5EF4-FFF2-40B4-BE49-F238E27FC236}">
                <a16:creationId xmlns:a16="http://schemas.microsoft.com/office/drawing/2014/main" id="{13F0C5B8-0892-566D-6B0A-1E7ECF3A10D1}"/>
              </a:ext>
            </a:extLst>
          </p:cNvPr>
          <p:cNvSpPr>
            <a:spLocks noGrp="1"/>
          </p:cNvSpPr>
          <p:nvPr>
            <p:ph type="body" sz="quarter" idx="13"/>
          </p:nvPr>
        </p:nvSpPr>
        <p:spPr/>
        <p:txBody>
          <a:bodyPr>
            <a:normAutofit fontScale="85000" lnSpcReduction="20000"/>
          </a:bodyPr>
          <a:lstStyle/>
          <a:p>
            <a:r>
              <a:rPr lang="en-US" dirty="0"/>
              <a:t>2</a:t>
            </a:r>
          </a:p>
        </p:txBody>
      </p:sp>
      <p:sp>
        <p:nvSpPr>
          <p:cNvPr id="7" name="Text Placeholder 6">
            <a:extLst>
              <a:ext uri="{FF2B5EF4-FFF2-40B4-BE49-F238E27FC236}">
                <a16:creationId xmlns:a16="http://schemas.microsoft.com/office/drawing/2014/main" id="{0E40A3C2-F657-20A5-7245-7E5C9ADEF5BF}"/>
              </a:ext>
            </a:extLst>
          </p:cNvPr>
          <p:cNvSpPr>
            <a:spLocks noGrp="1"/>
          </p:cNvSpPr>
          <p:nvPr>
            <p:ph type="body" sz="quarter" idx="15"/>
          </p:nvPr>
        </p:nvSpPr>
        <p:spPr/>
        <p:txBody>
          <a:bodyPr>
            <a:normAutofit fontScale="85000" lnSpcReduction="20000"/>
          </a:bodyPr>
          <a:lstStyle/>
          <a:p>
            <a:r>
              <a:rPr lang="en-US" dirty="0"/>
              <a:t>3</a:t>
            </a:r>
          </a:p>
        </p:txBody>
      </p:sp>
      <p:sp>
        <p:nvSpPr>
          <p:cNvPr id="9" name="Text Placeholder 8">
            <a:extLst>
              <a:ext uri="{FF2B5EF4-FFF2-40B4-BE49-F238E27FC236}">
                <a16:creationId xmlns:a16="http://schemas.microsoft.com/office/drawing/2014/main" id="{2BDFAE23-F852-9891-420D-2830DBF85C12}"/>
              </a:ext>
            </a:extLst>
          </p:cNvPr>
          <p:cNvSpPr>
            <a:spLocks noGrp="1"/>
          </p:cNvSpPr>
          <p:nvPr>
            <p:ph type="body" sz="quarter" idx="17"/>
          </p:nvPr>
        </p:nvSpPr>
        <p:spPr/>
        <p:txBody>
          <a:bodyPr>
            <a:normAutofit fontScale="85000" lnSpcReduction="20000"/>
          </a:bodyPr>
          <a:lstStyle/>
          <a:p>
            <a:r>
              <a:rPr lang="en-US" dirty="0"/>
              <a:t>8</a:t>
            </a:r>
          </a:p>
        </p:txBody>
      </p:sp>
      <p:sp>
        <p:nvSpPr>
          <p:cNvPr id="10" name="Text Placeholder 9">
            <a:extLst>
              <a:ext uri="{FF2B5EF4-FFF2-40B4-BE49-F238E27FC236}">
                <a16:creationId xmlns:a16="http://schemas.microsoft.com/office/drawing/2014/main" id="{E1404A8B-BC75-7659-1CDA-3791413342CD}"/>
              </a:ext>
            </a:extLst>
          </p:cNvPr>
          <p:cNvSpPr>
            <a:spLocks noGrp="1"/>
          </p:cNvSpPr>
          <p:nvPr>
            <p:ph type="body" sz="quarter" idx="18"/>
          </p:nvPr>
        </p:nvSpPr>
        <p:spPr/>
        <p:txBody>
          <a:bodyPr/>
          <a:lstStyle/>
          <a:p>
            <a:r>
              <a:rPr lang="en-US" dirty="0"/>
              <a:t>Section header</a:t>
            </a:r>
          </a:p>
        </p:txBody>
      </p:sp>
      <p:sp>
        <p:nvSpPr>
          <p:cNvPr id="11" name="Text Placeholder 10">
            <a:extLst>
              <a:ext uri="{FF2B5EF4-FFF2-40B4-BE49-F238E27FC236}">
                <a16:creationId xmlns:a16="http://schemas.microsoft.com/office/drawing/2014/main" id="{982A6BF6-9610-F020-A940-333E2BC17738}"/>
              </a:ext>
            </a:extLst>
          </p:cNvPr>
          <p:cNvSpPr>
            <a:spLocks noGrp="1"/>
          </p:cNvSpPr>
          <p:nvPr>
            <p:ph type="body" sz="quarter" idx="19"/>
          </p:nvPr>
        </p:nvSpPr>
        <p:spPr/>
        <p:txBody>
          <a:bodyPr>
            <a:normAutofit fontScale="85000" lnSpcReduction="20000"/>
          </a:bodyPr>
          <a:lstStyle/>
          <a:p>
            <a:r>
              <a:rPr lang="en-US" dirty="0"/>
              <a:t>9</a:t>
            </a:r>
          </a:p>
        </p:txBody>
      </p:sp>
      <p:sp>
        <p:nvSpPr>
          <p:cNvPr id="12" name="Text Placeholder 11">
            <a:extLst>
              <a:ext uri="{FF2B5EF4-FFF2-40B4-BE49-F238E27FC236}">
                <a16:creationId xmlns:a16="http://schemas.microsoft.com/office/drawing/2014/main" id="{DA67EC2F-4692-BD0D-095C-2205B453F710}"/>
              </a:ext>
            </a:extLst>
          </p:cNvPr>
          <p:cNvSpPr>
            <a:spLocks noGrp="1"/>
          </p:cNvSpPr>
          <p:nvPr>
            <p:ph type="body" sz="quarter" idx="20"/>
          </p:nvPr>
        </p:nvSpPr>
        <p:spPr/>
        <p:txBody>
          <a:bodyPr/>
          <a:lstStyle/>
          <a:p>
            <a:r>
              <a:rPr lang="en-US" dirty="0"/>
              <a:t>Section header</a:t>
            </a:r>
          </a:p>
        </p:txBody>
      </p:sp>
      <p:sp>
        <p:nvSpPr>
          <p:cNvPr id="13" name="Text Placeholder 12">
            <a:extLst>
              <a:ext uri="{FF2B5EF4-FFF2-40B4-BE49-F238E27FC236}">
                <a16:creationId xmlns:a16="http://schemas.microsoft.com/office/drawing/2014/main" id="{913C9F2F-10EC-4562-88EF-31F6EA8BFB72}"/>
              </a:ext>
            </a:extLst>
          </p:cNvPr>
          <p:cNvSpPr>
            <a:spLocks noGrp="1"/>
          </p:cNvSpPr>
          <p:nvPr>
            <p:ph type="body" sz="quarter" idx="21"/>
          </p:nvPr>
        </p:nvSpPr>
        <p:spPr/>
        <p:txBody>
          <a:bodyPr>
            <a:normAutofit fontScale="85000" lnSpcReduction="20000"/>
          </a:bodyPr>
          <a:lstStyle/>
          <a:p>
            <a:r>
              <a:rPr lang="en-US" dirty="0"/>
              <a:t>10</a:t>
            </a:r>
          </a:p>
        </p:txBody>
      </p:sp>
      <p:sp>
        <p:nvSpPr>
          <p:cNvPr id="14" name="Text Placeholder 13">
            <a:extLst>
              <a:ext uri="{FF2B5EF4-FFF2-40B4-BE49-F238E27FC236}">
                <a16:creationId xmlns:a16="http://schemas.microsoft.com/office/drawing/2014/main" id="{C6C8157E-8045-8E9B-9AF6-83365A78DE0C}"/>
              </a:ext>
            </a:extLst>
          </p:cNvPr>
          <p:cNvSpPr>
            <a:spLocks noGrp="1"/>
          </p:cNvSpPr>
          <p:nvPr>
            <p:ph type="body" sz="quarter" idx="22"/>
          </p:nvPr>
        </p:nvSpPr>
        <p:spPr/>
        <p:txBody>
          <a:bodyPr/>
          <a:lstStyle/>
          <a:p>
            <a:r>
              <a:rPr lang="en-US" dirty="0"/>
              <a:t>Section header</a:t>
            </a:r>
          </a:p>
        </p:txBody>
      </p:sp>
      <p:sp>
        <p:nvSpPr>
          <p:cNvPr id="15" name="Text Placeholder 14">
            <a:extLst>
              <a:ext uri="{FF2B5EF4-FFF2-40B4-BE49-F238E27FC236}">
                <a16:creationId xmlns:a16="http://schemas.microsoft.com/office/drawing/2014/main" id="{BE208E73-3EBB-4B0A-C408-DBA14BBAC70A}"/>
              </a:ext>
            </a:extLst>
          </p:cNvPr>
          <p:cNvSpPr>
            <a:spLocks noGrp="1"/>
          </p:cNvSpPr>
          <p:nvPr>
            <p:ph type="body" sz="quarter" idx="23"/>
          </p:nvPr>
        </p:nvSpPr>
        <p:spPr/>
        <p:txBody>
          <a:bodyPr>
            <a:normAutofit fontScale="85000" lnSpcReduction="20000"/>
          </a:bodyPr>
          <a:lstStyle/>
          <a:p>
            <a:r>
              <a:rPr lang="en-US" dirty="0"/>
              <a:t>4</a:t>
            </a:r>
          </a:p>
        </p:txBody>
      </p:sp>
      <p:sp>
        <p:nvSpPr>
          <p:cNvPr id="17" name="Text Placeholder 16">
            <a:extLst>
              <a:ext uri="{FF2B5EF4-FFF2-40B4-BE49-F238E27FC236}">
                <a16:creationId xmlns:a16="http://schemas.microsoft.com/office/drawing/2014/main" id="{E56CCFF5-8627-B657-0D4D-9E488BC5907E}"/>
              </a:ext>
            </a:extLst>
          </p:cNvPr>
          <p:cNvSpPr>
            <a:spLocks noGrp="1"/>
          </p:cNvSpPr>
          <p:nvPr>
            <p:ph type="body" sz="quarter" idx="25"/>
          </p:nvPr>
        </p:nvSpPr>
        <p:spPr/>
        <p:txBody>
          <a:bodyPr>
            <a:normAutofit fontScale="85000" lnSpcReduction="20000"/>
          </a:bodyPr>
          <a:lstStyle/>
          <a:p>
            <a:r>
              <a:rPr lang="en-US" dirty="0"/>
              <a:t>5</a:t>
            </a:r>
          </a:p>
        </p:txBody>
      </p:sp>
      <p:sp>
        <p:nvSpPr>
          <p:cNvPr id="19" name="Text Placeholder 18">
            <a:extLst>
              <a:ext uri="{FF2B5EF4-FFF2-40B4-BE49-F238E27FC236}">
                <a16:creationId xmlns:a16="http://schemas.microsoft.com/office/drawing/2014/main" id="{3E41903D-0DAB-6CC0-932B-21E50DA5CF8C}"/>
              </a:ext>
            </a:extLst>
          </p:cNvPr>
          <p:cNvSpPr>
            <a:spLocks noGrp="1"/>
          </p:cNvSpPr>
          <p:nvPr>
            <p:ph type="body" sz="quarter" idx="27"/>
          </p:nvPr>
        </p:nvSpPr>
        <p:spPr/>
        <p:txBody>
          <a:bodyPr>
            <a:normAutofit fontScale="85000" lnSpcReduction="20000"/>
          </a:bodyPr>
          <a:lstStyle/>
          <a:p>
            <a:r>
              <a:rPr lang="en-US" dirty="0"/>
              <a:t>6</a:t>
            </a:r>
          </a:p>
        </p:txBody>
      </p:sp>
      <p:sp>
        <p:nvSpPr>
          <p:cNvPr id="21" name="Text Placeholder 20">
            <a:extLst>
              <a:ext uri="{FF2B5EF4-FFF2-40B4-BE49-F238E27FC236}">
                <a16:creationId xmlns:a16="http://schemas.microsoft.com/office/drawing/2014/main" id="{FA5FC948-EE19-350D-5E34-5F25FB97A677}"/>
              </a:ext>
            </a:extLst>
          </p:cNvPr>
          <p:cNvSpPr>
            <a:spLocks noGrp="1"/>
          </p:cNvSpPr>
          <p:nvPr>
            <p:ph type="body" sz="quarter" idx="29"/>
          </p:nvPr>
        </p:nvSpPr>
        <p:spPr/>
        <p:txBody>
          <a:bodyPr>
            <a:normAutofit fontScale="85000" lnSpcReduction="20000"/>
          </a:bodyPr>
          <a:lstStyle/>
          <a:p>
            <a:r>
              <a:rPr lang="en-US" dirty="0"/>
              <a:t>11</a:t>
            </a:r>
          </a:p>
        </p:txBody>
      </p:sp>
      <p:sp>
        <p:nvSpPr>
          <p:cNvPr id="22" name="Text Placeholder 21">
            <a:extLst>
              <a:ext uri="{FF2B5EF4-FFF2-40B4-BE49-F238E27FC236}">
                <a16:creationId xmlns:a16="http://schemas.microsoft.com/office/drawing/2014/main" id="{DA8356A9-5254-1549-CF1C-8D16281D8ABD}"/>
              </a:ext>
            </a:extLst>
          </p:cNvPr>
          <p:cNvSpPr>
            <a:spLocks noGrp="1"/>
          </p:cNvSpPr>
          <p:nvPr>
            <p:ph type="body" sz="quarter" idx="30"/>
          </p:nvPr>
        </p:nvSpPr>
        <p:spPr/>
        <p:txBody>
          <a:bodyPr/>
          <a:lstStyle/>
          <a:p>
            <a:r>
              <a:rPr lang="en-US" dirty="0"/>
              <a:t>Section header</a:t>
            </a:r>
          </a:p>
        </p:txBody>
      </p:sp>
      <p:sp>
        <p:nvSpPr>
          <p:cNvPr id="23" name="Text Placeholder 22">
            <a:extLst>
              <a:ext uri="{FF2B5EF4-FFF2-40B4-BE49-F238E27FC236}">
                <a16:creationId xmlns:a16="http://schemas.microsoft.com/office/drawing/2014/main" id="{927AA4D7-775A-BEE8-93DE-89F44608411A}"/>
              </a:ext>
            </a:extLst>
          </p:cNvPr>
          <p:cNvSpPr>
            <a:spLocks noGrp="1"/>
          </p:cNvSpPr>
          <p:nvPr>
            <p:ph type="body" sz="quarter" idx="31"/>
          </p:nvPr>
        </p:nvSpPr>
        <p:spPr/>
        <p:txBody>
          <a:bodyPr>
            <a:normAutofit fontScale="85000" lnSpcReduction="20000"/>
          </a:bodyPr>
          <a:lstStyle/>
          <a:p>
            <a:r>
              <a:rPr lang="en-US" dirty="0"/>
              <a:t>12</a:t>
            </a:r>
          </a:p>
        </p:txBody>
      </p:sp>
      <p:sp>
        <p:nvSpPr>
          <p:cNvPr id="24" name="Text Placeholder 23">
            <a:extLst>
              <a:ext uri="{FF2B5EF4-FFF2-40B4-BE49-F238E27FC236}">
                <a16:creationId xmlns:a16="http://schemas.microsoft.com/office/drawing/2014/main" id="{836DC178-1958-9FBE-8194-A06FFA210344}"/>
              </a:ext>
            </a:extLst>
          </p:cNvPr>
          <p:cNvSpPr>
            <a:spLocks noGrp="1"/>
          </p:cNvSpPr>
          <p:nvPr>
            <p:ph type="body" sz="quarter" idx="32"/>
          </p:nvPr>
        </p:nvSpPr>
        <p:spPr/>
        <p:txBody>
          <a:bodyPr/>
          <a:lstStyle/>
          <a:p>
            <a:r>
              <a:rPr lang="en-US" dirty="0"/>
              <a:t>Section header</a:t>
            </a:r>
          </a:p>
        </p:txBody>
      </p:sp>
      <p:sp>
        <p:nvSpPr>
          <p:cNvPr id="25" name="Text Placeholder 24">
            <a:extLst>
              <a:ext uri="{FF2B5EF4-FFF2-40B4-BE49-F238E27FC236}">
                <a16:creationId xmlns:a16="http://schemas.microsoft.com/office/drawing/2014/main" id="{49812211-122A-B557-9E77-0037488BEAEA}"/>
              </a:ext>
            </a:extLst>
          </p:cNvPr>
          <p:cNvSpPr>
            <a:spLocks noGrp="1"/>
          </p:cNvSpPr>
          <p:nvPr>
            <p:ph type="body" sz="quarter" idx="33"/>
          </p:nvPr>
        </p:nvSpPr>
        <p:spPr/>
        <p:txBody>
          <a:bodyPr>
            <a:normAutofit fontScale="85000" lnSpcReduction="20000"/>
          </a:bodyPr>
          <a:lstStyle/>
          <a:p>
            <a:r>
              <a:rPr lang="en-US" dirty="0"/>
              <a:t>13</a:t>
            </a:r>
          </a:p>
        </p:txBody>
      </p:sp>
      <p:sp>
        <p:nvSpPr>
          <p:cNvPr id="26" name="Text Placeholder 25">
            <a:extLst>
              <a:ext uri="{FF2B5EF4-FFF2-40B4-BE49-F238E27FC236}">
                <a16:creationId xmlns:a16="http://schemas.microsoft.com/office/drawing/2014/main" id="{58D6A89A-6763-010A-3736-B2D09542CCD9}"/>
              </a:ext>
            </a:extLst>
          </p:cNvPr>
          <p:cNvSpPr>
            <a:spLocks noGrp="1"/>
          </p:cNvSpPr>
          <p:nvPr>
            <p:ph type="body" sz="quarter" idx="34"/>
          </p:nvPr>
        </p:nvSpPr>
        <p:spPr/>
        <p:txBody>
          <a:bodyPr/>
          <a:lstStyle/>
          <a:p>
            <a:r>
              <a:rPr lang="en-US" dirty="0"/>
              <a:t>Section header</a:t>
            </a:r>
          </a:p>
        </p:txBody>
      </p:sp>
      <p:sp>
        <p:nvSpPr>
          <p:cNvPr id="27" name="Text Placeholder 26">
            <a:extLst>
              <a:ext uri="{FF2B5EF4-FFF2-40B4-BE49-F238E27FC236}">
                <a16:creationId xmlns:a16="http://schemas.microsoft.com/office/drawing/2014/main" id="{BC5456C7-0353-EEA7-25A7-871AFF36CE15}"/>
              </a:ext>
            </a:extLst>
          </p:cNvPr>
          <p:cNvSpPr>
            <a:spLocks noGrp="1"/>
          </p:cNvSpPr>
          <p:nvPr>
            <p:ph type="body" sz="quarter" idx="35"/>
          </p:nvPr>
        </p:nvSpPr>
        <p:spPr/>
        <p:txBody>
          <a:bodyPr>
            <a:normAutofit fontScale="85000" lnSpcReduction="20000"/>
          </a:bodyPr>
          <a:lstStyle/>
          <a:p>
            <a:r>
              <a:rPr lang="en-US" dirty="0"/>
              <a:t>7</a:t>
            </a:r>
          </a:p>
        </p:txBody>
      </p:sp>
      <p:sp>
        <p:nvSpPr>
          <p:cNvPr id="29" name="Text Placeholder 28">
            <a:extLst>
              <a:ext uri="{FF2B5EF4-FFF2-40B4-BE49-F238E27FC236}">
                <a16:creationId xmlns:a16="http://schemas.microsoft.com/office/drawing/2014/main" id="{F5F5E24A-7911-7B7C-49D0-B3A524C97054}"/>
              </a:ext>
            </a:extLst>
          </p:cNvPr>
          <p:cNvSpPr>
            <a:spLocks noGrp="1"/>
          </p:cNvSpPr>
          <p:nvPr>
            <p:ph type="body" sz="quarter" idx="37"/>
          </p:nvPr>
        </p:nvSpPr>
        <p:spPr/>
        <p:txBody>
          <a:bodyPr>
            <a:normAutofit fontScale="85000" lnSpcReduction="20000"/>
          </a:bodyPr>
          <a:lstStyle/>
          <a:p>
            <a:r>
              <a:rPr lang="en-US" dirty="0"/>
              <a:t>14</a:t>
            </a:r>
          </a:p>
        </p:txBody>
      </p:sp>
      <p:sp>
        <p:nvSpPr>
          <p:cNvPr id="30" name="Text Placeholder 29">
            <a:extLst>
              <a:ext uri="{FF2B5EF4-FFF2-40B4-BE49-F238E27FC236}">
                <a16:creationId xmlns:a16="http://schemas.microsoft.com/office/drawing/2014/main" id="{DDA2020E-CEE5-0271-519F-B46326DDC733}"/>
              </a:ext>
            </a:extLst>
          </p:cNvPr>
          <p:cNvSpPr>
            <a:spLocks noGrp="1"/>
          </p:cNvSpPr>
          <p:nvPr>
            <p:ph type="body" sz="quarter" idx="38"/>
          </p:nvPr>
        </p:nvSpPr>
        <p:spPr/>
        <p:txBody>
          <a:bodyPr/>
          <a:lstStyle/>
          <a:p>
            <a:r>
              <a:rPr lang="en-US" dirty="0"/>
              <a:t>Section header</a:t>
            </a:r>
          </a:p>
        </p:txBody>
      </p:sp>
      <p:sp>
        <p:nvSpPr>
          <p:cNvPr id="34" name="Title 14">
            <a:extLst>
              <a:ext uri="{FF2B5EF4-FFF2-40B4-BE49-F238E27FC236}">
                <a16:creationId xmlns:a16="http://schemas.microsoft.com/office/drawing/2014/main" id="{946D6B82-1462-709B-79E8-C5A02357C281}"/>
              </a:ext>
            </a:extLst>
          </p:cNvPr>
          <p:cNvSpPr>
            <a:spLocks noGrp="1"/>
          </p:cNvSpPr>
          <p:nvPr>
            <p:ph type="title"/>
          </p:nvPr>
        </p:nvSpPr>
        <p:spPr>
          <a:xfrm>
            <a:off x="474562" y="1254480"/>
            <a:ext cx="3871164" cy="442993"/>
          </a:xfrm>
        </p:spPr>
        <p:txBody>
          <a:bodyPr>
            <a:normAutofit fontScale="90000"/>
          </a:bodyPr>
          <a:lstStyle/>
          <a:p>
            <a:r>
              <a:rPr lang="fr-CA" dirty="0">
                <a:solidFill>
                  <a:srgbClr val="202E92"/>
                </a:solidFill>
              </a:rPr>
              <a:t>Contents</a:t>
            </a:r>
            <a:endParaRPr lang="en-US" dirty="0">
              <a:solidFill>
                <a:srgbClr val="202E92"/>
              </a:solidFill>
            </a:endParaRPr>
          </a:p>
        </p:txBody>
      </p:sp>
      <p:sp>
        <p:nvSpPr>
          <p:cNvPr id="31" name="Text Placeholder 6">
            <a:extLst>
              <a:ext uri="{FF2B5EF4-FFF2-40B4-BE49-F238E27FC236}">
                <a16:creationId xmlns:a16="http://schemas.microsoft.com/office/drawing/2014/main" id="{D55525F9-7EC9-7061-D329-5CFEC99E9097}"/>
              </a:ext>
            </a:extLst>
          </p:cNvPr>
          <p:cNvSpPr>
            <a:spLocks noGrp="1"/>
          </p:cNvSpPr>
          <p:nvPr>
            <p:ph type="body" sz="quarter" idx="10" hasCustomPrompt="1"/>
          </p:nvPr>
        </p:nvSpPr>
        <p:spPr>
          <a:xfrm>
            <a:off x="960325" y="349267"/>
            <a:ext cx="5243512" cy="115747"/>
          </a:xfrm>
          <a:prstGeom prst="rect">
            <a:avLst/>
          </a:prstGeom>
        </p:spPr>
        <p:txBody>
          <a:bodyPr lIns="0" tIns="0" rIns="0" bIns="0">
            <a:normAutofit lnSpcReduction="10000"/>
          </a:bodyPr>
          <a:lstStyle>
            <a:lvl1pPr marL="0" indent="0">
              <a:buNone/>
              <a:defRPr sz="80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20</a:t>
            </a:fld>
            <a:r>
              <a:rPr lang="en-US" dirty="0"/>
              <a:t>      </a:t>
            </a:r>
            <a:r>
              <a:rPr lang="en-GB" dirty="0">
                <a:effectLst/>
                <a:latin typeface="Arial" panose="020B0604020202020204" pitchFamily="34" charset="0"/>
              </a:rPr>
              <a:t>Document title</a:t>
            </a:r>
          </a:p>
        </p:txBody>
      </p:sp>
      <p:sp>
        <p:nvSpPr>
          <p:cNvPr id="32" name="Text Placeholder 9">
            <a:extLst>
              <a:ext uri="{FF2B5EF4-FFF2-40B4-BE49-F238E27FC236}">
                <a16:creationId xmlns:a16="http://schemas.microsoft.com/office/drawing/2014/main" id="{8BBDE09D-D02E-331D-2A04-7C0AADEFBEC7}"/>
              </a:ext>
            </a:extLst>
          </p:cNvPr>
          <p:cNvSpPr txBox="1">
            <a:spLocks/>
          </p:cNvSpPr>
          <p:nvPr/>
        </p:nvSpPr>
        <p:spPr>
          <a:xfrm>
            <a:off x="5162454" y="668809"/>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3" name="Text Placeholder 11">
            <a:extLst>
              <a:ext uri="{FF2B5EF4-FFF2-40B4-BE49-F238E27FC236}">
                <a16:creationId xmlns:a16="http://schemas.microsoft.com/office/drawing/2014/main" id="{BE4CB4F6-3EEC-90F3-8E89-36338BCF939A}"/>
              </a:ext>
            </a:extLst>
          </p:cNvPr>
          <p:cNvSpPr txBox="1">
            <a:spLocks/>
          </p:cNvSpPr>
          <p:nvPr/>
        </p:nvSpPr>
        <p:spPr>
          <a:xfrm>
            <a:off x="5162454" y="1502647"/>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5" name="Text Placeholder 13">
            <a:extLst>
              <a:ext uri="{FF2B5EF4-FFF2-40B4-BE49-F238E27FC236}">
                <a16:creationId xmlns:a16="http://schemas.microsoft.com/office/drawing/2014/main" id="{7D535885-7E37-A590-9E2D-6CD3299DABBC}"/>
              </a:ext>
            </a:extLst>
          </p:cNvPr>
          <p:cNvSpPr txBox="1">
            <a:spLocks/>
          </p:cNvSpPr>
          <p:nvPr/>
        </p:nvSpPr>
        <p:spPr>
          <a:xfrm>
            <a:off x="5162454" y="2336485"/>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6" name="Text Placeholder 21">
            <a:extLst>
              <a:ext uri="{FF2B5EF4-FFF2-40B4-BE49-F238E27FC236}">
                <a16:creationId xmlns:a16="http://schemas.microsoft.com/office/drawing/2014/main" id="{1B33B3A1-C883-92BA-5F3B-3C811B48CCBD}"/>
              </a:ext>
            </a:extLst>
          </p:cNvPr>
          <p:cNvSpPr txBox="1">
            <a:spLocks/>
          </p:cNvSpPr>
          <p:nvPr/>
        </p:nvSpPr>
        <p:spPr>
          <a:xfrm>
            <a:off x="5162454" y="3147849"/>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7" name="Text Placeholder 23">
            <a:extLst>
              <a:ext uri="{FF2B5EF4-FFF2-40B4-BE49-F238E27FC236}">
                <a16:creationId xmlns:a16="http://schemas.microsoft.com/office/drawing/2014/main" id="{7E0CF2DE-5587-C885-79DE-38DF486D60DA}"/>
              </a:ext>
            </a:extLst>
          </p:cNvPr>
          <p:cNvSpPr txBox="1">
            <a:spLocks/>
          </p:cNvSpPr>
          <p:nvPr/>
        </p:nvSpPr>
        <p:spPr>
          <a:xfrm>
            <a:off x="5162454" y="3981687"/>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8" name="Text Placeholder 25">
            <a:extLst>
              <a:ext uri="{FF2B5EF4-FFF2-40B4-BE49-F238E27FC236}">
                <a16:creationId xmlns:a16="http://schemas.microsoft.com/office/drawing/2014/main" id="{696C1983-C37C-B2BB-8A0B-43754673124D}"/>
              </a:ext>
            </a:extLst>
          </p:cNvPr>
          <p:cNvSpPr txBox="1">
            <a:spLocks/>
          </p:cNvSpPr>
          <p:nvPr/>
        </p:nvSpPr>
        <p:spPr>
          <a:xfrm>
            <a:off x="5162454" y="4815525"/>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
        <p:nvSpPr>
          <p:cNvPr id="39" name="Text Placeholder 29">
            <a:extLst>
              <a:ext uri="{FF2B5EF4-FFF2-40B4-BE49-F238E27FC236}">
                <a16:creationId xmlns:a16="http://schemas.microsoft.com/office/drawing/2014/main" id="{0EC165A1-224C-B980-D250-B4C54A2C5F3C}"/>
              </a:ext>
            </a:extLst>
          </p:cNvPr>
          <p:cNvSpPr txBox="1">
            <a:spLocks/>
          </p:cNvSpPr>
          <p:nvPr/>
        </p:nvSpPr>
        <p:spPr>
          <a:xfrm>
            <a:off x="5162454" y="5638485"/>
            <a:ext cx="2668787" cy="442993"/>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Section header</a:t>
            </a:r>
            <a:endParaRPr lang="en-US" dirty="0"/>
          </a:p>
        </p:txBody>
      </p:sp>
    </p:spTree>
    <p:extLst>
      <p:ext uri="{BB962C8B-B14F-4D97-AF65-F5344CB8AC3E}">
        <p14:creationId xmlns:p14="http://schemas.microsoft.com/office/powerpoint/2010/main" val="330260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614251-C60B-9547-4E05-AA616B7BACE4}"/>
              </a:ext>
            </a:extLst>
          </p:cNvPr>
          <p:cNvSpPr>
            <a:spLocks noGrp="1"/>
          </p:cNvSpPr>
          <p:nvPr>
            <p:ph type="body" sz="quarter" idx="11"/>
          </p:nvPr>
        </p:nvSpPr>
        <p:spPr/>
        <p:txBody>
          <a:bodyPr>
            <a:normAutofit fontScale="85000" lnSpcReduction="20000"/>
          </a:bodyPr>
          <a:lstStyle/>
          <a:p>
            <a:r>
              <a:rPr lang="en-US" dirty="0">
                <a:solidFill>
                  <a:srgbClr val="0066FF"/>
                </a:solidFill>
              </a:rPr>
              <a:t>1</a:t>
            </a:r>
          </a:p>
        </p:txBody>
      </p:sp>
      <p:sp>
        <p:nvSpPr>
          <p:cNvPr id="4" name="Text Placeholder 3">
            <a:extLst>
              <a:ext uri="{FF2B5EF4-FFF2-40B4-BE49-F238E27FC236}">
                <a16:creationId xmlns:a16="http://schemas.microsoft.com/office/drawing/2014/main" id="{1E199168-8F29-E426-CD1F-3EE69A95A77A}"/>
              </a:ext>
            </a:extLst>
          </p:cNvPr>
          <p:cNvSpPr>
            <a:spLocks noGrp="1"/>
          </p:cNvSpPr>
          <p:nvPr>
            <p:ph type="body" sz="quarter" idx="12"/>
          </p:nvPr>
        </p:nvSpPr>
        <p:spPr/>
        <p:txBody>
          <a:bodyPr/>
          <a:lstStyle/>
          <a:p>
            <a:r>
              <a:rPr lang="en-US" dirty="0"/>
              <a:t>Section header</a:t>
            </a:r>
          </a:p>
        </p:txBody>
      </p:sp>
      <p:sp>
        <p:nvSpPr>
          <p:cNvPr id="5" name="Text Placeholder 4">
            <a:extLst>
              <a:ext uri="{FF2B5EF4-FFF2-40B4-BE49-F238E27FC236}">
                <a16:creationId xmlns:a16="http://schemas.microsoft.com/office/drawing/2014/main" id="{4FF23705-AB0C-F09B-EAD6-134239B46D11}"/>
              </a:ext>
            </a:extLst>
          </p:cNvPr>
          <p:cNvSpPr>
            <a:spLocks noGrp="1"/>
          </p:cNvSpPr>
          <p:nvPr>
            <p:ph type="body" sz="quarter" idx="13"/>
          </p:nvPr>
        </p:nvSpPr>
        <p:spPr/>
        <p:txBody>
          <a:bodyPr>
            <a:normAutofit fontScale="85000" lnSpcReduction="20000"/>
          </a:bodyPr>
          <a:lstStyle/>
          <a:p>
            <a:r>
              <a:rPr lang="en-US" dirty="0">
                <a:solidFill>
                  <a:srgbClr val="0066FF"/>
                </a:solidFill>
              </a:rPr>
              <a:t>2</a:t>
            </a:r>
          </a:p>
        </p:txBody>
      </p:sp>
      <p:sp>
        <p:nvSpPr>
          <p:cNvPr id="6" name="Text Placeholder 5">
            <a:extLst>
              <a:ext uri="{FF2B5EF4-FFF2-40B4-BE49-F238E27FC236}">
                <a16:creationId xmlns:a16="http://schemas.microsoft.com/office/drawing/2014/main" id="{AE58B4E2-3995-5C29-C278-D5143B720D0C}"/>
              </a:ext>
            </a:extLst>
          </p:cNvPr>
          <p:cNvSpPr>
            <a:spLocks noGrp="1"/>
          </p:cNvSpPr>
          <p:nvPr>
            <p:ph type="body" sz="quarter" idx="14"/>
          </p:nvPr>
        </p:nvSpPr>
        <p:spPr/>
        <p:txBody>
          <a:bodyPr/>
          <a:lstStyle/>
          <a:p>
            <a:r>
              <a:rPr lang="en-US" dirty="0"/>
              <a:t>Section header</a:t>
            </a:r>
          </a:p>
        </p:txBody>
      </p:sp>
      <p:sp>
        <p:nvSpPr>
          <p:cNvPr id="7" name="Text Placeholder 6">
            <a:extLst>
              <a:ext uri="{FF2B5EF4-FFF2-40B4-BE49-F238E27FC236}">
                <a16:creationId xmlns:a16="http://schemas.microsoft.com/office/drawing/2014/main" id="{365F3689-2527-8ECC-C66B-80F17A069846}"/>
              </a:ext>
            </a:extLst>
          </p:cNvPr>
          <p:cNvSpPr>
            <a:spLocks noGrp="1"/>
          </p:cNvSpPr>
          <p:nvPr>
            <p:ph type="body" sz="quarter" idx="15"/>
          </p:nvPr>
        </p:nvSpPr>
        <p:spPr/>
        <p:txBody>
          <a:bodyPr>
            <a:normAutofit fontScale="85000" lnSpcReduction="20000"/>
          </a:bodyPr>
          <a:lstStyle/>
          <a:p>
            <a:r>
              <a:rPr lang="en-US" dirty="0">
                <a:solidFill>
                  <a:srgbClr val="0066FF"/>
                </a:solidFill>
              </a:rPr>
              <a:t>3</a:t>
            </a:r>
          </a:p>
        </p:txBody>
      </p:sp>
      <p:sp>
        <p:nvSpPr>
          <p:cNvPr id="8" name="Text Placeholder 7">
            <a:extLst>
              <a:ext uri="{FF2B5EF4-FFF2-40B4-BE49-F238E27FC236}">
                <a16:creationId xmlns:a16="http://schemas.microsoft.com/office/drawing/2014/main" id="{BAEF0F5E-94E9-5F36-86B0-F75C9B715869}"/>
              </a:ext>
            </a:extLst>
          </p:cNvPr>
          <p:cNvSpPr>
            <a:spLocks noGrp="1"/>
          </p:cNvSpPr>
          <p:nvPr>
            <p:ph type="body" sz="quarter" idx="16"/>
          </p:nvPr>
        </p:nvSpPr>
        <p:spPr/>
        <p:txBody>
          <a:bodyPr/>
          <a:lstStyle/>
          <a:p>
            <a:r>
              <a:rPr lang="en-US" dirty="0"/>
              <a:t>Section header</a:t>
            </a:r>
          </a:p>
        </p:txBody>
      </p:sp>
      <p:sp>
        <p:nvSpPr>
          <p:cNvPr id="9" name="Text Placeholder 8">
            <a:extLst>
              <a:ext uri="{FF2B5EF4-FFF2-40B4-BE49-F238E27FC236}">
                <a16:creationId xmlns:a16="http://schemas.microsoft.com/office/drawing/2014/main" id="{F7D664CD-EFB3-4D9E-726C-52F1C094ACA6}"/>
              </a:ext>
            </a:extLst>
          </p:cNvPr>
          <p:cNvSpPr>
            <a:spLocks noGrp="1"/>
          </p:cNvSpPr>
          <p:nvPr>
            <p:ph type="body" sz="quarter" idx="17"/>
          </p:nvPr>
        </p:nvSpPr>
        <p:spPr/>
        <p:txBody>
          <a:bodyPr>
            <a:normAutofit fontScale="85000" lnSpcReduction="20000"/>
          </a:bodyPr>
          <a:lstStyle/>
          <a:p>
            <a:r>
              <a:rPr lang="en-US" dirty="0">
                <a:solidFill>
                  <a:srgbClr val="0066FF"/>
                </a:solidFill>
              </a:rPr>
              <a:t>8</a:t>
            </a:r>
          </a:p>
        </p:txBody>
      </p:sp>
      <p:sp>
        <p:nvSpPr>
          <p:cNvPr id="10" name="Text Placeholder 9">
            <a:extLst>
              <a:ext uri="{FF2B5EF4-FFF2-40B4-BE49-F238E27FC236}">
                <a16:creationId xmlns:a16="http://schemas.microsoft.com/office/drawing/2014/main" id="{EABD1FE5-8D06-97B9-3ABC-BE8D61E465BF}"/>
              </a:ext>
            </a:extLst>
          </p:cNvPr>
          <p:cNvSpPr>
            <a:spLocks noGrp="1"/>
          </p:cNvSpPr>
          <p:nvPr>
            <p:ph type="body" sz="quarter" idx="18"/>
          </p:nvPr>
        </p:nvSpPr>
        <p:spPr/>
        <p:txBody>
          <a:bodyPr/>
          <a:lstStyle/>
          <a:p>
            <a:r>
              <a:rPr lang="en-US" dirty="0"/>
              <a:t>Section header</a:t>
            </a:r>
          </a:p>
        </p:txBody>
      </p:sp>
      <p:sp>
        <p:nvSpPr>
          <p:cNvPr id="11" name="Text Placeholder 10">
            <a:extLst>
              <a:ext uri="{FF2B5EF4-FFF2-40B4-BE49-F238E27FC236}">
                <a16:creationId xmlns:a16="http://schemas.microsoft.com/office/drawing/2014/main" id="{A367C0F2-8A61-868C-164B-90C7BDB6123D}"/>
              </a:ext>
            </a:extLst>
          </p:cNvPr>
          <p:cNvSpPr>
            <a:spLocks noGrp="1"/>
          </p:cNvSpPr>
          <p:nvPr>
            <p:ph type="body" sz="quarter" idx="19"/>
          </p:nvPr>
        </p:nvSpPr>
        <p:spPr/>
        <p:txBody>
          <a:bodyPr>
            <a:normAutofit fontScale="85000" lnSpcReduction="20000"/>
          </a:bodyPr>
          <a:lstStyle/>
          <a:p>
            <a:r>
              <a:rPr lang="en-US" dirty="0">
                <a:solidFill>
                  <a:srgbClr val="0066FF"/>
                </a:solidFill>
              </a:rPr>
              <a:t>9</a:t>
            </a:r>
          </a:p>
        </p:txBody>
      </p:sp>
      <p:sp>
        <p:nvSpPr>
          <p:cNvPr id="12" name="Text Placeholder 11">
            <a:extLst>
              <a:ext uri="{FF2B5EF4-FFF2-40B4-BE49-F238E27FC236}">
                <a16:creationId xmlns:a16="http://schemas.microsoft.com/office/drawing/2014/main" id="{882C7EAF-ECF2-5207-475A-9CE4CDCA1A2F}"/>
              </a:ext>
            </a:extLst>
          </p:cNvPr>
          <p:cNvSpPr>
            <a:spLocks noGrp="1"/>
          </p:cNvSpPr>
          <p:nvPr>
            <p:ph type="body" sz="quarter" idx="20"/>
          </p:nvPr>
        </p:nvSpPr>
        <p:spPr/>
        <p:txBody>
          <a:bodyPr/>
          <a:lstStyle/>
          <a:p>
            <a:r>
              <a:rPr lang="en-US" dirty="0"/>
              <a:t>Section header</a:t>
            </a:r>
          </a:p>
        </p:txBody>
      </p:sp>
      <p:sp>
        <p:nvSpPr>
          <p:cNvPr id="13" name="Text Placeholder 12">
            <a:extLst>
              <a:ext uri="{FF2B5EF4-FFF2-40B4-BE49-F238E27FC236}">
                <a16:creationId xmlns:a16="http://schemas.microsoft.com/office/drawing/2014/main" id="{976D0D7A-A909-741E-CE93-20737ABB7E03}"/>
              </a:ext>
            </a:extLst>
          </p:cNvPr>
          <p:cNvSpPr>
            <a:spLocks noGrp="1"/>
          </p:cNvSpPr>
          <p:nvPr>
            <p:ph type="body" sz="quarter" idx="21"/>
          </p:nvPr>
        </p:nvSpPr>
        <p:spPr/>
        <p:txBody>
          <a:bodyPr>
            <a:normAutofit fontScale="85000" lnSpcReduction="20000"/>
          </a:bodyPr>
          <a:lstStyle/>
          <a:p>
            <a:r>
              <a:rPr lang="en-US" dirty="0">
                <a:solidFill>
                  <a:srgbClr val="0066FF"/>
                </a:solidFill>
              </a:rPr>
              <a:t>10</a:t>
            </a:r>
          </a:p>
        </p:txBody>
      </p:sp>
      <p:sp>
        <p:nvSpPr>
          <p:cNvPr id="14" name="Text Placeholder 13">
            <a:extLst>
              <a:ext uri="{FF2B5EF4-FFF2-40B4-BE49-F238E27FC236}">
                <a16:creationId xmlns:a16="http://schemas.microsoft.com/office/drawing/2014/main" id="{DB442744-743F-27EB-42A7-CBABA156C67A}"/>
              </a:ext>
            </a:extLst>
          </p:cNvPr>
          <p:cNvSpPr>
            <a:spLocks noGrp="1"/>
          </p:cNvSpPr>
          <p:nvPr>
            <p:ph type="body" sz="quarter" idx="22"/>
          </p:nvPr>
        </p:nvSpPr>
        <p:spPr/>
        <p:txBody>
          <a:bodyPr/>
          <a:lstStyle/>
          <a:p>
            <a:r>
              <a:rPr lang="en-US" dirty="0"/>
              <a:t>Section header</a:t>
            </a:r>
          </a:p>
        </p:txBody>
      </p:sp>
      <p:sp>
        <p:nvSpPr>
          <p:cNvPr id="15" name="Text Placeholder 14">
            <a:extLst>
              <a:ext uri="{FF2B5EF4-FFF2-40B4-BE49-F238E27FC236}">
                <a16:creationId xmlns:a16="http://schemas.microsoft.com/office/drawing/2014/main" id="{4D71180C-76A8-C02A-15F9-282601408AAA}"/>
              </a:ext>
            </a:extLst>
          </p:cNvPr>
          <p:cNvSpPr>
            <a:spLocks noGrp="1"/>
          </p:cNvSpPr>
          <p:nvPr>
            <p:ph type="body" sz="quarter" idx="23"/>
          </p:nvPr>
        </p:nvSpPr>
        <p:spPr/>
        <p:txBody>
          <a:bodyPr>
            <a:normAutofit fontScale="85000" lnSpcReduction="20000"/>
          </a:bodyPr>
          <a:lstStyle/>
          <a:p>
            <a:r>
              <a:rPr lang="en-US" dirty="0">
                <a:solidFill>
                  <a:srgbClr val="0066FF"/>
                </a:solidFill>
              </a:rPr>
              <a:t>4</a:t>
            </a:r>
          </a:p>
        </p:txBody>
      </p:sp>
      <p:sp>
        <p:nvSpPr>
          <p:cNvPr id="16" name="Text Placeholder 15">
            <a:extLst>
              <a:ext uri="{FF2B5EF4-FFF2-40B4-BE49-F238E27FC236}">
                <a16:creationId xmlns:a16="http://schemas.microsoft.com/office/drawing/2014/main" id="{16468215-6AE0-0354-7BF6-A3FD89FBAE0D}"/>
              </a:ext>
            </a:extLst>
          </p:cNvPr>
          <p:cNvSpPr>
            <a:spLocks noGrp="1"/>
          </p:cNvSpPr>
          <p:nvPr>
            <p:ph type="body" sz="quarter" idx="24"/>
          </p:nvPr>
        </p:nvSpPr>
        <p:spPr/>
        <p:txBody>
          <a:bodyPr/>
          <a:lstStyle/>
          <a:p>
            <a:r>
              <a:rPr lang="en-US" dirty="0"/>
              <a:t>Section header</a:t>
            </a:r>
          </a:p>
        </p:txBody>
      </p:sp>
      <p:sp>
        <p:nvSpPr>
          <p:cNvPr id="17" name="Text Placeholder 16">
            <a:extLst>
              <a:ext uri="{FF2B5EF4-FFF2-40B4-BE49-F238E27FC236}">
                <a16:creationId xmlns:a16="http://schemas.microsoft.com/office/drawing/2014/main" id="{52AE513B-F966-0767-377E-0DCB76D54020}"/>
              </a:ext>
            </a:extLst>
          </p:cNvPr>
          <p:cNvSpPr>
            <a:spLocks noGrp="1"/>
          </p:cNvSpPr>
          <p:nvPr>
            <p:ph type="body" sz="quarter" idx="25"/>
          </p:nvPr>
        </p:nvSpPr>
        <p:spPr/>
        <p:txBody>
          <a:bodyPr>
            <a:normAutofit fontScale="85000" lnSpcReduction="20000"/>
          </a:bodyPr>
          <a:lstStyle/>
          <a:p>
            <a:r>
              <a:rPr lang="en-US" dirty="0">
                <a:solidFill>
                  <a:srgbClr val="0066FF"/>
                </a:solidFill>
              </a:rPr>
              <a:t>5</a:t>
            </a:r>
          </a:p>
        </p:txBody>
      </p:sp>
      <p:sp>
        <p:nvSpPr>
          <p:cNvPr id="18" name="Text Placeholder 17">
            <a:extLst>
              <a:ext uri="{FF2B5EF4-FFF2-40B4-BE49-F238E27FC236}">
                <a16:creationId xmlns:a16="http://schemas.microsoft.com/office/drawing/2014/main" id="{9E9F1F62-5042-BD60-B214-1DEE3316B51F}"/>
              </a:ext>
            </a:extLst>
          </p:cNvPr>
          <p:cNvSpPr>
            <a:spLocks noGrp="1"/>
          </p:cNvSpPr>
          <p:nvPr>
            <p:ph type="body" sz="quarter" idx="26"/>
          </p:nvPr>
        </p:nvSpPr>
        <p:spPr/>
        <p:txBody>
          <a:bodyPr/>
          <a:lstStyle/>
          <a:p>
            <a:r>
              <a:rPr lang="en-US" dirty="0"/>
              <a:t>Section header</a:t>
            </a:r>
          </a:p>
        </p:txBody>
      </p:sp>
      <p:sp>
        <p:nvSpPr>
          <p:cNvPr id="19" name="Text Placeholder 18">
            <a:extLst>
              <a:ext uri="{FF2B5EF4-FFF2-40B4-BE49-F238E27FC236}">
                <a16:creationId xmlns:a16="http://schemas.microsoft.com/office/drawing/2014/main" id="{C7EA2853-24DB-6991-157F-84EF2EA8E203}"/>
              </a:ext>
            </a:extLst>
          </p:cNvPr>
          <p:cNvSpPr>
            <a:spLocks noGrp="1"/>
          </p:cNvSpPr>
          <p:nvPr>
            <p:ph type="body" sz="quarter" idx="27"/>
          </p:nvPr>
        </p:nvSpPr>
        <p:spPr/>
        <p:txBody>
          <a:bodyPr>
            <a:normAutofit fontScale="85000" lnSpcReduction="20000"/>
          </a:bodyPr>
          <a:lstStyle/>
          <a:p>
            <a:r>
              <a:rPr lang="en-US" dirty="0">
                <a:solidFill>
                  <a:srgbClr val="0066FF"/>
                </a:solidFill>
              </a:rPr>
              <a:t>6</a:t>
            </a:r>
          </a:p>
        </p:txBody>
      </p:sp>
      <p:sp>
        <p:nvSpPr>
          <p:cNvPr id="20" name="Text Placeholder 19">
            <a:extLst>
              <a:ext uri="{FF2B5EF4-FFF2-40B4-BE49-F238E27FC236}">
                <a16:creationId xmlns:a16="http://schemas.microsoft.com/office/drawing/2014/main" id="{E2C2847F-2F05-EEAB-ED2E-832F79E89CAC}"/>
              </a:ext>
            </a:extLst>
          </p:cNvPr>
          <p:cNvSpPr>
            <a:spLocks noGrp="1"/>
          </p:cNvSpPr>
          <p:nvPr>
            <p:ph type="body" sz="quarter" idx="28"/>
          </p:nvPr>
        </p:nvSpPr>
        <p:spPr/>
        <p:txBody>
          <a:bodyPr/>
          <a:lstStyle/>
          <a:p>
            <a:r>
              <a:rPr lang="en-US" dirty="0"/>
              <a:t>Section header</a:t>
            </a:r>
          </a:p>
        </p:txBody>
      </p:sp>
      <p:sp>
        <p:nvSpPr>
          <p:cNvPr id="21" name="Text Placeholder 20">
            <a:extLst>
              <a:ext uri="{FF2B5EF4-FFF2-40B4-BE49-F238E27FC236}">
                <a16:creationId xmlns:a16="http://schemas.microsoft.com/office/drawing/2014/main" id="{101BB53E-99E2-5833-8E2E-F14067D95066}"/>
              </a:ext>
            </a:extLst>
          </p:cNvPr>
          <p:cNvSpPr>
            <a:spLocks noGrp="1"/>
          </p:cNvSpPr>
          <p:nvPr>
            <p:ph type="body" sz="quarter" idx="29"/>
          </p:nvPr>
        </p:nvSpPr>
        <p:spPr/>
        <p:txBody>
          <a:bodyPr>
            <a:normAutofit fontScale="85000" lnSpcReduction="20000"/>
          </a:bodyPr>
          <a:lstStyle/>
          <a:p>
            <a:r>
              <a:rPr lang="en-US" dirty="0">
                <a:solidFill>
                  <a:srgbClr val="0066FF"/>
                </a:solidFill>
              </a:rPr>
              <a:t>11</a:t>
            </a:r>
          </a:p>
        </p:txBody>
      </p:sp>
      <p:sp>
        <p:nvSpPr>
          <p:cNvPr id="22" name="Text Placeholder 21">
            <a:extLst>
              <a:ext uri="{FF2B5EF4-FFF2-40B4-BE49-F238E27FC236}">
                <a16:creationId xmlns:a16="http://schemas.microsoft.com/office/drawing/2014/main" id="{8603652F-ECE7-BF89-E379-01550483FCEE}"/>
              </a:ext>
            </a:extLst>
          </p:cNvPr>
          <p:cNvSpPr>
            <a:spLocks noGrp="1"/>
          </p:cNvSpPr>
          <p:nvPr>
            <p:ph type="body" sz="quarter" idx="30"/>
          </p:nvPr>
        </p:nvSpPr>
        <p:spPr/>
        <p:txBody>
          <a:bodyPr/>
          <a:lstStyle/>
          <a:p>
            <a:r>
              <a:rPr lang="en-US" dirty="0"/>
              <a:t>Section header</a:t>
            </a:r>
          </a:p>
        </p:txBody>
      </p:sp>
      <p:sp>
        <p:nvSpPr>
          <p:cNvPr id="23" name="Text Placeholder 22">
            <a:extLst>
              <a:ext uri="{FF2B5EF4-FFF2-40B4-BE49-F238E27FC236}">
                <a16:creationId xmlns:a16="http://schemas.microsoft.com/office/drawing/2014/main" id="{B1E6D86A-6B32-7AA8-1829-40039A5E2808}"/>
              </a:ext>
            </a:extLst>
          </p:cNvPr>
          <p:cNvSpPr>
            <a:spLocks noGrp="1"/>
          </p:cNvSpPr>
          <p:nvPr>
            <p:ph type="body" sz="quarter" idx="31"/>
          </p:nvPr>
        </p:nvSpPr>
        <p:spPr/>
        <p:txBody>
          <a:bodyPr>
            <a:normAutofit fontScale="85000" lnSpcReduction="20000"/>
          </a:bodyPr>
          <a:lstStyle/>
          <a:p>
            <a:r>
              <a:rPr lang="en-US" dirty="0">
                <a:solidFill>
                  <a:srgbClr val="0066FF"/>
                </a:solidFill>
              </a:rPr>
              <a:t>12</a:t>
            </a:r>
          </a:p>
        </p:txBody>
      </p:sp>
      <p:sp>
        <p:nvSpPr>
          <p:cNvPr id="24" name="Text Placeholder 23">
            <a:extLst>
              <a:ext uri="{FF2B5EF4-FFF2-40B4-BE49-F238E27FC236}">
                <a16:creationId xmlns:a16="http://schemas.microsoft.com/office/drawing/2014/main" id="{FBABF529-2C5D-6FA2-B749-2C94C63C0F8C}"/>
              </a:ext>
            </a:extLst>
          </p:cNvPr>
          <p:cNvSpPr>
            <a:spLocks noGrp="1"/>
          </p:cNvSpPr>
          <p:nvPr>
            <p:ph type="body" sz="quarter" idx="32"/>
          </p:nvPr>
        </p:nvSpPr>
        <p:spPr/>
        <p:txBody>
          <a:bodyPr/>
          <a:lstStyle/>
          <a:p>
            <a:r>
              <a:rPr lang="en-US" dirty="0"/>
              <a:t>Section header</a:t>
            </a:r>
          </a:p>
        </p:txBody>
      </p:sp>
      <p:sp>
        <p:nvSpPr>
          <p:cNvPr id="25" name="Text Placeholder 24">
            <a:extLst>
              <a:ext uri="{FF2B5EF4-FFF2-40B4-BE49-F238E27FC236}">
                <a16:creationId xmlns:a16="http://schemas.microsoft.com/office/drawing/2014/main" id="{5ED5EB6B-6938-9418-90B0-54745ABF2683}"/>
              </a:ext>
            </a:extLst>
          </p:cNvPr>
          <p:cNvSpPr>
            <a:spLocks noGrp="1"/>
          </p:cNvSpPr>
          <p:nvPr>
            <p:ph type="body" sz="quarter" idx="33"/>
          </p:nvPr>
        </p:nvSpPr>
        <p:spPr/>
        <p:txBody>
          <a:bodyPr>
            <a:normAutofit fontScale="85000" lnSpcReduction="20000"/>
          </a:bodyPr>
          <a:lstStyle/>
          <a:p>
            <a:r>
              <a:rPr lang="en-US" dirty="0">
                <a:solidFill>
                  <a:srgbClr val="0066FF"/>
                </a:solidFill>
              </a:rPr>
              <a:t>13</a:t>
            </a:r>
          </a:p>
        </p:txBody>
      </p:sp>
      <p:sp>
        <p:nvSpPr>
          <p:cNvPr id="26" name="Text Placeholder 25">
            <a:extLst>
              <a:ext uri="{FF2B5EF4-FFF2-40B4-BE49-F238E27FC236}">
                <a16:creationId xmlns:a16="http://schemas.microsoft.com/office/drawing/2014/main" id="{C869496B-2D95-5B8A-E007-6BE68DC7063B}"/>
              </a:ext>
            </a:extLst>
          </p:cNvPr>
          <p:cNvSpPr>
            <a:spLocks noGrp="1"/>
          </p:cNvSpPr>
          <p:nvPr>
            <p:ph type="body" sz="quarter" idx="34"/>
          </p:nvPr>
        </p:nvSpPr>
        <p:spPr/>
        <p:txBody>
          <a:bodyPr/>
          <a:lstStyle/>
          <a:p>
            <a:r>
              <a:rPr lang="en-US" dirty="0"/>
              <a:t>Section header</a:t>
            </a:r>
          </a:p>
        </p:txBody>
      </p:sp>
      <p:sp>
        <p:nvSpPr>
          <p:cNvPr id="27" name="Text Placeholder 26">
            <a:extLst>
              <a:ext uri="{FF2B5EF4-FFF2-40B4-BE49-F238E27FC236}">
                <a16:creationId xmlns:a16="http://schemas.microsoft.com/office/drawing/2014/main" id="{EAC4CE12-8168-43DD-000A-B53D6C62A1AC}"/>
              </a:ext>
            </a:extLst>
          </p:cNvPr>
          <p:cNvSpPr>
            <a:spLocks noGrp="1"/>
          </p:cNvSpPr>
          <p:nvPr>
            <p:ph type="body" sz="quarter" idx="35"/>
          </p:nvPr>
        </p:nvSpPr>
        <p:spPr/>
        <p:txBody>
          <a:bodyPr>
            <a:normAutofit fontScale="85000" lnSpcReduction="20000"/>
          </a:bodyPr>
          <a:lstStyle/>
          <a:p>
            <a:r>
              <a:rPr lang="en-US" dirty="0">
                <a:solidFill>
                  <a:srgbClr val="0066FF"/>
                </a:solidFill>
              </a:rPr>
              <a:t>7</a:t>
            </a:r>
          </a:p>
        </p:txBody>
      </p:sp>
      <p:sp>
        <p:nvSpPr>
          <p:cNvPr id="28" name="Text Placeholder 27">
            <a:extLst>
              <a:ext uri="{FF2B5EF4-FFF2-40B4-BE49-F238E27FC236}">
                <a16:creationId xmlns:a16="http://schemas.microsoft.com/office/drawing/2014/main" id="{618F2EDE-DE0D-B386-A9DB-EA371E20391E}"/>
              </a:ext>
            </a:extLst>
          </p:cNvPr>
          <p:cNvSpPr>
            <a:spLocks noGrp="1"/>
          </p:cNvSpPr>
          <p:nvPr>
            <p:ph type="body" sz="quarter" idx="36"/>
          </p:nvPr>
        </p:nvSpPr>
        <p:spPr/>
        <p:txBody>
          <a:bodyPr/>
          <a:lstStyle/>
          <a:p>
            <a:r>
              <a:rPr lang="en-US" dirty="0"/>
              <a:t>Section header</a:t>
            </a:r>
          </a:p>
        </p:txBody>
      </p:sp>
      <p:sp>
        <p:nvSpPr>
          <p:cNvPr id="29" name="Text Placeholder 28">
            <a:extLst>
              <a:ext uri="{FF2B5EF4-FFF2-40B4-BE49-F238E27FC236}">
                <a16:creationId xmlns:a16="http://schemas.microsoft.com/office/drawing/2014/main" id="{D157122E-1D16-7A52-B8ED-5AE5777E089D}"/>
              </a:ext>
            </a:extLst>
          </p:cNvPr>
          <p:cNvSpPr>
            <a:spLocks noGrp="1"/>
          </p:cNvSpPr>
          <p:nvPr>
            <p:ph type="body" sz="quarter" idx="37"/>
          </p:nvPr>
        </p:nvSpPr>
        <p:spPr/>
        <p:txBody>
          <a:bodyPr>
            <a:normAutofit fontScale="85000" lnSpcReduction="20000"/>
          </a:bodyPr>
          <a:lstStyle/>
          <a:p>
            <a:r>
              <a:rPr lang="en-US" dirty="0">
                <a:solidFill>
                  <a:srgbClr val="0066FF"/>
                </a:solidFill>
              </a:rPr>
              <a:t>14</a:t>
            </a:r>
          </a:p>
        </p:txBody>
      </p:sp>
      <p:sp>
        <p:nvSpPr>
          <p:cNvPr id="30" name="Text Placeholder 29">
            <a:extLst>
              <a:ext uri="{FF2B5EF4-FFF2-40B4-BE49-F238E27FC236}">
                <a16:creationId xmlns:a16="http://schemas.microsoft.com/office/drawing/2014/main" id="{CCCDF8DB-7FE4-6789-895F-6846216DCF05}"/>
              </a:ext>
            </a:extLst>
          </p:cNvPr>
          <p:cNvSpPr>
            <a:spLocks noGrp="1"/>
          </p:cNvSpPr>
          <p:nvPr>
            <p:ph type="body" sz="quarter" idx="38"/>
          </p:nvPr>
        </p:nvSpPr>
        <p:spPr/>
        <p:txBody>
          <a:bodyPr/>
          <a:lstStyle/>
          <a:p>
            <a:r>
              <a:rPr lang="en-US" dirty="0"/>
              <a:t>Section header</a:t>
            </a:r>
          </a:p>
        </p:txBody>
      </p:sp>
      <p:sp>
        <p:nvSpPr>
          <p:cNvPr id="32" name="Title 14">
            <a:extLst>
              <a:ext uri="{FF2B5EF4-FFF2-40B4-BE49-F238E27FC236}">
                <a16:creationId xmlns:a16="http://schemas.microsoft.com/office/drawing/2014/main" id="{9B19711F-4202-301D-95BF-4574E5AC2DB7}"/>
              </a:ext>
            </a:extLst>
          </p:cNvPr>
          <p:cNvSpPr>
            <a:spLocks noGrp="1"/>
          </p:cNvSpPr>
          <p:nvPr>
            <p:ph type="title"/>
          </p:nvPr>
        </p:nvSpPr>
        <p:spPr>
          <a:xfrm>
            <a:off x="474562" y="1254480"/>
            <a:ext cx="3871164" cy="442993"/>
          </a:xfrm>
        </p:spPr>
        <p:txBody>
          <a:bodyPr>
            <a:normAutofit fontScale="90000"/>
          </a:bodyPr>
          <a:lstStyle/>
          <a:p>
            <a:r>
              <a:rPr lang="fr-CA" dirty="0">
                <a:solidFill>
                  <a:srgbClr val="202E92"/>
                </a:solidFill>
              </a:rPr>
              <a:t>Contents</a:t>
            </a:r>
            <a:endParaRPr lang="en-US" dirty="0">
              <a:solidFill>
                <a:srgbClr val="202E92"/>
              </a:solidFill>
            </a:endParaRPr>
          </a:p>
        </p:txBody>
      </p:sp>
      <p:sp>
        <p:nvSpPr>
          <p:cNvPr id="31" name="Text Placeholder 6">
            <a:extLst>
              <a:ext uri="{FF2B5EF4-FFF2-40B4-BE49-F238E27FC236}">
                <a16:creationId xmlns:a16="http://schemas.microsoft.com/office/drawing/2014/main" id="{934E0930-5344-5CB2-7152-CFBF5623C8CA}"/>
              </a:ext>
            </a:extLst>
          </p:cNvPr>
          <p:cNvSpPr>
            <a:spLocks noGrp="1"/>
          </p:cNvSpPr>
          <p:nvPr>
            <p:ph type="body" sz="quarter" idx="10" hasCustomPrompt="1"/>
          </p:nvPr>
        </p:nvSpPr>
        <p:spPr>
          <a:xfrm>
            <a:off x="960325" y="349267"/>
            <a:ext cx="5243512" cy="115747"/>
          </a:xfrm>
          <a:prstGeom prst="rect">
            <a:avLst/>
          </a:prstGeom>
        </p:spPr>
        <p:txBody>
          <a:bodyPr lIns="0" tIns="0" rIns="0" bIns="0">
            <a:normAutofit lnSpcReduction="10000"/>
          </a:bodyPr>
          <a:lstStyle>
            <a:lvl1pPr marL="0" indent="0">
              <a:buNone/>
              <a:defRPr sz="800">
                <a:solidFill>
                  <a:srgbClr val="1A1918"/>
                </a:solidFill>
                <a:latin typeface="Arial" panose="020B0604020202020204" pitchFamily="34" charset="0"/>
                <a:cs typeface="Arial" panose="020B0604020202020204" pitchFamily="34" charset="0"/>
              </a:defRPr>
            </a:lvl1pPr>
          </a:lstStyle>
          <a:p>
            <a:fld id="{3819D477-A02A-174C-BDBE-00C6F4C0F2AF}" type="slidenum">
              <a:rPr lang="en-US" smtClean="0"/>
              <a:pPr/>
              <a:t>21</a:t>
            </a:fld>
            <a:r>
              <a:rPr lang="en-US" dirty="0"/>
              <a:t>      </a:t>
            </a:r>
            <a:r>
              <a:rPr lang="en-GB" dirty="0">
                <a:effectLst/>
                <a:latin typeface="Arial" panose="020B0604020202020204" pitchFamily="34" charset="0"/>
              </a:rPr>
              <a:t>Document title</a:t>
            </a:r>
          </a:p>
        </p:txBody>
      </p:sp>
    </p:spTree>
    <p:extLst>
      <p:ext uri="{BB962C8B-B14F-4D97-AF65-F5344CB8AC3E}">
        <p14:creationId xmlns:p14="http://schemas.microsoft.com/office/powerpoint/2010/main" val="2067036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624BD10-C16B-39D9-CD41-246C68271341}"/>
              </a:ext>
            </a:extLst>
          </p:cNvPr>
          <p:cNvSpPr txBox="1">
            <a:spLocks/>
          </p:cNvSpPr>
          <p:nvPr/>
        </p:nvSpPr>
        <p:spPr>
          <a:xfrm>
            <a:off x="960325" y="349267"/>
            <a:ext cx="5243512" cy="11574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rgbClr val="1A191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3819D477-A02A-174C-BDBE-00C6F4C0F2AF}" type="slidenum">
              <a:rPr lang="en-US" smtClean="0"/>
              <a:pPr/>
              <a:t>22</a:t>
            </a:fld>
            <a:r>
              <a:rPr lang="en-US" dirty="0"/>
              <a:t>      </a:t>
            </a:r>
            <a:r>
              <a:rPr lang="en-GB" dirty="0"/>
              <a:t>Document title</a:t>
            </a:r>
          </a:p>
        </p:txBody>
      </p:sp>
      <p:sp>
        <p:nvSpPr>
          <p:cNvPr id="14" name="Text Placeholder 13">
            <a:extLst>
              <a:ext uri="{FF2B5EF4-FFF2-40B4-BE49-F238E27FC236}">
                <a16:creationId xmlns:a16="http://schemas.microsoft.com/office/drawing/2014/main" id="{BDB60B59-269F-FDC8-7796-75153AC5418E}"/>
              </a:ext>
            </a:extLst>
          </p:cNvPr>
          <p:cNvSpPr>
            <a:spLocks noGrp="1"/>
          </p:cNvSpPr>
          <p:nvPr>
            <p:ph type="body" sz="quarter" idx="11"/>
          </p:nvPr>
        </p:nvSpPr>
        <p:spPr/>
        <p:txBody>
          <a:bodyPr/>
          <a:lstStyle/>
          <a:p>
            <a:r>
              <a:rPr lang="en-US" sz="1600" b="0" dirty="0">
                <a:solidFill>
                  <a:srgbClr val="202E92"/>
                </a:solidFill>
              </a:rPr>
              <a:t>Intro paragraph here lorem ipsum dolor sit </a:t>
            </a:r>
            <a:r>
              <a:rPr lang="en-US" sz="1600" b="0" dirty="0" err="1">
                <a:solidFill>
                  <a:srgbClr val="202E92"/>
                </a:solidFill>
              </a:rPr>
              <a:t>amet</a:t>
            </a:r>
            <a:r>
              <a:rPr lang="en-US" sz="1600" b="0" dirty="0">
                <a:solidFill>
                  <a:srgbClr val="202E92"/>
                </a:solidFill>
              </a:rPr>
              <a:t>, </a:t>
            </a:r>
            <a:r>
              <a:rPr lang="en-US" sz="1600" b="0" dirty="0" err="1">
                <a:solidFill>
                  <a:srgbClr val="202E92"/>
                </a:solidFill>
              </a:rPr>
              <a:t>consectetur</a:t>
            </a:r>
            <a:r>
              <a:rPr lang="en-US" sz="1600" b="0" dirty="0">
                <a:solidFill>
                  <a:srgbClr val="202E92"/>
                </a:solidFill>
              </a:rPr>
              <a:t> </a:t>
            </a:r>
            <a:r>
              <a:rPr lang="en-US" sz="1600" b="0" dirty="0" err="1">
                <a:solidFill>
                  <a:srgbClr val="202E92"/>
                </a:solidFill>
              </a:rPr>
              <a:t>adipiscing</a:t>
            </a:r>
            <a:r>
              <a:rPr lang="en-US" sz="1600" b="0" dirty="0">
                <a:solidFill>
                  <a:srgbClr val="202E92"/>
                </a:solidFill>
              </a:rPr>
              <a:t> </a:t>
            </a:r>
            <a:r>
              <a:rPr lang="en-US" sz="1600" b="0" dirty="0" err="1">
                <a:solidFill>
                  <a:srgbClr val="202E92"/>
                </a:solidFill>
              </a:rPr>
              <a:t>elit</a:t>
            </a:r>
            <a:r>
              <a:rPr lang="en-US" sz="1600" b="0" dirty="0">
                <a:solidFill>
                  <a:srgbClr val="202E92"/>
                </a:solidFill>
              </a:rPr>
              <a:t>. Sed </a:t>
            </a:r>
            <a:r>
              <a:rPr lang="en-US" sz="1600" b="0" dirty="0" err="1">
                <a:solidFill>
                  <a:srgbClr val="202E92"/>
                </a:solidFill>
              </a:rPr>
              <a:t>quam</a:t>
            </a:r>
            <a:r>
              <a:rPr lang="en-US" sz="1600" b="0" dirty="0">
                <a:solidFill>
                  <a:srgbClr val="202E92"/>
                </a:solidFill>
              </a:rPr>
              <a:t> </a:t>
            </a:r>
            <a:r>
              <a:rPr lang="en-US" sz="1600" b="0" dirty="0" err="1">
                <a:solidFill>
                  <a:srgbClr val="202E92"/>
                </a:solidFill>
              </a:rPr>
              <a:t>neque</a:t>
            </a:r>
            <a:r>
              <a:rPr lang="en-US" sz="1600" b="0" dirty="0">
                <a:solidFill>
                  <a:srgbClr val="202E92"/>
                </a:solidFill>
              </a:rPr>
              <a:t>, semper in </a:t>
            </a:r>
            <a:r>
              <a:rPr lang="en-US" sz="1600" b="0" dirty="0" err="1">
                <a:solidFill>
                  <a:srgbClr val="202E92"/>
                </a:solidFill>
              </a:rPr>
              <a:t>metus</a:t>
            </a:r>
            <a:r>
              <a:rPr lang="en-US" sz="1600" b="0" dirty="0">
                <a:solidFill>
                  <a:srgbClr val="202E92"/>
                </a:solidFill>
              </a:rPr>
              <a:t> id, </a:t>
            </a:r>
            <a:r>
              <a:rPr lang="en-US" sz="1600" b="0" dirty="0" err="1">
                <a:solidFill>
                  <a:srgbClr val="202E92"/>
                </a:solidFill>
              </a:rPr>
              <a:t>consectetur</a:t>
            </a:r>
            <a:r>
              <a:rPr lang="en-US" sz="1600" b="0" dirty="0">
                <a:solidFill>
                  <a:srgbClr val="202E92"/>
                </a:solidFill>
              </a:rPr>
              <a:t> tempus </a:t>
            </a:r>
            <a:r>
              <a:rPr lang="en-US" sz="1600" b="0" dirty="0" err="1">
                <a:solidFill>
                  <a:srgbClr val="202E92"/>
                </a:solidFill>
              </a:rPr>
              <a:t>massa</a:t>
            </a:r>
            <a:r>
              <a:rPr lang="en-US" sz="1600" b="0" dirty="0">
                <a:solidFill>
                  <a:srgbClr val="202E92"/>
                </a:solidFill>
              </a:rPr>
              <a:t>. </a:t>
            </a:r>
            <a:br>
              <a:rPr lang="en-US" sz="1600" b="0" dirty="0">
                <a:solidFill>
                  <a:srgbClr val="202E92"/>
                </a:solidFill>
              </a:rPr>
            </a:br>
            <a:endParaRPr lang="en-US" sz="1600" dirty="0">
              <a:solidFill>
                <a:srgbClr val="202E92"/>
              </a:solidFill>
            </a:endParaRPr>
          </a:p>
          <a:p>
            <a:endParaRPr lang="en-US" dirty="0"/>
          </a:p>
        </p:txBody>
      </p:sp>
      <p:sp>
        <p:nvSpPr>
          <p:cNvPr id="8" name="Title 5">
            <a:extLst>
              <a:ext uri="{FF2B5EF4-FFF2-40B4-BE49-F238E27FC236}">
                <a16:creationId xmlns:a16="http://schemas.microsoft.com/office/drawing/2014/main" id="{ECB9C87D-21F0-E014-1462-7226DADD49AE}"/>
              </a:ext>
            </a:extLst>
          </p:cNvPr>
          <p:cNvSpPr>
            <a:spLocks noGrp="1"/>
          </p:cNvSpPr>
          <p:nvPr>
            <p:ph type="title"/>
          </p:nvPr>
        </p:nvSpPr>
        <p:spPr/>
        <p:txBody>
          <a:bodyPr lIns="0" tIns="0" bIns="0" anchor="t" anchorCtr="0">
            <a:noAutofit/>
          </a:bodyPr>
          <a:lstStyle/>
          <a:p>
            <a:pPr fontAlgn="t">
              <a:spcBef>
                <a:spcPts val="0"/>
              </a:spcBef>
              <a:spcAft>
                <a:spcPts val="1600"/>
              </a:spcAft>
            </a:pPr>
            <a:r>
              <a:rPr lang="en-US" dirty="0">
                <a:solidFill>
                  <a:srgbClr val="202E92"/>
                </a:solidFill>
              </a:rPr>
              <a:t>Heading 1</a:t>
            </a:r>
            <a:endParaRPr lang="en-US" sz="1400" dirty="0">
              <a:solidFill>
                <a:srgbClr val="202E92"/>
              </a:solidFill>
            </a:endParaRPr>
          </a:p>
        </p:txBody>
      </p:sp>
      <p:sp>
        <p:nvSpPr>
          <p:cNvPr id="22" name="Text Placeholder 21">
            <a:extLst>
              <a:ext uri="{FF2B5EF4-FFF2-40B4-BE49-F238E27FC236}">
                <a16:creationId xmlns:a16="http://schemas.microsoft.com/office/drawing/2014/main" id="{0085DE2A-B749-0AFA-69D3-326D3760522C}"/>
              </a:ext>
            </a:extLst>
          </p:cNvPr>
          <p:cNvSpPr>
            <a:spLocks noGrp="1"/>
          </p:cNvSpPr>
          <p:nvPr>
            <p:ph type="body" sz="quarter" idx="14"/>
          </p:nvPr>
        </p:nvSpPr>
        <p:spPr/>
        <p:txBody>
          <a:bodyPr/>
          <a:lstStyle/>
          <a:p>
            <a:r>
              <a:rPr lang="en-US" dirty="0"/>
              <a:t>Footnote text here</a:t>
            </a:r>
          </a:p>
          <a:p>
            <a:r>
              <a:rPr lang="en-US" dirty="0"/>
              <a:t>Footnote text here</a:t>
            </a:r>
          </a:p>
        </p:txBody>
      </p:sp>
      <p:sp>
        <p:nvSpPr>
          <p:cNvPr id="2" name="Text Placeholder 1">
            <a:extLst>
              <a:ext uri="{FF2B5EF4-FFF2-40B4-BE49-F238E27FC236}">
                <a16:creationId xmlns:a16="http://schemas.microsoft.com/office/drawing/2014/main" id="{E69544C7-0228-7B97-D23C-2CD0F7F10F90}"/>
              </a:ext>
            </a:extLst>
          </p:cNvPr>
          <p:cNvSpPr>
            <a:spLocks noGrp="1"/>
          </p:cNvSpPr>
          <p:nvPr>
            <p:ph type="body" sz="quarter" idx="15"/>
          </p:nvPr>
        </p:nvSpPr>
        <p:spPr/>
        <p:txBody>
          <a:bodyPr/>
          <a:lstStyle/>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a:t>
            </a:r>
            <a:r>
              <a:rPr lang="en-US" dirty="0" err="1"/>
              <a:t>quam</a:t>
            </a:r>
            <a:r>
              <a:rPr lang="en-US" dirty="0"/>
              <a:t> </a:t>
            </a:r>
            <a:r>
              <a:rPr lang="en-US" dirty="0" err="1"/>
              <a:t>neque</a:t>
            </a:r>
            <a:r>
              <a:rPr lang="en-US" dirty="0"/>
              <a:t>, semper in </a:t>
            </a:r>
            <a:r>
              <a:rPr lang="en-US" dirty="0" err="1"/>
              <a:t>metus</a:t>
            </a:r>
            <a:r>
              <a:rPr lang="en-US" dirty="0"/>
              <a:t> id, </a:t>
            </a:r>
            <a:r>
              <a:rPr lang="en-US" dirty="0" err="1"/>
              <a:t>consectetur</a:t>
            </a:r>
            <a:r>
              <a:rPr lang="en-US" dirty="0"/>
              <a:t> tempus </a:t>
            </a:r>
            <a:r>
              <a:rPr lang="en-US" dirty="0" err="1"/>
              <a:t>massa</a:t>
            </a:r>
            <a:r>
              <a:rPr lang="en-US" dirty="0"/>
              <a:t>. </a:t>
            </a:r>
            <a:r>
              <a:rPr lang="en-US" dirty="0" err="1"/>
              <a:t>Pellentesque</a:t>
            </a:r>
            <a:r>
              <a:rPr lang="en-US" dirty="0"/>
              <a:t> </a:t>
            </a:r>
            <a:r>
              <a:rPr lang="en-US" dirty="0" err="1"/>
              <a:t>aliquet</a:t>
            </a:r>
            <a:r>
              <a:rPr lang="en-US" dirty="0"/>
              <a:t> </a:t>
            </a:r>
            <a:r>
              <a:rPr lang="en-US" dirty="0" err="1"/>
              <a:t>blandit</a:t>
            </a:r>
            <a:r>
              <a:rPr lang="en-US" dirty="0"/>
              <a:t> diam </a:t>
            </a:r>
            <a:r>
              <a:rPr lang="en-US" dirty="0" err="1"/>
              <a:t>posuere</a:t>
            </a:r>
            <a:r>
              <a:rPr lang="en-US" dirty="0"/>
              <a:t> </a:t>
            </a:r>
            <a:r>
              <a:rPr lang="en-US" dirty="0" err="1"/>
              <a:t>tincidunt</a:t>
            </a:r>
            <a:r>
              <a:rPr lang="en-US" dirty="0"/>
              <a:t>. Morbi </a:t>
            </a:r>
            <a:r>
              <a:rPr lang="en-US" dirty="0" err="1"/>
              <a:t>fringilla</a:t>
            </a:r>
            <a:r>
              <a:rPr lang="en-US" dirty="0"/>
              <a:t> </a:t>
            </a:r>
            <a:r>
              <a:rPr lang="en-US" dirty="0" err="1"/>
              <a:t>turpis</a:t>
            </a:r>
            <a:r>
              <a:rPr lang="en-US" dirty="0"/>
              <a:t> sed </a:t>
            </a:r>
            <a:r>
              <a:rPr lang="en-US" dirty="0" err="1"/>
              <a:t>odio</a:t>
            </a:r>
            <a:r>
              <a:rPr lang="en-US" dirty="0"/>
              <a:t> </a:t>
            </a:r>
            <a:r>
              <a:rPr lang="en-US" dirty="0" err="1"/>
              <a:t>ullamcorper</a:t>
            </a:r>
            <a:r>
              <a:rPr lang="en-US" dirty="0"/>
              <a:t>, </a:t>
            </a:r>
            <a:r>
              <a:rPr lang="en-US" dirty="0" err="1"/>
              <a:t>eget</a:t>
            </a:r>
            <a:r>
              <a:rPr lang="en-US" dirty="0"/>
              <a:t> pharetra </a:t>
            </a:r>
            <a:r>
              <a:rPr lang="en-US" dirty="0" err="1"/>
              <a:t>augue</a:t>
            </a:r>
            <a:r>
              <a:rPr lang="en-US" dirty="0"/>
              <a:t> </a:t>
            </a:r>
            <a:r>
              <a:rPr lang="en-US" dirty="0" err="1"/>
              <a:t>pretium</a:t>
            </a:r>
            <a:r>
              <a:rPr lang="en-US" dirty="0"/>
              <a:t>. Integer et </a:t>
            </a:r>
            <a:r>
              <a:rPr lang="en-US" dirty="0" err="1"/>
              <a:t>condimentum</a:t>
            </a:r>
            <a:r>
              <a:rPr lang="en-US" dirty="0"/>
              <a:t> </a:t>
            </a:r>
            <a:r>
              <a:rPr lang="en-US" dirty="0" err="1"/>
              <a:t>enim</a:t>
            </a:r>
            <a:r>
              <a:rPr lang="en-US" dirty="0"/>
              <a:t>. Nunc sed porta eros. </a:t>
            </a:r>
            <a:r>
              <a:rPr lang="en-US" dirty="0" err="1"/>
              <a:t>Vivamus</a:t>
            </a:r>
            <a:r>
              <a:rPr lang="en-US" dirty="0"/>
              <a:t> </a:t>
            </a:r>
            <a:r>
              <a:rPr lang="en-US" dirty="0" err="1"/>
              <a:t>volutpat</a:t>
            </a:r>
            <a:r>
              <a:rPr lang="en-US" dirty="0"/>
              <a:t> diam vel </a:t>
            </a:r>
            <a:r>
              <a:rPr lang="en-US" dirty="0" err="1"/>
              <a:t>nibh</a:t>
            </a:r>
            <a:r>
              <a:rPr lang="en-US" dirty="0"/>
              <a:t> </a:t>
            </a:r>
            <a:r>
              <a:rPr lang="en-US" dirty="0" err="1"/>
              <a:t>bibendum</a:t>
            </a:r>
            <a:r>
              <a:rPr lang="en-US" dirty="0"/>
              <a:t> </a:t>
            </a:r>
            <a:r>
              <a:rPr lang="en-US" dirty="0" err="1"/>
              <a:t>mollis</a:t>
            </a:r>
            <a:r>
              <a:rPr lang="en-US" dirty="0"/>
              <a:t>. Morbi </a:t>
            </a:r>
            <a:r>
              <a:rPr lang="en-US" dirty="0" err="1"/>
              <a:t>sagittis</a:t>
            </a:r>
            <a:r>
              <a:rPr lang="en-US" dirty="0"/>
              <a:t> </a:t>
            </a:r>
            <a:r>
              <a:rPr lang="en-US" dirty="0" err="1"/>
              <a:t>tincidunt</a:t>
            </a:r>
            <a:r>
              <a:rPr lang="en-US" dirty="0"/>
              <a:t> </a:t>
            </a:r>
            <a:r>
              <a:rPr lang="en-US" dirty="0" err="1"/>
              <a:t>quam</a:t>
            </a:r>
            <a:r>
              <a:rPr lang="en-US" dirty="0"/>
              <a:t>, sit </a:t>
            </a:r>
            <a:r>
              <a:rPr lang="en-US" dirty="0" err="1"/>
              <a:t>amet</a:t>
            </a:r>
            <a:r>
              <a:rPr lang="en-US" dirty="0"/>
              <a:t> </a:t>
            </a:r>
            <a:r>
              <a:rPr lang="en-US" dirty="0" err="1"/>
              <a:t>aliquet</a:t>
            </a:r>
            <a:r>
              <a:rPr lang="en-US" dirty="0"/>
              <a:t> </a:t>
            </a:r>
            <a:r>
              <a:rPr lang="en-US" dirty="0" err="1"/>
              <a:t>arcu</a:t>
            </a:r>
            <a:r>
              <a:rPr lang="en-US" dirty="0"/>
              <a:t> </a:t>
            </a:r>
            <a:r>
              <a:rPr lang="en-US" dirty="0" err="1"/>
              <a:t>suscipit</a:t>
            </a:r>
            <a:r>
              <a:rPr lang="en-US" dirty="0"/>
              <a:t> vitae. Vestibulum </a:t>
            </a:r>
            <a:r>
              <a:rPr lang="en-US" dirty="0" err="1"/>
              <a:t>interdum</a:t>
            </a:r>
            <a:r>
              <a:rPr lang="en-US" dirty="0"/>
              <a:t> </a:t>
            </a:r>
            <a:r>
              <a:rPr lang="en-US" dirty="0" err="1"/>
              <a:t>bibendum</a:t>
            </a:r>
            <a:r>
              <a:rPr lang="en-US" dirty="0"/>
              <a:t> </a:t>
            </a:r>
            <a:r>
              <a:rPr lang="en-US" dirty="0" err="1"/>
              <a:t>consectetur</a:t>
            </a:r>
            <a:r>
              <a:rPr lang="en-US" dirty="0"/>
              <a:t>. </a:t>
            </a:r>
          </a:p>
          <a:p>
            <a:r>
              <a:rPr lang="en-US" dirty="0"/>
              <a:t>Subheadin</a:t>
            </a:r>
            <a:r>
              <a:rPr lang="en-US" baseline="30000" dirty="0"/>
              <a:t>1</a:t>
            </a:r>
            <a:r>
              <a:rPr lang="en-US" dirty="0"/>
              <a:t>g</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Duis </a:t>
            </a:r>
            <a:r>
              <a:rPr lang="en-US" dirty="0" err="1"/>
              <a:t>eget</a:t>
            </a:r>
            <a:r>
              <a:rPr lang="en-US" dirty="0"/>
              <a:t> </a:t>
            </a:r>
            <a:r>
              <a:rPr lang="en-US" dirty="0" err="1"/>
              <a:t>turpis</a:t>
            </a:r>
            <a:r>
              <a:rPr lang="en-US" dirty="0"/>
              <a:t> </a:t>
            </a:r>
            <a:r>
              <a:rPr lang="en-US" dirty="0" err="1"/>
              <a:t>mollis</a:t>
            </a:r>
            <a:r>
              <a:rPr lang="en-US" dirty="0"/>
              <a:t>, dictum </a:t>
            </a:r>
            <a:r>
              <a:rPr lang="en-US" dirty="0" err="1"/>
              <a:t>euismod</a:t>
            </a:r>
            <a:r>
              <a:rPr lang="en-US" dirty="0"/>
              <a:t>, in cursus </a:t>
            </a:r>
            <a:r>
              <a:rPr lang="en-US" dirty="0" err="1"/>
              <a:t>lacus</a:t>
            </a:r>
            <a:r>
              <a:rPr lang="en-US" dirty="0"/>
              <a:t> </a:t>
            </a:r>
            <a:r>
              <a:rPr lang="en-US" dirty="0" err="1"/>
              <a:t>tincidunt</a:t>
            </a:r>
            <a:r>
              <a:rPr lang="en-US" dirty="0"/>
              <a:t>. Nam non </a:t>
            </a:r>
            <a:r>
              <a:rPr lang="en-US" dirty="0" err="1"/>
              <a:t>ultrices</a:t>
            </a:r>
            <a:r>
              <a:rPr lang="en-US" dirty="0"/>
              <a:t> </a:t>
            </a:r>
            <a:r>
              <a:rPr lang="en-US" dirty="0" err="1"/>
              <a:t>justo</a:t>
            </a:r>
            <a:r>
              <a:rPr lang="en-US" dirty="0"/>
              <a:t>. </a:t>
            </a:r>
            <a:r>
              <a:rPr lang="en-US" dirty="0" err="1"/>
              <a:t>Pellentesque</a:t>
            </a:r>
            <a:r>
              <a:rPr lang="en-US" dirty="0"/>
              <a:t> </a:t>
            </a:r>
            <a:r>
              <a:rPr lang="en-US" dirty="0" err="1"/>
              <a:t>tempor</a:t>
            </a:r>
            <a:r>
              <a:rPr lang="en-US" dirty="0"/>
              <a:t> </a:t>
            </a:r>
            <a:r>
              <a:rPr lang="en-US" dirty="0" err="1"/>
              <a:t>dignissim</a:t>
            </a:r>
            <a:r>
              <a:rPr lang="en-US" dirty="0"/>
              <a:t> </a:t>
            </a:r>
            <a:r>
              <a:rPr lang="en-US" dirty="0" err="1"/>
              <a:t>leo</a:t>
            </a:r>
            <a:r>
              <a:rPr lang="en-US" dirty="0"/>
              <a:t> ac </a:t>
            </a:r>
            <a:r>
              <a:rPr lang="en-US" dirty="0" err="1"/>
              <a:t>pellentesque</a:t>
            </a:r>
            <a:r>
              <a:rPr lang="en-US" dirty="0"/>
              <a:t>. Donec at </a:t>
            </a:r>
            <a:r>
              <a:rPr lang="en-US" dirty="0" err="1"/>
              <a:t>tellus</a:t>
            </a:r>
            <a:r>
              <a:rPr lang="en-US" dirty="0"/>
              <a:t> </a:t>
            </a:r>
            <a:r>
              <a:rPr lang="en-US" dirty="0" err="1"/>
              <a:t>rhoncus</a:t>
            </a:r>
            <a:r>
              <a:rPr lang="en-US" dirty="0"/>
              <a:t> </a:t>
            </a:r>
            <a:r>
              <a:rPr lang="en-US" dirty="0" err="1"/>
              <a:t>nulla</a:t>
            </a:r>
            <a:r>
              <a:rPr lang="en-US" dirty="0"/>
              <a:t> gravida </a:t>
            </a:r>
          </a:p>
          <a:p>
            <a:pPr lvl="2"/>
            <a:endParaRPr lang="en-US" dirty="0"/>
          </a:p>
          <a:p>
            <a:pPr lvl="2"/>
            <a:r>
              <a:rPr lang="en-US" dirty="0" err="1"/>
              <a:t>porttitor</a:t>
            </a:r>
            <a:r>
              <a:rPr lang="en-US" dirty="0"/>
              <a:t> ac </a:t>
            </a:r>
            <a:r>
              <a:rPr lang="en-US" dirty="0" err="1"/>
              <a:t>quis</a:t>
            </a:r>
            <a:r>
              <a:rPr lang="en-US" dirty="0"/>
              <a:t> ipsum. Integer auctor, </a:t>
            </a:r>
            <a:r>
              <a:rPr lang="en-US" dirty="0" err="1"/>
              <a:t>turpis</a:t>
            </a:r>
            <a:r>
              <a:rPr lang="en-US" dirty="0"/>
              <a:t> id </a:t>
            </a:r>
            <a:r>
              <a:rPr lang="en-US" dirty="0" err="1"/>
              <a:t>pellentesque</a:t>
            </a:r>
            <a:r>
              <a:rPr lang="en-US" dirty="0"/>
              <a:t> </a:t>
            </a:r>
            <a:r>
              <a:rPr lang="en-US" dirty="0" err="1"/>
              <a:t>hendrerit</a:t>
            </a:r>
            <a:r>
              <a:rPr lang="en-US" dirty="0"/>
              <a:t>, </a:t>
            </a:r>
            <a:r>
              <a:rPr lang="en-US" dirty="0" err="1"/>
              <a:t>nisl</a:t>
            </a:r>
            <a:r>
              <a:rPr lang="en-US" dirty="0"/>
              <a:t> magna </a:t>
            </a:r>
            <a:r>
              <a:rPr lang="en-US" dirty="0" err="1"/>
              <a:t>suscipit</a:t>
            </a:r>
            <a:r>
              <a:rPr lang="en-US" dirty="0"/>
              <a:t> </a:t>
            </a:r>
            <a:r>
              <a:rPr lang="en-US" dirty="0" err="1"/>
              <a:t>odio</a:t>
            </a:r>
            <a:r>
              <a:rPr lang="en-US" dirty="0"/>
              <a:t>, </a:t>
            </a:r>
            <a:r>
              <a:rPr lang="en-US" dirty="0" err="1"/>
              <a:t>quis</a:t>
            </a:r>
            <a:r>
              <a:rPr lang="en-US" dirty="0"/>
              <a:t> cursus </a:t>
            </a:r>
            <a:r>
              <a:rPr lang="en-US" dirty="0" err="1"/>
              <a:t>mauris</a:t>
            </a:r>
            <a:r>
              <a:rPr lang="en-US" dirty="0"/>
              <a:t> </a:t>
            </a:r>
            <a:r>
              <a:rPr lang="en-US" dirty="0" err="1"/>
              <a:t>augue</a:t>
            </a:r>
            <a:r>
              <a:rPr lang="en-US" dirty="0"/>
              <a:t> vel nisi. </a:t>
            </a:r>
            <a:r>
              <a:rPr lang="en-US" dirty="0" err="1"/>
              <a:t>Suspendisse</a:t>
            </a:r>
            <a:r>
              <a:rPr lang="en-US" dirty="0"/>
              <a:t> </a:t>
            </a:r>
            <a:r>
              <a:rPr lang="en-US" dirty="0" err="1"/>
              <a:t>commodo</a:t>
            </a:r>
            <a:r>
              <a:rPr lang="en-US" dirty="0"/>
              <a:t> mi </a:t>
            </a:r>
            <a:r>
              <a:rPr lang="en-US" dirty="0" err="1"/>
              <a:t>faucibus</a:t>
            </a:r>
            <a:r>
              <a:rPr lang="en-US" dirty="0"/>
              <a:t> </a:t>
            </a:r>
            <a:r>
              <a:rPr lang="en-US" dirty="0" err="1"/>
              <a:t>porttitor</a:t>
            </a:r>
            <a:r>
              <a:rPr lang="en-US" dirty="0"/>
              <a:t> </a:t>
            </a:r>
            <a:r>
              <a:rPr lang="en-US" dirty="0" err="1"/>
              <a:t>dignissim</a:t>
            </a:r>
            <a:r>
              <a:rPr lang="en-US" dirty="0"/>
              <a:t>. Nunc </a:t>
            </a:r>
            <a:r>
              <a:rPr lang="en-US" dirty="0" err="1"/>
              <a:t>congue</a:t>
            </a:r>
            <a:r>
              <a:rPr lang="en-US" dirty="0"/>
              <a:t> </a:t>
            </a:r>
            <a:r>
              <a:rPr lang="en-US" dirty="0" err="1"/>
              <a:t>augue</a:t>
            </a:r>
            <a:r>
              <a:rPr lang="en-US" dirty="0"/>
              <a:t> in ex </a:t>
            </a:r>
            <a:r>
              <a:rPr lang="en-US" dirty="0" err="1"/>
              <a:t>aliquam</a:t>
            </a:r>
            <a:r>
              <a:rPr lang="en-US" dirty="0"/>
              <a:t> fermentum. 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r>
              <a:rPr lang="en-US" dirty="0" err="1"/>
              <a:t>Suspendisse</a:t>
            </a:r>
            <a:r>
              <a:rPr lang="en-US" dirty="0"/>
              <a:t> sed eros </a:t>
            </a:r>
            <a:r>
              <a:rPr lang="en-US" dirty="0" err="1"/>
              <a:t>justo</a:t>
            </a:r>
            <a:r>
              <a:rPr lang="en-US" dirty="0"/>
              <a:t>. 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r>
              <a:rPr lang="en-US" dirty="0" err="1"/>
              <a:t>Pellentesque</a:t>
            </a:r>
            <a:r>
              <a:rPr lang="en-US" dirty="0"/>
              <a:t> </a:t>
            </a:r>
            <a:r>
              <a:rPr lang="en-US" dirty="0" err="1"/>
              <a:t>volutpat</a:t>
            </a:r>
            <a:r>
              <a:rPr lang="en-US" dirty="0"/>
              <a:t> </a:t>
            </a:r>
            <a:r>
              <a:rPr lang="en-US" dirty="0" err="1"/>
              <a:t>ullamcorper</a:t>
            </a:r>
            <a:r>
              <a:rPr lang="en-US" dirty="0"/>
              <a:t> </a:t>
            </a:r>
            <a:r>
              <a:rPr lang="en-US" dirty="0" err="1"/>
              <a:t>mauris</a:t>
            </a:r>
            <a:r>
              <a:rPr lang="en-US" dirty="0"/>
              <a:t> </a:t>
            </a:r>
            <a:r>
              <a:rPr lang="en-US" dirty="0" err="1"/>
              <a:t>eget</a:t>
            </a:r>
            <a:r>
              <a:rPr lang="en-US" dirty="0"/>
              <a:t> </a:t>
            </a:r>
            <a:r>
              <a:rPr lang="en-US" dirty="0" err="1"/>
              <a:t>facilisis</a:t>
            </a:r>
            <a:r>
              <a:rPr lang="en-US" dirty="0"/>
              <a:t>. Proin </a:t>
            </a:r>
            <a:r>
              <a:rPr lang="en-US" dirty="0" err="1"/>
              <a:t>ultricies</a:t>
            </a:r>
            <a:r>
              <a:rPr lang="en-US" dirty="0"/>
              <a:t> </a:t>
            </a:r>
            <a:r>
              <a:rPr lang="en-US" dirty="0" err="1"/>
              <a:t>neque</a:t>
            </a:r>
            <a:r>
              <a:rPr lang="en-US" dirty="0"/>
              <a:t> </a:t>
            </a:r>
            <a:r>
              <a:rPr lang="en-US" dirty="0" err="1"/>
              <a:t>consectetur</a:t>
            </a:r>
            <a:r>
              <a:rPr lang="en-US" dirty="0"/>
              <a:t> </a:t>
            </a:r>
            <a:r>
              <a:rPr lang="en-US" dirty="0" err="1"/>
              <a:t>congue</a:t>
            </a:r>
            <a:r>
              <a:rPr lang="en-US" dirty="0"/>
              <a:t> </a:t>
            </a:r>
            <a:r>
              <a:rPr lang="en-US" dirty="0" err="1"/>
              <a:t>ullamcorper</a:t>
            </a:r>
            <a:r>
              <a:rPr lang="en-US" dirty="0"/>
              <a:t>. Aenean at </a:t>
            </a:r>
            <a:r>
              <a:rPr lang="en-US" dirty="0" err="1"/>
              <a:t>bibendum</a:t>
            </a:r>
            <a:r>
              <a:rPr lang="en-US" dirty="0"/>
              <a:t> odio.</a:t>
            </a:r>
            <a:r>
              <a:rPr lang="en-US" baseline="30000" dirty="0"/>
              <a:t>2</a:t>
            </a:r>
          </a:p>
          <a:p>
            <a:r>
              <a:rPr lang="en-US" dirty="0"/>
              <a:t>Subheading</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2"/>
            <a:endParaRPr lang="en-US" dirty="0"/>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3"/>
            <a:r>
              <a:rPr lang="en-US" dirty="0"/>
              <a:t>Nunc </a:t>
            </a:r>
            <a:r>
              <a:rPr lang="en-US" dirty="0" err="1"/>
              <a:t>congue</a:t>
            </a:r>
            <a:r>
              <a:rPr lang="en-US" dirty="0"/>
              <a:t> </a:t>
            </a:r>
            <a:r>
              <a:rPr lang="en-US" dirty="0" err="1"/>
              <a:t>augue</a:t>
            </a:r>
            <a:r>
              <a:rPr lang="en-US" dirty="0"/>
              <a:t> in ex </a:t>
            </a:r>
            <a:r>
              <a:rPr lang="en-US" dirty="0" err="1"/>
              <a:t>aliquam</a:t>
            </a:r>
            <a:r>
              <a:rPr lang="en-US" dirty="0"/>
              <a:t> fermentum. </a:t>
            </a:r>
          </a:p>
          <a:p>
            <a:pPr lvl="3"/>
            <a:r>
              <a:rPr lang="en-US" dirty="0"/>
              <a:t>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p>
          <a:p>
            <a:pPr lvl="3"/>
            <a:r>
              <a:rPr lang="en-US" dirty="0" err="1"/>
              <a:t>Suspendisse</a:t>
            </a:r>
            <a:r>
              <a:rPr lang="en-US" dirty="0"/>
              <a:t> sed eros </a:t>
            </a:r>
            <a:r>
              <a:rPr lang="en-US" dirty="0" err="1"/>
              <a:t>justo</a:t>
            </a:r>
            <a:r>
              <a:rPr lang="en-US" dirty="0"/>
              <a:t>. </a:t>
            </a:r>
          </a:p>
          <a:p>
            <a:pPr lvl="3"/>
            <a:r>
              <a:rPr lang="en-US" dirty="0"/>
              <a:t>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a:t>
            </a:r>
          </a:p>
          <a:p>
            <a:pPr lvl="3"/>
            <a:r>
              <a:rPr lang="en-US" dirty="0"/>
              <a:t>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a:t>
            </a:r>
          </a:p>
          <a:p>
            <a:pPr lvl="3"/>
            <a:r>
              <a:rPr lang="en-US" dirty="0"/>
              <a:t>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a:t>
            </a:r>
          </a:p>
          <a:p>
            <a:pPr lvl="3"/>
            <a:r>
              <a:rPr lang="en-US" dirty="0"/>
              <a:t>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p>
          <a:p>
            <a:pPr lvl="2"/>
            <a:endParaRPr lang="en-US" dirty="0"/>
          </a:p>
          <a:p>
            <a:pPr lvl="2"/>
            <a:endParaRPr lang="en-US" dirty="0"/>
          </a:p>
          <a:p>
            <a:pPr lvl="2"/>
            <a:endParaRPr lang="en-US" dirty="0"/>
          </a:p>
          <a:p>
            <a:pPr lvl="2"/>
            <a:endParaRPr lang="en-US" dirty="0"/>
          </a:p>
        </p:txBody>
      </p:sp>
      <p:sp>
        <p:nvSpPr>
          <p:cNvPr id="13" name="Rectangle 12">
            <a:extLst>
              <a:ext uri="{FF2B5EF4-FFF2-40B4-BE49-F238E27FC236}">
                <a16:creationId xmlns:a16="http://schemas.microsoft.com/office/drawing/2014/main" id="{6AEF9604-268E-5FBE-3710-C774A3B042D8}"/>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3 column layout – text only</a:t>
            </a:r>
          </a:p>
        </p:txBody>
      </p:sp>
      <p:sp>
        <p:nvSpPr>
          <p:cNvPr id="3" name="Rectangle 2">
            <a:extLst>
              <a:ext uri="{FF2B5EF4-FFF2-40B4-BE49-F238E27FC236}">
                <a16:creationId xmlns:a16="http://schemas.microsoft.com/office/drawing/2014/main" id="{31B4FE9B-7EFD-5873-DDF6-10A634EC1019}"/>
              </a:ext>
            </a:extLst>
          </p:cNvPr>
          <p:cNvSpPr/>
          <p:nvPr/>
        </p:nvSpPr>
        <p:spPr>
          <a:xfrm>
            <a:off x="7658341" y="798787"/>
            <a:ext cx="2563589" cy="637126"/>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To change text level on all slides, use indent more/less button &gt;</a:t>
            </a:r>
          </a:p>
        </p:txBody>
      </p:sp>
      <p:pic>
        <p:nvPicPr>
          <p:cNvPr id="5" name="Picture 4">
            <a:extLst>
              <a:ext uri="{FF2B5EF4-FFF2-40B4-BE49-F238E27FC236}">
                <a16:creationId xmlns:a16="http://schemas.microsoft.com/office/drawing/2014/main" id="{866A37BF-F7FE-2345-5400-7DFAA264E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652" y="866961"/>
            <a:ext cx="939800" cy="482600"/>
          </a:xfrm>
          <a:prstGeom prst="rect">
            <a:avLst/>
          </a:prstGeom>
        </p:spPr>
      </p:pic>
    </p:spTree>
    <p:extLst>
      <p:ext uri="{BB962C8B-B14F-4D97-AF65-F5344CB8AC3E}">
        <p14:creationId xmlns:p14="http://schemas.microsoft.com/office/powerpoint/2010/main" val="3746791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CAD399-0DDE-DE91-84A3-11B3C279A1BA}"/>
              </a:ext>
            </a:extLst>
          </p:cNvPr>
          <p:cNvSpPr>
            <a:spLocks noGrp="1"/>
          </p:cNvSpPr>
          <p:nvPr>
            <p:ph type="body" sz="quarter" idx="10"/>
          </p:nvPr>
        </p:nvSpPr>
        <p:spPr/>
        <p:txBody>
          <a:bodyPr>
            <a:normAutofit lnSpcReduction="10000"/>
          </a:bodyPr>
          <a:lstStyle/>
          <a:p>
            <a:r>
              <a:rPr lang="en-US" dirty="0"/>
              <a:t>23	Document title</a:t>
            </a:r>
          </a:p>
        </p:txBody>
      </p:sp>
      <p:sp>
        <p:nvSpPr>
          <p:cNvPr id="5" name="Text Placeholder 4">
            <a:extLst>
              <a:ext uri="{FF2B5EF4-FFF2-40B4-BE49-F238E27FC236}">
                <a16:creationId xmlns:a16="http://schemas.microsoft.com/office/drawing/2014/main" id="{C5FBDC6E-6D89-9D48-FB06-F76B4BF9BED9}"/>
              </a:ext>
            </a:extLst>
          </p:cNvPr>
          <p:cNvSpPr>
            <a:spLocks noGrp="1"/>
          </p:cNvSpPr>
          <p:nvPr>
            <p:ph type="body" sz="quarter" idx="13"/>
          </p:nvPr>
        </p:nvSpPr>
        <p:spPr/>
        <p:txBody>
          <a:bodyPr/>
          <a:lstStyle/>
          <a:p>
            <a:r>
              <a:rPr lang="en-US" dirty="0"/>
              <a:t>Subheading </a:t>
            </a:r>
          </a:p>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a:t>
            </a:r>
            <a:r>
              <a:rPr lang="en-US" dirty="0" err="1"/>
              <a:t>quam</a:t>
            </a:r>
            <a:r>
              <a:rPr lang="en-US" dirty="0"/>
              <a:t> </a:t>
            </a:r>
            <a:r>
              <a:rPr lang="en-US" dirty="0" err="1"/>
              <a:t>neque</a:t>
            </a:r>
            <a:r>
              <a:rPr lang="en-US" dirty="0"/>
              <a:t>, semper in </a:t>
            </a:r>
            <a:r>
              <a:rPr lang="en-US" dirty="0" err="1"/>
              <a:t>metus</a:t>
            </a:r>
            <a:r>
              <a:rPr lang="en-US" dirty="0"/>
              <a:t> id, </a:t>
            </a:r>
            <a:r>
              <a:rPr lang="en-US" dirty="0" err="1"/>
              <a:t>consectetur</a:t>
            </a:r>
            <a:r>
              <a:rPr lang="en-US" dirty="0"/>
              <a:t> tempus </a:t>
            </a:r>
            <a:r>
              <a:rPr lang="en-US" dirty="0" err="1"/>
              <a:t>massa</a:t>
            </a:r>
            <a:r>
              <a:rPr lang="en-US" dirty="0"/>
              <a:t>. </a:t>
            </a:r>
            <a:r>
              <a:rPr lang="en-US" dirty="0" err="1"/>
              <a:t>Pellentesque</a:t>
            </a:r>
            <a:r>
              <a:rPr lang="en-US" dirty="0"/>
              <a:t> </a:t>
            </a:r>
            <a:r>
              <a:rPr lang="en-US" dirty="0" err="1"/>
              <a:t>aliquet</a:t>
            </a:r>
            <a:r>
              <a:rPr lang="en-US" dirty="0"/>
              <a:t> </a:t>
            </a:r>
            <a:r>
              <a:rPr lang="en-US" dirty="0" err="1"/>
              <a:t>blandit</a:t>
            </a:r>
            <a:r>
              <a:rPr lang="en-US" dirty="0"/>
              <a:t> diam </a:t>
            </a:r>
            <a:r>
              <a:rPr lang="en-US" dirty="0" err="1"/>
              <a:t>posuere</a:t>
            </a:r>
            <a:r>
              <a:rPr lang="en-US" dirty="0"/>
              <a:t> </a:t>
            </a:r>
            <a:r>
              <a:rPr lang="en-US" dirty="0" err="1"/>
              <a:t>tincidunt</a:t>
            </a:r>
            <a:r>
              <a:rPr lang="en-US" dirty="0"/>
              <a:t>. Morbi </a:t>
            </a:r>
            <a:r>
              <a:rPr lang="en-US" dirty="0" err="1"/>
              <a:t>fringilla</a:t>
            </a:r>
            <a:r>
              <a:rPr lang="en-US" dirty="0"/>
              <a:t> </a:t>
            </a:r>
            <a:r>
              <a:rPr lang="en-US" dirty="0" err="1"/>
              <a:t>turpis</a:t>
            </a:r>
            <a:r>
              <a:rPr lang="en-US" dirty="0"/>
              <a:t> sed </a:t>
            </a:r>
            <a:r>
              <a:rPr lang="en-US" dirty="0" err="1"/>
              <a:t>odio</a:t>
            </a:r>
            <a:r>
              <a:rPr lang="en-US" dirty="0"/>
              <a:t> </a:t>
            </a:r>
            <a:r>
              <a:rPr lang="en-US" dirty="0" err="1"/>
              <a:t>ullamcorper</a:t>
            </a:r>
            <a:r>
              <a:rPr lang="en-US" dirty="0"/>
              <a:t>, </a:t>
            </a:r>
            <a:r>
              <a:rPr lang="en-US" dirty="0" err="1"/>
              <a:t>eget</a:t>
            </a:r>
            <a:r>
              <a:rPr lang="en-US" dirty="0"/>
              <a:t> pharetra </a:t>
            </a:r>
            <a:r>
              <a:rPr lang="en-US" dirty="0" err="1"/>
              <a:t>augue</a:t>
            </a:r>
            <a:r>
              <a:rPr lang="en-US" dirty="0"/>
              <a:t> </a:t>
            </a:r>
            <a:r>
              <a:rPr lang="en-US" dirty="0" err="1"/>
              <a:t>pretium</a:t>
            </a:r>
            <a:r>
              <a:rPr lang="en-US" dirty="0"/>
              <a:t>. Integer et </a:t>
            </a:r>
            <a:r>
              <a:rPr lang="en-US" dirty="0" err="1"/>
              <a:t>condimentum</a:t>
            </a:r>
            <a:r>
              <a:rPr lang="en-US" dirty="0"/>
              <a:t> </a:t>
            </a:r>
            <a:r>
              <a:rPr lang="en-US" dirty="0" err="1"/>
              <a:t>enim</a:t>
            </a:r>
            <a:r>
              <a:rPr lang="en-US" dirty="0"/>
              <a:t>. Nunc sed porta eros. </a:t>
            </a:r>
            <a:r>
              <a:rPr lang="en-US" dirty="0" err="1"/>
              <a:t>Vivamus</a:t>
            </a:r>
            <a:r>
              <a:rPr lang="en-US" dirty="0"/>
              <a:t> </a:t>
            </a:r>
            <a:r>
              <a:rPr lang="en-US" dirty="0" err="1"/>
              <a:t>volutpat</a:t>
            </a:r>
            <a:r>
              <a:rPr lang="en-US" dirty="0"/>
              <a:t> diam vel </a:t>
            </a:r>
            <a:r>
              <a:rPr lang="en-US" dirty="0" err="1"/>
              <a:t>nibh</a:t>
            </a:r>
            <a:r>
              <a:rPr lang="en-US" dirty="0"/>
              <a:t> </a:t>
            </a:r>
            <a:r>
              <a:rPr lang="en-US" dirty="0" err="1"/>
              <a:t>bibendum</a:t>
            </a:r>
            <a:r>
              <a:rPr lang="en-US" dirty="0"/>
              <a:t> </a:t>
            </a:r>
            <a:r>
              <a:rPr lang="en-US" dirty="0" err="1"/>
              <a:t>mollis</a:t>
            </a:r>
            <a:r>
              <a:rPr lang="en-US" dirty="0"/>
              <a:t>. Morbi </a:t>
            </a:r>
            <a:r>
              <a:rPr lang="en-US" dirty="0" err="1"/>
              <a:t>sagittis</a:t>
            </a:r>
            <a:r>
              <a:rPr lang="en-US" dirty="0"/>
              <a:t> </a:t>
            </a:r>
            <a:r>
              <a:rPr lang="en-US" dirty="0" err="1"/>
              <a:t>tincidunt</a:t>
            </a:r>
            <a:r>
              <a:rPr lang="en-US" dirty="0"/>
              <a:t> </a:t>
            </a:r>
            <a:r>
              <a:rPr lang="en-US" dirty="0" err="1"/>
              <a:t>quam</a:t>
            </a:r>
            <a:r>
              <a:rPr lang="en-US" dirty="0"/>
              <a:t>, sit </a:t>
            </a:r>
            <a:r>
              <a:rPr lang="en-US" dirty="0" err="1"/>
              <a:t>amet</a:t>
            </a:r>
            <a:r>
              <a:rPr lang="en-US" dirty="0"/>
              <a:t> </a:t>
            </a:r>
            <a:r>
              <a:rPr lang="en-US" dirty="0" err="1"/>
              <a:t>aliquet</a:t>
            </a:r>
            <a:r>
              <a:rPr lang="en-US" dirty="0"/>
              <a:t> </a:t>
            </a:r>
            <a:r>
              <a:rPr lang="en-US" dirty="0" err="1"/>
              <a:t>arcu</a:t>
            </a:r>
            <a:r>
              <a:rPr lang="en-US" dirty="0"/>
              <a:t> </a:t>
            </a:r>
            <a:r>
              <a:rPr lang="en-US" dirty="0" err="1"/>
              <a:t>suscipit</a:t>
            </a:r>
            <a:r>
              <a:rPr lang="en-US" dirty="0"/>
              <a:t> vitae. Vestibulum </a:t>
            </a:r>
            <a:r>
              <a:rPr lang="en-US" dirty="0" err="1"/>
              <a:t>interdum</a:t>
            </a:r>
            <a:r>
              <a:rPr lang="en-US" dirty="0"/>
              <a:t> </a:t>
            </a:r>
            <a:r>
              <a:rPr lang="en-US" dirty="0" err="1"/>
              <a:t>bibendum</a:t>
            </a:r>
            <a:r>
              <a:rPr lang="en-US" dirty="0"/>
              <a:t> consectetur.</a:t>
            </a:r>
            <a:r>
              <a:rPr lang="en-US" baseline="30000" dirty="0"/>
              <a:t>1</a:t>
            </a:r>
            <a:r>
              <a:rPr lang="en-US" dirty="0"/>
              <a:t> </a:t>
            </a:r>
          </a:p>
          <a:p>
            <a:pPr lvl="1"/>
            <a:r>
              <a:rPr lang="en-US" dirty="0"/>
              <a:t>Subheading Level 2</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Duis </a:t>
            </a:r>
            <a:r>
              <a:rPr lang="en-US" dirty="0" err="1"/>
              <a:t>eget</a:t>
            </a:r>
            <a:r>
              <a:rPr lang="en-US" dirty="0"/>
              <a:t> </a:t>
            </a:r>
            <a:r>
              <a:rPr lang="en-US" dirty="0" err="1"/>
              <a:t>turpis</a:t>
            </a:r>
            <a:r>
              <a:rPr lang="en-US" dirty="0"/>
              <a:t> </a:t>
            </a:r>
            <a:r>
              <a:rPr lang="en-US" dirty="0" err="1"/>
              <a:t>mollis</a:t>
            </a:r>
            <a:r>
              <a:rPr lang="en-US" dirty="0"/>
              <a:t>, dictum </a:t>
            </a:r>
            <a:r>
              <a:rPr lang="en-US" dirty="0" err="1"/>
              <a:t>euismod</a:t>
            </a:r>
            <a:r>
              <a:rPr lang="en-US" dirty="0"/>
              <a:t>, in cursus </a:t>
            </a:r>
            <a:r>
              <a:rPr lang="en-US" dirty="0" err="1"/>
              <a:t>lacus</a:t>
            </a:r>
            <a:r>
              <a:rPr lang="en-US" dirty="0"/>
              <a:t> </a:t>
            </a:r>
            <a:r>
              <a:rPr lang="en-US" dirty="0" err="1"/>
              <a:t>tincidunt</a:t>
            </a:r>
            <a:r>
              <a:rPr lang="en-US" dirty="0"/>
              <a:t>. Nam non </a:t>
            </a:r>
            <a:r>
              <a:rPr lang="en-US" dirty="0" err="1"/>
              <a:t>ultrices</a:t>
            </a:r>
            <a:r>
              <a:rPr lang="en-US" dirty="0"/>
              <a:t> </a:t>
            </a:r>
            <a:r>
              <a:rPr lang="en-US" dirty="0" err="1"/>
              <a:t>justo</a:t>
            </a:r>
            <a:r>
              <a:rPr lang="en-US" dirty="0"/>
              <a:t>. </a:t>
            </a:r>
            <a:r>
              <a:rPr lang="en-US" dirty="0" err="1"/>
              <a:t>Pellentesque</a:t>
            </a:r>
            <a:r>
              <a:rPr lang="en-US" dirty="0"/>
              <a:t> </a:t>
            </a:r>
            <a:r>
              <a:rPr lang="en-US" dirty="0" err="1"/>
              <a:t>tempor</a:t>
            </a:r>
            <a:r>
              <a:rPr lang="en-US" dirty="0"/>
              <a:t> </a:t>
            </a:r>
            <a:r>
              <a:rPr lang="en-US" dirty="0" err="1"/>
              <a:t>dignissim</a:t>
            </a:r>
            <a:r>
              <a:rPr lang="en-US" dirty="0"/>
              <a:t> </a:t>
            </a:r>
            <a:r>
              <a:rPr lang="en-US" dirty="0" err="1"/>
              <a:t>leo</a:t>
            </a:r>
            <a:r>
              <a:rPr lang="en-US" dirty="0"/>
              <a:t> ac </a:t>
            </a:r>
            <a:r>
              <a:rPr lang="en-US" dirty="0" err="1"/>
              <a:t>pellentesque</a:t>
            </a:r>
            <a:r>
              <a:rPr lang="en-US" dirty="0"/>
              <a:t>. Donec at </a:t>
            </a:r>
            <a:r>
              <a:rPr lang="en-US" dirty="0" err="1"/>
              <a:t>tellus</a:t>
            </a:r>
            <a:r>
              <a:rPr lang="en-US" dirty="0"/>
              <a:t> </a:t>
            </a:r>
            <a:r>
              <a:rPr lang="en-US" dirty="0" err="1"/>
              <a:t>rhoncus</a:t>
            </a:r>
            <a:r>
              <a:rPr lang="en-US" dirty="0"/>
              <a:t> </a:t>
            </a:r>
            <a:r>
              <a:rPr lang="en-US" dirty="0" err="1"/>
              <a:t>nulla</a:t>
            </a:r>
            <a:r>
              <a:rPr lang="en-US" dirty="0"/>
              <a:t> gravida </a:t>
            </a:r>
            <a:r>
              <a:rPr lang="en-US" dirty="0" err="1"/>
              <a:t>porttitor</a:t>
            </a:r>
            <a:r>
              <a:rPr lang="en-US" dirty="0"/>
              <a:t> ac </a:t>
            </a:r>
            <a:r>
              <a:rPr lang="en-US" dirty="0" err="1"/>
              <a:t>quis</a:t>
            </a:r>
            <a:r>
              <a:rPr lang="en-US" dirty="0"/>
              <a:t> ipsum. Integer auctor, </a:t>
            </a:r>
            <a:r>
              <a:rPr lang="en-US" dirty="0" err="1"/>
              <a:t>turpis</a:t>
            </a:r>
            <a:r>
              <a:rPr lang="en-US" dirty="0"/>
              <a:t> id </a:t>
            </a:r>
            <a:r>
              <a:rPr lang="en-US" dirty="0" err="1"/>
              <a:t>pellentesque</a:t>
            </a:r>
            <a:r>
              <a:rPr lang="en-US" dirty="0"/>
              <a:t> </a:t>
            </a:r>
            <a:r>
              <a:rPr lang="en-US" dirty="0" err="1"/>
              <a:t>hendrerit</a:t>
            </a:r>
            <a:r>
              <a:rPr lang="en-US" dirty="0"/>
              <a:t>, </a:t>
            </a:r>
            <a:r>
              <a:rPr lang="en-US" dirty="0" err="1"/>
              <a:t>nisl</a:t>
            </a:r>
            <a:r>
              <a:rPr lang="en-US" dirty="0"/>
              <a:t> magna </a:t>
            </a:r>
            <a:r>
              <a:rPr lang="en-US" dirty="0" err="1"/>
              <a:t>suscipit</a:t>
            </a:r>
            <a:r>
              <a:rPr lang="en-US" dirty="0"/>
              <a:t> </a:t>
            </a:r>
            <a:r>
              <a:rPr lang="en-US" dirty="0" err="1"/>
              <a:t>odio</a:t>
            </a:r>
            <a:r>
              <a:rPr lang="en-US" dirty="0"/>
              <a:t>, </a:t>
            </a:r>
            <a:r>
              <a:rPr lang="en-US" dirty="0" err="1"/>
              <a:t>quis</a:t>
            </a:r>
            <a:r>
              <a:rPr lang="en-US" dirty="0"/>
              <a:t> cursus </a:t>
            </a:r>
            <a:r>
              <a:rPr lang="en-US" dirty="0" err="1"/>
              <a:t>mauris</a:t>
            </a:r>
            <a:r>
              <a:rPr lang="en-US" dirty="0"/>
              <a:t> </a:t>
            </a:r>
            <a:r>
              <a:rPr lang="en-US" dirty="0" err="1"/>
              <a:t>augue</a:t>
            </a:r>
            <a:r>
              <a:rPr lang="en-US" dirty="0"/>
              <a:t> vel nisi. </a:t>
            </a:r>
            <a:r>
              <a:rPr lang="en-US" dirty="0" err="1"/>
              <a:t>Suspendisse</a:t>
            </a:r>
            <a:r>
              <a:rPr lang="en-US" dirty="0"/>
              <a:t> </a:t>
            </a:r>
            <a:r>
              <a:rPr lang="en-US" dirty="0" err="1"/>
              <a:t>commodo</a:t>
            </a:r>
            <a:r>
              <a:rPr lang="en-US" dirty="0"/>
              <a:t> mi </a:t>
            </a:r>
            <a:r>
              <a:rPr lang="en-US" dirty="0" err="1"/>
              <a:t>faucibus</a:t>
            </a:r>
            <a:r>
              <a:rPr lang="en-US" dirty="0"/>
              <a:t> </a:t>
            </a:r>
            <a:r>
              <a:rPr lang="en-US" dirty="0" err="1"/>
              <a:t>porttitor</a:t>
            </a:r>
            <a:r>
              <a:rPr lang="en-US" dirty="0"/>
              <a:t> </a:t>
            </a:r>
            <a:r>
              <a:rPr lang="en-US" dirty="0" err="1"/>
              <a:t>dignissim</a:t>
            </a:r>
            <a:r>
              <a:rPr lang="en-US" dirty="0"/>
              <a:t>. Nunc </a:t>
            </a:r>
            <a:r>
              <a:rPr lang="en-US" dirty="0" err="1"/>
              <a:t>congue</a:t>
            </a:r>
            <a:r>
              <a:rPr lang="en-US" dirty="0"/>
              <a:t> </a:t>
            </a:r>
            <a:r>
              <a:rPr lang="en-US" dirty="0" err="1"/>
              <a:t>augue</a:t>
            </a:r>
            <a:r>
              <a:rPr lang="en-US" dirty="0"/>
              <a:t> in ex </a:t>
            </a:r>
            <a:r>
              <a:rPr lang="en-US" dirty="0" err="1"/>
              <a:t>aliquam</a:t>
            </a:r>
            <a:r>
              <a:rPr lang="en-US" dirty="0"/>
              <a:t> fermentum.. 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p>
          <a:p>
            <a:endParaRPr lang="en-US" dirty="0"/>
          </a:p>
          <a:p>
            <a:pPr lvl="1"/>
            <a:r>
              <a:rPr lang="en-US" dirty="0"/>
              <a:t>Subheading Level 2</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nunc.</a:t>
            </a:r>
            <a:r>
              <a:rPr lang="en-US" baseline="30000" dirty="0"/>
              <a:t>2</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3"/>
            <a:r>
              <a:rPr lang="en-US" dirty="0"/>
              <a:t>Nunc </a:t>
            </a:r>
            <a:r>
              <a:rPr lang="en-US" dirty="0" err="1"/>
              <a:t>congue</a:t>
            </a:r>
            <a:r>
              <a:rPr lang="en-US" dirty="0"/>
              <a:t> </a:t>
            </a:r>
            <a:r>
              <a:rPr lang="en-US" dirty="0" err="1"/>
              <a:t>augue</a:t>
            </a:r>
            <a:r>
              <a:rPr lang="en-US" dirty="0"/>
              <a:t> in ex </a:t>
            </a:r>
            <a:r>
              <a:rPr lang="en-US" dirty="0" err="1"/>
              <a:t>aliquam</a:t>
            </a:r>
            <a:r>
              <a:rPr lang="en-US" dirty="0"/>
              <a:t> fermentum. </a:t>
            </a:r>
          </a:p>
          <a:p>
            <a:pPr lvl="3"/>
            <a:r>
              <a:rPr lang="en-US" dirty="0"/>
              <a:t>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p>
          <a:p>
            <a:pPr lvl="3"/>
            <a:r>
              <a:rPr lang="en-US" dirty="0" err="1"/>
              <a:t>Suspendisse</a:t>
            </a:r>
            <a:r>
              <a:rPr lang="en-US" dirty="0"/>
              <a:t> sed eros </a:t>
            </a:r>
            <a:r>
              <a:rPr lang="en-US" dirty="0" err="1"/>
              <a:t>justo</a:t>
            </a:r>
            <a:r>
              <a:rPr lang="en-US" dirty="0"/>
              <a:t>. </a:t>
            </a:r>
          </a:p>
          <a:p>
            <a:pPr lvl="3"/>
            <a:r>
              <a:rPr lang="en-US" dirty="0"/>
              <a:t>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a:t>
            </a:r>
          </a:p>
          <a:p>
            <a:pPr lvl="3"/>
            <a:r>
              <a:rPr lang="en-US" dirty="0"/>
              <a:t>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a:t>
            </a:r>
          </a:p>
          <a:p>
            <a:pPr lvl="3"/>
            <a:r>
              <a:rPr lang="en-US" dirty="0"/>
              <a:t>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a:t>
            </a:r>
          </a:p>
          <a:p>
            <a:pPr lvl="3"/>
            <a:r>
              <a:rPr lang="en-US" dirty="0"/>
              <a:t>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p>
          <a:p>
            <a:pPr lvl="3"/>
            <a:r>
              <a:rPr lang="en-US" dirty="0"/>
              <a:t>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a:t>
            </a:r>
          </a:p>
          <a:p>
            <a:pPr lvl="3"/>
            <a:r>
              <a:rPr lang="en-US" dirty="0"/>
              <a:t>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a:t>
            </a:r>
          </a:p>
          <a:p>
            <a:pPr lvl="3"/>
            <a:r>
              <a:rPr lang="en-US" dirty="0"/>
              <a:t>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p>
          <a:p>
            <a:endParaRPr lang="en-US" dirty="0"/>
          </a:p>
          <a:p>
            <a:r>
              <a:rPr lang="en-US" dirty="0"/>
              <a:t>Subheading</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Duis </a:t>
            </a:r>
            <a:r>
              <a:rPr lang="en-US" dirty="0" err="1"/>
              <a:t>eget</a:t>
            </a:r>
            <a:r>
              <a:rPr lang="en-US" dirty="0"/>
              <a:t> </a:t>
            </a:r>
            <a:r>
              <a:rPr lang="en-US" dirty="0" err="1"/>
              <a:t>turpis</a:t>
            </a:r>
            <a:r>
              <a:rPr lang="en-US" dirty="0"/>
              <a:t> </a:t>
            </a:r>
            <a:r>
              <a:rPr lang="en-US" dirty="0" err="1"/>
              <a:t>mollis</a:t>
            </a:r>
            <a:r>
              <a:rPr lang="en-US" dirty="0"/>
              <a:t>, dictum </a:t>
            </a:r>
            <a:r>
              <a:rPr lang="en-US" dirty="0" err="1"/>
              <a:t>euismod</a:t>
            </a:r>
            <a:r>
              <a:rPr lang="en-US" dirty="0"/>
              <a:t>, in cursus </a:t>
            </a:r>
            <a:r>
              <a:rPr lang="en-US" dirty="0" err="1"/>
              <a:t>lacus</a:t>
            </a:r>
            <a:r>
              <a:rPr lang="en-US" dirty="0"/>
              <a:t> </a:t>
            </a:r>
            <a:r>
              <a:rPr lang="en-US" dirty="0" err="1"/>
              <a:t>tincidunt</a:t>
            </a:r>
            <a:r>
              <a:rPr lang="en-US" dirty="0"/>
              <a:t>. Nam non </a:t>
            </a:r>
            <a:r>
              <a:rPr lang="en-US" dirty="0" err="1"/>
              <a:t>ultrices</a:t>
            </a:r>
            <a:r>
              <a:rPr lang="en-US" dirty="0"/>
              <a:t> </a:t>
            </a:r>
            <a:r>
              <a:rPr lang="en-US" dirty="0" err="1"/>
              <a:t>justo</a:t>
            </a:r>
            <a:r>
              <a:rPr lang="en-US" dirty="0"/>
              <a:t>. </a:t>
            </a:r>
            <a:r>
              <a:rPr lang="en-US" dirty="0" err="1"/>
              <a:t>Pellentesque</a:t>
            </a:r>
            <a:r>
              <a:rPr lang="en-US" dirty="0"/>
              <a:t> </a:t>
            </a:r>
            <a:r>
              <a:rPr lang="en-US" dirty="0" err="1"/>
              <a:t>tempor</a:t>
            </a:r>
            <a:r>
              <a:rPr lang="en-US" dirty="0"/>
              <a:t> </a:t>
            </a:r>
            <a:r>
              <a:rPr lang="en-US" dirty="0" err="1"/>
              <a:t>dignissim</a:t>
            </a:r>
            <a:r>
              <a:rPr lang="en-US" dirty="0"/>
              <a:t> </a:t>
            </a:r>
            <a:r>
              <a:rPr lang="en-US" dirty="0" err="1"/>
              <a:t>leo</a:t>
            </a:r>
            <a:r>
              <a:rPr lang="en-US" dirty="0"/>
              <a:t> ac </a:t>
            </a:r>
            <a:r>
              <a:rPr lang="en-US" dirty="0" err="1"/>
              <a:t>pellentesque</a:t>
            </a:r>
            <a:r>
              <a:rPr lang="en-US" dirty="0"/>
              <a:t>. Donec at </a:t>
            </a:r>
            <a:r>
              <a:rPr lang="en-US" dirty="0" err="1"/>
              <a:t>tellus</a:t>
            </a:r>
            <a:r>
              <a:rPr lang="en-US" dirty="0"/>
              <a:t> </a:t>
            </a:r>
            <a:r>
              <a:rPr lang="en-US" dirty="0" err="1"/>
              <a:t>rhoncus</a:t>
            </a:r>
            <a:r>
              <a:rPr lang="en-US" dirty="0"/>
              <a:t> </a:t>
            </a:r>
            <a:r>
              <a:rPr lang="en-US" dirty="0" err="1"/>
              <a:t>nulla</a:t>
            </a:r>
            <a:r>
              <a:rPr lang="en-US" dirty="0"/>
              <a:t> gravida </a:t>
            </a:r>
            <a:r>
              <a:rPr lang="en-US" dirty="0" err="1"/>
              <a:t>porttitor</a:t>
            </a:r>
            <a:r>
              <a:rPr lang="en-US" dirty="0"/>
              <a:t> ac </a:t>
            </a:r>
            <a:r>
              <a:rPr lang="en-US" dirty="0" err="1"/>
              <a:t>quis</a:t>
            </a:r>
            <a:r>
              <a:rPr lang="en-US" dirty="0"/>
              <a:t> ipsum. Integer auctor, </a:t>
            </a:r>
            <a:r>
              <a:rPr lang="en-US" dirty="0" err="1"/>
              <a:t>turpis</a:t>
            </a:r>
            <a:r>
              <a:rPr lang="en-US" dirty="0"/>
              <a:t> id </a:t>
            </a:r>
            <a:r>
              <a:rPr lang="en-US" dirty="0" err="1"/>
              <a:t>pellentesque</a:t>
            </a:r>
            <a:r>
              <a:rPr lang="en-US" dirty="0"/>
              <a:t> </a:t>
            </a:r>
            <a:r>
              <a:rPr lang="en-US" dirty="0" err="1"/>
              <a:t>hendrerit</a:t>
            </a:r>
            <a:r>
              <a:rPr lang="en-US" dirty="0"/>
              <a:t>, </a:t>
            </a:r>
            <a:r>
              <a:rPr lang="en-US" dirty="0" err="1"/>
              <a:t>nisl</a:t>
            </a:r>
            <a:r>
              <a:rPr lang="en-US" dirty="0"/>
              <a:t> magna </a:t>
            </a:r>
            <a:r>
              <a:rPr lang="en-US" dirty="0" err="1"/>
              <a:t>suscipit</a:t>
            </a:r>
            <a:r>
              <a:rPr lang="en-US" dirty="0"/>
              <a:t> </a:t>
            </a:r>
            <a:r>
              <a:rPr lang="en-US" dirty="0" err="1"/>
              <a:t>odio</a:t>
            </a:r>
            <a:r>
              <a:rPr lang="en-US" dirty="0"/>
              <a:t>, </a:t>
            </a:r>
            <a:r>
              <a:rPr lang="en-US" dirty="0" err="1"/>
              <a:t>quis</a:t>
            </a:r>
            <a:r>
              <a:rPr lang="en-US" dirty="0"/>
              <a:t> cursus </a:t>
            </a:r>
            <a:r>
              <a:rPr lang="en-US" dirty="0" err="1"/>
              <a:t>mauris</a:t>
            </a:r>
            <a:r>
              <a:rPr lang="en-US" dirty="0"/>
              <a:t> </a:t>
            </a:r>
            <a:r>
              <a:rPr lang="en-US" dirty="0" err="1"/>
              <a:t>augue</a:t>
            </a:r>
            <a:r>
              <a:rPr lang="en-US" dirty="0"/>
              <a:t> vel nisi. </a:t>
            </a:r>
            <a:r>
              <a:rPr lang="en-US" dirty="0" err="1"/>
              <a:t>Suspendisse</a:t>
            </a:r>
            <a:r>
              <a:rPr lang="en-US" dirty="0"/>
              <a:t> </a:t>
            </a:r>
            <a:r>
              <a:rPr lang="en-US" dirty="0" err="1"/>
              <a:t>commodo</a:t>
            </a:r>
            <a:r>
              <a:rPr lang="en-US" dirty="0"/>
              <a:t> mi </a:t>
            </a:r>
            <a:r>
              <a:rPr lang="en-US" dirty="0" err="1"/>
              <a:t>faucibus</a:t>
            </a:r>
            <a:r>
              <a:rPr lang="en-US" dirty="0"/>
              <a:t> </a:t>
            </a:r>
            <a:r>
              <a:rPr lang="en-US" dirty="0" err="1"/>
              <a:t>porttitor</a:t>
            </a:r>
            <a:r>
              <a:rPr lang="en-US" dirty="0"/>
              <a:t> </a:t>
            </a:r>
            <a:r>
              <a:rPr lang="en-US" dirty="0" err="1"/>
              <a:t>dignissim</a:t>
            </a:r>
            <a:r>
              <a:rPr lang="en-US" dirty="0"/>
              <a:t>. Nunc </a:t>
            </a:r>
            <a:r>
              <a:rPr lang="en-US" dirty="0" err="1"/>
              <a:t>congue</a:t>
            </a:r>
            <a:r>
              <a:rPr lang="en-US" dirty="0"/>
              <a:t> </a:t>
            </a:r>
            <a:r>
              <a:rPr lang="en-US" dirty="0" err="1"/>
              <a:t>augue</a:t>
            </a:r>
            <a:r>
              <a:rPr lang="en-US" dirty="0"/>
              <a:t> in ex </a:t>
            </a:r>
            <a:r>
              <a:rPr lang="en-US" dirty="0" err="1"/>
              <a:t>aliquam</a:t>
            </a:r>
            <a:r>
              <a:rPr lang="en-US" dirty="0"/>
              <a:t> fermentum. 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r>
              <a:rPr lang="en-US" dirty="0" err="1"/>
              <a:t>Suspendisse</a:t>
            </a:r>
            <a:r>
              <a:rPr lang="en-US" dirty="0"/>
              <a:t> sed eros </a:t>
            </a:r>
            <a:r>
              <a:rPr lang="en-US" dirty="0" err="1"/>
              <a:t>justo</a:t>
            </a:r>
            <a:r>
              <a:rPr lang="en-US" dirty="0"/>
              <a:t>. 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a:t>
            </a:r>
          </a:p>
          <a:p>
            <a:endParaRPr lang="en-US" dirty="0"/>
          </a:p>
        </p:txBody>
      </p:sp>
      <p:sp>
        <p:nvSpPr>
          <p:cNvPr id="6" name="Text Placeholder 5">
            <a:extLst>
              <a:ext uri="{FF2B5EF4-FFF2-40B4-BE49-F238E27FC236}">
                <a16:creationId xmlns:a16="http://schemas.microsoft.com/office/drawing/2014/main" id="{BA245AFE-C48B-F2A2-EBA8-9FCCD61E85FD}"/>
              </a:ext>
            </a:extLst>
          </p:cNvPr>
          <p:cNvSpPr>
            <a:spLocks noGrp="1"/>
          </p:cNvSpPr>
          <p:nvPr>
            <p:ph type="body" sz="quarter" idx="14"/>
          </p:nvPr>
        </p:nvSpPr>
        <p:spPr/>
        <p:txBody>
          <a:bodyPr/>
          <a:lstStyle/>
          <a:p>
            <a:r>
              <a:rPr lang="en-US" dirty="0"/>
              <a:t>Footnote text here</a:t>
            </a:r>
          </a:p>
          <a:p>
            <a:r>
              <a:rPr lang="en-US" dirty="0"/>
              <a:t>Footnote text here</a:t>
            </a:r>
          </a:p>
        </p:txBody>
      </p:sp>
      <p:sp>
        <p:nvSpPr>
          <p:cNvPr id="7" name="Rectangle 6">
            <a:extLst>
              <a:ext uri="{FF2B5EF4-FFF2-40B4-BE49-F238E27FC236}">
                <a16:creationId xmlns:a16="http://schemas.microsoft.com/office/drawing/2014/main" id="{15CFFC2F-394D-6AC5-4A5D-A653E95D925E}"/>
              </a:ext>
            </a:extLst>
          </p:cNvPr>
          <p:cNvSpPr/>
          <p:nvPr/>
        </p:nvSpPr>
        <p:spPr>
          <a:xfrm>
            <a:off x="8164286" y="4342348"/>
            <a:ext cx="3553329" cy="1291086"/>
          </a:xfrm>
          <a:prstGeom prst="rect">
            <a:avLst/>
          </a:prstGeom>
          <a:no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nSpc>
                <a:spcPts val="1400"/>
              </a:lnSpc>
              <a:spcAft>
                <a:spcPts val="800"/>
              </a:spcAft>
            </a:pPr>
            <a:r>
              <a:rPr lang="en-US" sz="1200" b="1" dirty="0">
                <a:solidFill>
                  <a:srgbClr val="0066FF"/>
                </a:solidFill>
                <a:latin typeface="Arial" panose="020B0604020202020204" pitchFamily="34" charset="0"/>
                <a:cs typeface="Arial" panose="020B0604020202020204" pitchFamily="34" charset="0"/>
              </a:rPr>
              <a:t>Box title (outlined)</a:t>
            </a:r>
          </a:p>
          <a:p>
            <a:pPr fontAlgn="t">
              <a:lnSpc>
                <a:spcPts val="1400"/>
              </a:lnSpc>
            </a:pPr>
            <a:r>
              <a:rPr lang="en-GB" sz="1100" b="0" i="0" dirty="0">
                <a:solidFill>
                  <a:srgbClr val="000000"/>
                </a:solidFill>
                <a:effectLst/>
                <a:latin typeface="Arial" panose="020B0604020202020204" pitchFamily="34" charset="0"/>
                <a:cs typeface="Arial" panose="020B0604020202020204" pitchFamily="34" charset="0"/>
              </a:rPr>
              <a:t>Different box styles can be used to create variety in text-heavy layouts. Keep boxes at 1 column width. The height of the box  is automatically determined by the amount of content. </a:t>
            </a:r>
          </a:p>
        </p:txBody>
      </p:sp>
      <p:sp>
        <p:nvSpPr>
          <p:cNvPr id="8" name="Rectangle 7">
            <a:extLst>
              <a:ext uri="{FF2B5EF4-FFF2-40B4-BE49-F238E27FC236}">
                <a16:creationId xmlns:a16="http://schemas.microsoft.com/office/drawing/2014/main" id="{9603BD82-FCA4-3F6F-CF0C-C512A26A8247}"/>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3 column layout – text </a:t>
            </a:r>
            <a:r>
              <a:rPr lang="en-US" sz="1100" dirty="0" err="1">
                <a:solidFill>
                  <a:schemeClr val="bg1"/>
                </a:solidFill>
                <a:latin typeface="Arial" panose="020B0604020202020204" pitchFamily="34" charset="0"/>
                <a:cs typeface="Arial" panose="020B0604020202020204" pitchFamily="34" charset="0"/>
              </a:rPr>
              <a:t>only_no</a:t>
            </a:r>
            <a:r>
              <a:rPr lang="en-US" sz="1100" dirty="0">
                <a:solidFill>
                  <a:schemeClr val="bg1"/>
                </a:solidFill>
                <a:latin typeface="Arial" panose="020B0604020202020204" pitchFamily="34" charset="0"/>
                <a:cs typeface="Arial" panose="020B0604020202020204" pitchFamily="34" charset="0"/>
              </a:rPr>
              <a:t> title</a:t>
            </a:r>
          </a:p>
        </p:txBody>
      </p:sp>
    </p:spTree>
    <p:extLst>
      <p:ext uri="{BB962C8B-B14F-4D97-AF65-F5344CB8AC3E}">
        <p14:creationId xmlns:p14="http://schemas.microsoft.com/office/powerpoint/2010/main" val="1697511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96ED616-8D14-47E4-27F3-1004143B54FE}"/>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a:p>
            <a:endParaRPr lang="en-US" dirty="0"/>
          </a:p>
        </p:txBody>
      </p:sp>
      <p:sp>
        <p:nvSpPr>
          <p:cNvPr id="7" name="Title 6">
            <a:extLst>
              <a:ext uri="{FF2B5EF4-FFF2-40B4-BE49-F238E27FC236}">
                <a16:creationId xmlns:a16="http://schemas.microsoft.com/office/drawing/2014/main" id="{8BAB1A94-D53F-1B4C-0A51-F1CFCB96C5EB}"/>
              </a:ext>
            </a:extLst>
          </p:cNvPr>
          <p:cNvSpPr>
            <a:spLocks noGrp="1"/>
          </p:cNvSpPr>
          <p:nvPr>
            <p:ph type="title"/>
          </p:nvPr>
        </p:nvSpPr>
        <p:spPr/>
        <p:txBody>
          <a:bodyPr/>
          <a:lstStyle/>
          <a:p>
            <a:r>
              <a:rPr lang="en-US" dirty="0"/>
              <a:t>Heading 1</a:t>
            </a:r>
          </a:p>
        </p:txBody>
      </p:sp>
      <p:sp>
        <p:nvSpPr>
          <p:cNvPr id="8" name="Text Placeholder 7">
            <a:extLst>
              <a:ext uri="{FF2B5EF4-FFF2-40B4-BE49-F238E27FC236}">
                <a16:creationId xmlns:a16="http://schemas.microsoft.com/office/drawing/2014/main" id="{AC51A484-4BE5-82B7-D0DA-43CFC3D64C3A}"/>
              </a:ext>
            </a:extLst>
          </p:cNvPr>
          <p:cNvSpPr>
            <a:spLocks noGrp="1"/>
          </p:cNvSpPr>
          <p:nvPr>
            <p:ph type="body" sz="quarter" idx="10"/>
          </p:nvPr>
        </p:nvSpPr>
        <p:spPr/>
        <p:txBody>
          <a:bodyPr>
            <a:normAutofit lnSpcReduction="10000"/>
          </a:bodyPr>
          <a:lstStyle/>
          <a:p>
            <a:r>
              <a:rPr lang="en-US" dirty="0"/>
              <a:t>24	Document title</a:t>
            </a:r>
          </a:p>
        </p:txBody>
      </p:sp>
      <p:sp>
        <p:nvSpPr>
          <p:cNvPr id="10" name="Text Placeholder 9">
            <a:extLst>
              <a:ext uri="{FF2B5EF4-FFF2-40B4-BE49-F238E27FC236}">
                <a16:creationId xmlns:a16="http://schemas.microsoft.com/office/drawing/2014/main" id="{4B891A50-F16F-6FE4-7521-BEADBFA6CE88}"/>
              </a:ext>
            </a:extLst>
          </p:cNvPr>
          <p:cNvSpPr>
            <a:spLocks noGrp="1"/>
          </p:cNvSpPr>
          <p:nvPr>
            <p:ph type="body" sz="quarter" idx="13"/>
          </p:nvPr>
        </p:nvSpPr>
        <p:spPr/>
        <p:txBody>
          <a:bodyPr/>
          <a:lstStyle/>
          <a:p>
            <a:pPr lvl="2"/>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2"/>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endParaRPr lang="en-US" dirty="0"/>
          </a:p>
          <a:p>
            <a:pPr lvl="2"/>
            <a:r>
              <a:rPr lang="en-US" dirty="0"/>
              <a:t>The document then provides greater detail about </a:t>
            </a:r>
            <a:br>
              <a:rPr lang="en-US" dirty="0"/>
            </a:br>
            <a:r>
              <a:rPr lang="en-US" dirty="0"/>
              <a:t>the resourcing recommendations for the Secretariat, essential to </a:t>
            </a:r>
          </a:p>
          <a:p>
            <a:pPr lvl="3"/>
            <a:r>
              <a:rPr lang="en-US" dirty="0"/>
              <a:t>a) address ongoing workload challenges and to enable the Secretariat to effectively, efficiently deliver on the new Strategy, and to </a:t>
            </a:r>
          </a:p>
          <a:p>
            <a:pPr lvl="3"/>
            <a:r>
              <a:rPr lang="en-US" dirty="0"/>
              <a:t>b) implement areas of work strengthened in the new Strategy which the Secretariat had not been properly capacitated for during the 2014 Functional Review. </a:t>
            </a:r>
          </a:p>
          <a:p>
            <a:pPr lvl="2"/>
            <a:r>
              <a:rPr lang="en-US" dirty="0"/>
              <a:t>Lastly, this document concludes by presenting a pragmatic, phased approach that will make the necessary staffing changes efficiently, while mitigating any associated risks and delivering the results needed </a:t>
            </a:r>
            <a:br>
              <a:rPr lang="en-US" dirty="0"/>
            </a:br>
            <a:r>
              <a:rPr lang="en-US" dirty="0"/>
              <a:t>to fully implement the 2023-2027 Strategy. </a:t>
            </a:r>
          </a:p>
          <a:p>
            <a:pPr lvl="3"/>
            <a:endParaRPr lang="en-US" dirty="0"/>
          </a:p>
          <a:p>
            <a:pPr lvl="5"/>
            <a:r>
              <a:rPr lang="en-US" dirty="0"/>
              <a:t>Pull quote, stat, or content highlight here: </a:t>
            </a:r>
            <a:r>
              <a:rPr lang="en-US" dirty="0" err="1"/>
              <a:t>Unitaid’s</a:t>
            </a:r>
            <a:r>
              <a:rPr lang="en-US" dirty="0"/>
              <a:t> roles recognized as not only investor, but also a pathfinder and go-to influencer.</a:t>
            </a:r>
          </a:p>
          <a:p>
            <a:pPr lvl="3"/>
            <a:endParaRPr lang="en-US" dirty="0"/>
          </a:p>
          <a:p>
            <a:endParaRPr lang="en-US" dirty="0"/>
          </a:p>
        </p:txBody>
      </p:sp>
      <p:sp>
        <p:nvSpPr>
          <p:cNvPr id="11" name="Text Placeholder 10">
            <a:extLst>
              <a:ext uri="{FF2B5EF4-FFF2-40B4-BE49-F238E27FC236}">
                <a16:creationId xmlns:a16="http://schemas.microsoft.com/office/drawing/2014/main" id="{ABDB0D29-8650-9023-FD12-C01620CAB144}"/>
              </a:ext>
            </a:extLst>
          </p:cNvPr>
          <p:cNvSpPr>
            <a:spLocks noGrp="1"/>
          </p:cNvSpPr>
          <p:nvPr>
            <p:ph type="body" sz="quarter" idx="14"/>
          </p:nvPr>
        </p:nvSpPr>
        <p:spPr/>
        <p:txBody>
          <a:bodyPr/>
          <a:lstStyle/>
          <a:p>
            <a:r>
              <a:rPr lang="en-US" dirty="0"/>
              <a:t>Footnote text here</a:t>
            </a:r>
          </a:p>
          <a:p>
            <a:r>
              <a:rPr lang="en-US" dirty="0"/>
              <a:t>Footnote text here</a:t>
            </a:r>
          </a:p>
        </p:txBody>
      </p:sp>
      <p:sp>
        <p:nvSpPr>
          <p:cNvPr id="12" name="Rectangle 11">
            <a:extLst>
              <a:ext uri="{FF2B5EF4-FFF2-40B4-BE49-F238E27FC236}">
                <a16:creationId xmlns:a16="http://schemas.microsoft.com/office/drawing/2014/main" id="{000D5D08-3AB6-2E81-3907-627F94477EF8}"/>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3 column layout – text and pull-out</a:t>
            </a:r>
          </a:p>
        </p:txBody>
      </p:sp>
    </p:spTree>
    <p:extLst>
      <p:ext uri="{BB962C8B-B14F-4D97-AF65-F5344CB8AC3E}">
        <p14:creationId xmlns:p14="http://schemas.microsoft.com/office/powerpoint/2010/main" val="1466537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00BE2-1AED-88DE-CE90-1580D164CE4F}"/>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p:txBody>
      </p:sp>
      <p:sp>
        <p:nvSpPr>
          <p:cNvPr id="3" name="Title 2">
            <a:extLst>
              <a:ext uri="{FF2B5EF4-FFF2-40B4-BE49-F238E27FC236}">
                <a16:creationId xmlns:a16="http://schemas.microsoft.com/office/drawing/2014/main" id="{5D4F7BBA-D0AA-E18B-3462-67A58F397456}"/>
              </a:ext>
            </a:extLst>
          </p:cNvPr>
          <p:cNvSpPr>
            <a:spLocks noGrp="1"/>
          </p:cNvSpPr>
          <p:nvPr>
            <p:ph type="title"/>
          </p:nvPr>
        </p:nvSpPr>
        <p:spPr/>
        <p:txBody>
          <a:bodyPr/>
          <a:lstStyle/>
          <a:p>
            <a:r>
              <a:rPr lang="en-US" dirty="0"/>
              <a:t>Heading 1</a:t>
            </a:r>
          </a:p>
        </p:txBody>
      </p:sp>
      <p:sp>
        <p:nvSpPr>
          <p:cNvPr id="4" name="Text Placeholder 3">
            <a:extLst>
              <a:ext uri="{FF2B5EF4-FFF2-40B4-BE49-F238E27FC236}">
                <a16:creationId xmlns:a16="http://schemas.microsoft.com/office/drawing/2014/main" id="{42344083-FFDC-AFC6-BBB8-6DE0EC26B740}"/>
              </a:ext>
            </a:extLst>
          </p:cNvPr>
          <p:cNvSpPr>
            <a:spLocks noGrp="1"/>
          </p:cNvSpPr>
          <p:nvPr>
            <p:ph type="body" sz="quarter" idx="10"/>
          </p:nvPr>
        </p:nvSpPr>
        <p:spPr/>
        <p:txBody>
          <a:bodyPr>
            <a:normAutofit lnSpcReduction="10000"/>
          </a:bodyPr>
          <a:lstStyle/>
          <a:p>
            <a:r>
              <a:rPr lang="en-US" dirty="0"/>
              <a:t>25	Document title</a:t>
            </a:r>
          </a:p>
        </p:txBody>
      </p:sp>
      <p:sp>
        <p:nvSpPr>
          <p:cNvPr id="5" name="Text Placeholder 4">
            <a:extLst>
              <a:ext uri="{FF2B5EF4-FFF2-40B4-BE49-F238E27FC236}">
                <a16:creationId xmlns:a16="http://schemas.microsoft.com/office/drawing/2014/main" id="{2866C9E7-F76E-F9EF-2129-5CD2B0AFA187}"/>
              </a:ext>
            </a:extLst>
          </p:cNvPr>
          <p:cNvSpPr>
            <a:spLocks noGrp="1"/>
          </p:cNvSpPr>
          <p:nvPr>
            <p:ph type="body" sz="quarter" idx="13"/>
          </p:nvPr>
        </p:nvSpPr>
        <p:spPr/>
        <p:txBody>
          <a:bodyPr/>
          <a:lstStyle/>
          <a:p>
            <a:pPr lvl="2"/>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2"/>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endParaRPr lang="en-US" dirty="0"/>
          </a:p>
          <a:p>
            <a:pPr lvl="2"/>
            <a:r>
              <a:rPr lang="en-US" dirty="0"/>
              <a:t>The document then provides greater detail about the resourcing recommendations for the Secretariat, essential to </a:t>
            </a:r>
          </a:p>
          <a:p>
            <a:pPr lvl="3"/>
            <a:r>
              <a:rPr lang="en-US" dirty="0"/>
              <a:t>a) address ongoing workload challenges and to enable the Secretariat to effectively, efficiently deliver on the new Strategy, and to </a:t>
            </a:r>
          </a:p>
          <a:p>
            <a:pPr lvl="3"/>
            <a:r>
              <a:rPr lang="en-US" dirty="0"/>
              <a:t>b) implement areas of work strengthened in the new Strategy which the Secretariat had not been properly capacitated for during the 2014 Functional Review. </a:t>
            </a:r>
          </a:p>
          <a:p>
            <a:pPr lvl="2"/>
            <a:r>
              <a:rPr lang="en-US" dirty="0"/>
              <a:t>Lastly, this document concludes by presenting a pragmatic, phased approach that will make the necessary staffing changes efficiently, while mitigating any associated risks and delivering the results needed to fully implement the 2023-2027 Strategy. </a:t>
            </a:r>
          </a:p>
          <a:p>
            <a:pPr lvl="1"/>
            <a:endParaRPr lang="en-US" dirty="0"/>
          </a:p>
          <a:p>
            <a:endParaRPr lang="en-US" dirty="0"/>
          </a:p>
        </p:txBody>
      </p:sp>
      <p:sp>
        <p:nvSpPr>
          <p:cNvPr id="6" name="Text Placeholder 5">
            <a:extLst>
              <a:ext uri="{FF2B5EF4-FFF2-40B4-BE49-F238E27FC236}">
                <a16:creationId xmlns:a16="http://schemas.microsoft.com/office/drawing/2014/main" id="{2E30492B-222C-6B5E-4BDD-4BC03114AFB2}"/>
              </a:ext>
            </a:extLst>
          </p:cNvPr>
          <p:cNvSpPr>
            <a:spLocks noGrp="1"/>
          </p:cNvSpPr>
          <p:nvPr>
            <p:ph type="body" sz="quarter" idx="14"/>
          </p:nvPr>
        </p:nvSpPr>
        <p:spPr/>
        <p:txBody>
          <a:bodyPr/>
          <a:lstStyle/>
          <a:p>
            <a:endParaRPr lang="en-US" dirty="0"/>
          </a:p>
        </p:txBody>
      </p:sp>
      <p:sp>
        <p:nvSpPr>
          <p:cNvPr id="7" name="Text Placeholder 6">
            <a:extLst>
              <a:ext uri="{FF2B5EF4-FFF2-40B4-BE49-F238E27FC236}">
                <a16:creationId xmlns:a16="http://schemas.microsoft.com/office/drawing/2014/main" id="{7D93A9BB-846F-BE0C-E325-5AF62E02BE20}"/>
              </a:ext>
            </a:extLst>
          </p:cNvPr>
          <p:cNvSpPr>
            <a:spLocks noGrp="1"/>
          </p:cNvSpPr>
          <p:nvPr>
            <p:ph type="body" sz="quarter" idx="15"/>
          </p:nvPr>
        </p:nvSpPr>
        <p:spPr/>
        <p:txBody>
          <a:bodyPr/>
          <a:lstStyle/>
          <a:p>
            <a:r>
              <a:rPr lang="en-US" dirty="0"/>
              <a:t>Box title / heading</a:t>
            </a:r>
          </a:p>
          <a:p>
            <a:pPr lvl="1"/>
            <a:r>
              <a:rPr lang="en-US" dirty="0"/>
              <a:t>Different box styles can be used to create variety in text-heavy layouts. Keep boxes at 1 column width. The height of the box  is automatically determined by the amount of content. </a:t>
            </a:r>
          </a:p>
          <a:p>
            <a:pPr lvl="2"/>
            <a:r>
              <a:rPr lang="en-US" dirty="0"/>
              <a:t>Box bullet</a:t>
            </a:r>
          </a:p>
          <a:p>
            <a:pPr lvl="2"/>
            <a:r>
              <a:rPr lang="en-US" dirty="0"/>
              <a:t>Box bullet</a:t>
            </a:r>
          </a:p>
          <a:p>
            <a:pPr lvl="3"/>
            <a:r>
              <a:rPr lang="en-US" dirty="0"/>
              <a:t>Level 2 bullet</a:t>
            </a:r>
          </a:p>
          <a:p>
            <a:pPr lvl="3"/>
            <a:r>
              <a:rPr lang="en-US" dirty="0"/>
              <a:t>Level 2 bullet</a:t>
            </a:r>
          </a:p>
          <a:p>
            <a:endParaRPr lang="en-US" dirty="0"/>
          </a:p>
        </p:txBody>
      </p:sp>
      <p:sp>
        <p:nvSpPr>
          <p:cNvPr id="8" name="Rectangle 7">
            <a:extLst>
              <a:ext uri="{FF2B5EF4-FFF2-40B4-BE49-F238E27FC236}">
                <a16:creationId xmlns:a16="http://schemas.microsoft.com/office/drawing/2014/main" id="{0E370811-160F-3830-5A0A-3F1D38B486AB}"/>
              </a:ext>
            </a:extLst>
          </p:cNvPr>
          <p:cNvSpPr/>
          <p:nvPr/>
        </p:nvSpPr>
        <p:spPr>
          <a:xfrm>
            <a:off x="9468853" y="167851"/>
            <a:ext cx="2563589" cy="919254"/>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3 column layout – text and box</a:t>
            </a:r>
          </a:p>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(blank third column can be used as a guide to fit box into layout)</a:t>
            </a:r>
          </a:p>
        </p:txBody>
      </p:sp>
    </p:spTree>
    <p:extLst>
      <p:ext uri="{BB962C8B-B14F-4D97-AF65-F5344CB8AC3E}">
        <p14:creationId xmlns:p14="http://schemas.microsoft.com/office/powerpoint/2010/main" val="225796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DDE51AF-F2DB-0202-A693-12A8A95799FE}"/>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p:txBody>
      </p:sp>
      <p:sp>
        <p:nvSpPr>
          <p:cNvPr id="7" name="Title 6">
            <a:extLst>
              <a:ext uri="{FF2B5EF4-FFF2-40B4-BE49-F238E27FC236}">
                <a16:creationId xmlns:a16="http://schemas.microsoft.com/office/drawing/2014/main" id="{5079CC06-404B-FC03-57A2-77357BC00108}"/>
              </a:ext>
            </a:extLst>
          </p:cNvPr>
          <p:cNvSpPr>
            <a:spLocks noGrp="1"/>
          </p:cNvSpPr>
          <p:nvPr>
            <p:ph type="title"/>
          </p:nvPr>
        </p:nvSpPr>
        <p:spPr/>
        <p:txBody>
          <a:bodyPr/>
          <a:lstStyle/>
          <a:p>
            <a:r>
              <a:rPr lang="en-US" dirty="0"/>
              <a:t>Heading 1</a:t>
            </a:r>
          </a:p>
        </p:txBody>
      </p:sp>
      <p:sp>
        <p:nvSpPr>
          <p:cNvPr id="8" name="Text Placeholder 7">
            <a:extLst>
              <a:ext uri="{FF2B5EF4-FFF2-40B4-BE49-F238E27FC236}">
                <a16:creationId xmlns:a16="http://schemas.microsoft.com/office/drawing/2014/main" id="{0BD49A85-AB14-8F64-E39C-EBC3CB2FEA92}"/>
              </a:ext>
            </a:extLst>
          </p:cNvPr>
          <p:cNvSpPr>
            <a:spLocks noGrp="1"/>
          </p:cNvSpPr>
          <p:nvPr>
            <p:ph type="body" sz="quarter" idx="10"/>
          </p:nvPr>
        </p:nvSpPr>
        <p:spPr/>
        <p:txBody>
          <a:bodyPr>
            <a:normAutofit lnSpcReduction="10000"/>
          </a:bodyPr>
          <a:lstStyle/>
          <a:p>
            <a:r>
              <a:rPr lang="en-US" dirty="0"/>
              <a:t>26	Document title</a:t>
            </a:r>
          </a:p>
        </p:txBody>
      </p:sp>
      <p:sp>
        <p:nvSpPr>
          <p:cNvPr id="10" name="Text Placeholder 9">
            <a:extLst>
              <a:ext uri="{FF2B5EF4-FFF2-40B4-BE49-F238E27FC236}">
                <a16:creationId xmlns:a16="http://schemas.microsoft.com/office/drawing/2014/main" id="{FC8E9046-0F53-8B8F-9D4E-C60FB166542F}"/>
              </a:ext>
            </a:extLst>
          </p:cNvPr>
          <p:cNvSpPr>
            <a:spLocks noGrp="1"/>
          </p:cNvSpPr>
          <p:nvPr>
            <p:ph type="body" sz="quarter" idx="13"/>
          </p:nvPr>
        </p:nvSpPr>
        <p:spPr/>
        <p:txBody>
          <a:bodyPr/>
          <a:lstStyle/>
          <a:p>
            <a:pPr lvl="2"/>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2"/>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endParaRPr lang="en-US" dirty="0"/>
          </a:p>
          <a:p>
            <a:pPr lvl="2"/>
            <a:r>
              <a:rPr lang="en-US" dirty="0"/>
              <a:t>The document then provides greater detail about the resourcing recommendations for the Secretariat, essential to </a:t>
            </a:r>
          </a:p>
          <a:p>
            <a:pPr lvl="3"/>
            <a:r>
              <a:rPr lang="en-US" dirty="0"/>
              <a:t>a) address ongoing workload challenges and to enable the Secretariat to effectively, efficiently deliver on the new Strategy, and to </a:t>
            </a:r>
          </a:p>
          <a:p>
            <a:pPr lvl="3"/>
            <a:r>
              <a:rPr lang="en-US" dirty="0"/>
              <a:t>b) implement areas of work strengthened in the new Strategy which the Secretariat had not been properly capacitated for during the 2014 Functional Review. </a:t>
            </a:r>
          </a:p>
          <a:p>
            <a:pPr lvl="2"/>
            <a:r>
              <a:rPr lang="en-US" dirty="0"/>
              <a:t>Lastly, this document concludes by presenting a pragmatic, phased approach that will make the necessary staffing changes efficiently, while mitigating any associated risks and delivering the results needed to fully implement the 2023-2027 Strategy. </a:t>
            </a:r>
          </a:p>
          <a:p>
            <a:pPr lvl="1"/>
            <a:endParaRPr lang="en-US" dirty="0"/>
          </a:p>
          <a:p>
            <a:pPr lvl="1"/>
            <a:endParaRPr lang="en-US" dirty="0"/>
          </a:p>
        </p:txBody>
      </p:sp>
      <p:sp>
        <p:nvSpPr>
          <p:cNvPr id="11" name="Text Placeholder 10">
            <a:extLst>
              <a:ext uri="{FF2B5EF4-FFF2-40B4-BE49-F238E27FC236}">
                <a16:creationId xmlns:a16="http://schemas.microsoft.com/office/drawing/2014/main" id="{00525CB2-4752-7BB2-5378-1ABBDEBE93C1}"/>
              </a:ext>
            </a:extLst>
          </p:cNvPr>
          <p:cNvSpPr>
            <a:spLocks noGrp="1"/>
          </p:cNvSpPr>
          <p:nvPr>
            <p:ph type="body" sz="quarter" idx="14"/>
          </p:nvPr>
        </p:nvSpPr>
        <p:spPr/>
        <p:txBody>
          <a:bodyPr/>
          <a:lstStyle/>
          <a:p>
            <a:r>
              <a:rPr lang="en-US" dirty="0"/>
              <a:t>Footnote text here</a:t>
            </a:r>
          </a:p>
          <a:p>
            <a:r>
              <a:rPr lang="en-US" dirty="0"/>
              <a:t>Footnote text here</a:t>
            </a:r>
          </a:p>
        </p:txBody>
      </p:sp>
      <p:sp>
        <p:nvSpPr>
          <p:cNvPr id="12" name="Rectangle 11">
            <a:extLst>
              <a:ext uri="{FF2B5EF4-FFF2-40B4-BE49-F238E27FC236}">
                <a16:creationId xmlns:a16="http://schemas.microsoft.com/office/drawing/2014/main" id="{F19CAE79-37CC-96B8-A350-48CCF4A02504}"/>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only</a:t>
            </a:r>
          </a:p>
        </p:txBody>
      </p:sp>
    </p:spTree>
    <p:extLst>
      <p:ext uri="{BB962C8B-B14F-4D97-AF65-F5344CB8AC3E}">
        <p14:creationId xmlns:p14="http://schemas.microsoft.com/office/powerpoint/2010/main" val="13357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4E0F70-8F86-7C1E-80F2-B26945857322}"/>
              </a:ext>
            </a:extLst>
          </p:cNvPr>
          <p:cNvSpPr>
            <a:spLocks noGrp="1"/>
          </p:cNvSpPr>
          <p:nvPr>
            <p:ph type="body" sz="quarter" idx="10"/>
          </p:nvPr>
        </p:nvSpPr>
        <p:spPr/>
        <p:txBody>
          <a:bodyPr>
            <a:normAutofit lnSpcReduction="10000"/>
          </a:bodyPr>
          <a:lstStyle/>
          <a:p>
            <a:r>
              <a:rPr lang="en-US" dirty="0"/>
              <a:t>27	Document title</a:t>
            </a:r>
          </a:p>
        </p:txBody>
      </p:sp>
      <p:sp>
        <p:nvSpPr>
          <p:cNvPr id="8" name="Text Placeholder 7">
            <a:extLst>
              <a:ext uri="{FF2B5EF4-FFF2-40B4-BE49-F238E27FC236}">
                <a16:creationId xmlns:a16="http://schemas.microsoft.com/office/drawing/2014/main" id="{00E3470D-1FE9-B8F6-8359-CB08D049ADE3}"/>
              </a:ext>
            </a:extLst>
          </p:cNvPr>
          <p:cNvSpPr>
            <a:spLocks noGrp="1"/>
          </p:cNvSpPr>
          <p:nvPr>
            <p:ph type="body" sz="quarter" idx="13"/>
          </p:nvPr>
        </p:nvSpPr>
        <p:spPr/>
        <p:txBody>
          <a:bodyPr/>
          <a:lstStyle/>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a:t>
            </a:r>
            <a:r>
              <a:rPr lang="en-US" dirty="0" err="1"/>
              <a:t>quam</a:t>
            </a:r>
            <a:r>
              <a:rPr lang="en-US" dirty="0"/>
              <a:t> </a:t>
            </a:r>
            <a:r>
              <a:rPr lang="en-US" dirty="0" err="1"/>
              <a:t>neque</a:t>
            </a:r>
            <a:r>
              <a:rPr lang="en-US" dirty="0"/>
              <a:t>, semper in </a:t>
            </a:r>
            <a:r>
              <a:rPr lang="en-US" dirty="0" err="1"/>
              <a:t>metus</a:t>
            </a:r>
            <a:r>
              <a:rPr lang="en-US" dirty="0"/>
              <a:t> id, </a:t>
            </a:r>
            <a:r>
              <a:rPr lang="en-US" dirty="0" err="1"/>
              <a:t>consectetur</a:t>
            </a:r>
            <a:r>
              <a:rPr lang="en-US" dirty="0"/>
              <a:t> tempus </a:t>
            </a:r>
            <a:r>
              <a:rPr lang="en-US" dirty="0" err="1"/>
              <a:t>massa</a:t>
            </a:r>
            <a:r>
              <a:rPr lang="en-US" dirty="0"/>
              <a:t>. </a:t>
            </a:r>
            <a:r>
              <a:rPr lang="en-US" dirty="0" err="1"/>
              <a:t>Pellentesque</a:t>
            </a:r>
            <a:r>
              <a:rPr lang="en-US" dirty="0"/>
              <a:t> </a:t>
            </a:r>
            <a:r>
              <a:rPr lang="en-US" dirty="0" err="1"/>
              <a:t>aliquet</a:t>
            </a:r>
            <a:r>
              <a:rPr lang="en-US" dirty="0"/>
              <a:t> </a:t>
            </a:r>
            <a:r>
              <a:rPr lang="en-US" dirty="0" err="1"/>
              <a:t>blandit</a:t>
            </a:r>
            <a:r>
              <a:rPr lang="en-US" dirty="0"/>
              <a:t> diam </a:t>
            </a:r>
            <a:r>
              <a:rPr lang="en-US" dirty="0" err="1"/>
              <a:t>posuere</a:t>
            </a:r>
            <a:r>
              <a:rPr lang="en-US" dirty="0"/>
              <a:t> </a:t>
            </a:r>
            <a:r>
              <a:rPr lang="en-US" dirty="0" err="1"/>
              <a:t>tincidunt</a:t>
            </a:r>
            <a:r>
              <a:rPr lang="en-US" dirty="0"/>
              <a:t>. Morbi </a:t>
            </a:r>
            <a:r>
              <a:rPr lang="en-US" dirty="0" err="1"/>
              <a:t>fringilla</a:t>
            </a:r>
            <a:r>
              <a:rPr lang="en-US" dirty="0"/>
              <a:t> </a:t>
            </a:r>
            <a:r>
              <a:rPr lang="en-US" dirty="0" err="1"/>
              <a:t>turpis</a:t>
            </a:r>
            <a:r>
              <a:rPr lang="en-US" dirty="0"/>
              <a:t> sed </a:t>
            </a:r>
            <a:r>
              <a:rPr lang="en-US" dirty="0" err="1"/>
              <a:t>odio</a:t>
            </a:r>
            <a:r>
              <a:rPr lang="en-US" dirty="0"/>
              <a:t> </a:t>
            </a:r>
            <a:r>
              <a:rPr lang="en-US" dirty="0" err="1"/>
              <a:t>ullamcorper</a:t>
            </a:r>
            <a:r>
              <a:rPr lang="en-US" dirty="0"/>
              <a:t>, </a:t>
            </a:r>
            <a:r>
              <a:rPr lang="en-US" dirty="0" err="1"/>
              <a:t>eget</a:t>
            </a:r>
            <a:r>
              <a:rPr lang="en-US" dirty="0"/>
              <a:t> pharetra </a:t>
            </a:r>
            <a:r>
              <a:rPr lang="en-US" dirty="0" err="1"/>
              <a:t>augue</a:t>
            </a:r>
            <a:r>
              <a:rPr lang="en-US" dirty="0"/>
              <a:t> </a:t>
            </a:r>
            <a:r>
              <a:rPr lang="en-US" dirty="0" err="1"/>
              <a:t>pretium</a:t>
            </a:r>
            <a:r>
              <a:rPr lang="en-US" dirty="0"/>
              <a:t>. Integer et </a:t>
            </a:r>
            <a:r>
              <a:rPr lang="en-US" dirty="0" err="1"/>
              <a:t>condimentum</a:t>
            </a:r>
            <a:r>
              <a:rPr lang="en-US" dirty="0"/>
              <a:t> </a:t>
            </a:r>
            <a:r>
              <a:rPr lang="en-US" dirty="0" err="1"/>
              <a:t>enim</a:t>
            </a:r>
            <a:r>
              <a:rPr lang="en-US" dirty="0"/>
              <a:t>. Nunc sed porta eros. </a:t>
            </a:r>
            <a:r>
              <a:rPr lang="en-US" dirty="0" err="1"/>
              <a:t>Vivamus</a:t>
            </a:r>
            <a:r>
              <a:rPr lang="en-US" dirty="0"/>
              <a:t> </a:t>
            </a:r>
            <a:r>
              <a:rPr lang="en-US" dirty="0" err="1"/>
              <a:t>volutpat</a:t>
            </a:r>
            <a:r>
              <a:rPr lang="en-US" dirty="0"/>
              <a:t> diam vel </a:t>
            </a:r>
            <a:r>
              <a:rPr lang="en-US" dirty="0" err="1"/>
              <a:t>nibh</a:t>
            </a:r>
            <a:r>
              <a:rPr lang="en-US" dirty="0"/>
              <a:t> </a:t>
            </a:r>
            <a:r>
              <a:rPr lang="en-US" dirty="0" err="1"/>
              <a:t>bibendum</a:t>
            </a:r>
            <a:r>
              <a:rPr lang="en-US" dirty="0"/>
              <a:t> </a:t>
            </a:r>
            <a:r>
              <a:rPr lang="en-US" dirty="0" err="1"/>
              <a:t>mollis</a:t>
            </a:r>
            <a:r>
              <a:rPr lang="en-US" dirty="0"/>
              <a:t>. Morbi </a:t>
            </a:r>
            <a:r>
              <a:rPr lang="en-US" dirty="0" err="1"/>
              <a:t>sagittis</a:t>
            </a:r>
            <a:r>
              <a:rPr lang="en-US" dirty="0"/>
              <a:t> </a:t>
            </a:r>
            <a:r>
              <a:rPr lang="en-US" dirty="0" err="1"/>
              <a:t>tincidunt</a:t>
            </a:r>
            <a:r>
              <a:rPr lang="en-US" dirty="0"/>
              <a:t> </a:t>
            </a:r>
            <a:r>
              <a:rPr lang="en-US" dirty="0" err="1"/>
              <a:t>quam</a:t>
            </a:r>
            <a:r>
              <a:rPr lang="en-US" dirty="0"/>
              <a:t>, sit </a:t>
            </a:r>
            <a:r>
              <a:rPr lang="en-US" dirty="0" err="1"/>
              <a:t>amet</a:t>
            </a:r>
            <a:r>
              <a:rPr lang="en-US" dirty="0"/>
              <a:t> </a:t>
            </a:r>
            <a:r>
              <a:rPr lang="en-US" dirty="0" err="1"/>
              <a:t>aliquet</a:t>
            </a:r>
            <a:r>
              <a:rPr lang="en-US" dirty="0"/>
              <a:t> </a:t>
            </a:r>
            <a:r>
              <a:rPr lang="en-US" dirty="0" err="1"/>
              <a:t>arcu</a:t>
            </a:r>
            <a:r>
              <a:rPr lang="en-US" dirty="0"/>
              <a:t> </a:t>
            </a:r>
            <a:r>
              <a:rPr lang="en-US" dirty="0" err="1"/>
              <a:t>suscipit</a:t>
            </a:r>
            <a:r>
              <a:rPr lang="en-US" dirty="0"/>
              <a:t> vitae. Vestibulum </a:t>
            </a:r>
            <a:r>
              <a:rPr lang="en-US" dirty="0" err="1"/>
              <a:t>interdum</a:t>
            </a:r>
            <a:r>
              <a:rPr lang="en-US" dirty="0"/>
              <a:t> </a:t>
            </a:r>
            <a:r>
              <a:rPr lang="en-US" dirty="0" err="1"/>
              <a:t>bibendum</a:t>
            </a:r>
            <a:r>
              <a:rPr lang="en-US" dirty="0"/>
              <a:t> consectetur.</a:t>
            </a:r>
            <a:r>
              <a:rPr lang="en-US" baseline="30000" dirty="0"/>
              <a:t>1</a:t>
            </a:r>
            <a:r>
              <a:rPr lang="en-US" dirty="0"/>
              <a:t> </a:t>
            </a:r>
          </a:p>
          <a:p>
            <a:r>
              <a:rPr lang="en-US" dirty="0"/>
              <a:t>Subheading</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Duis </a:t>
            </a:r>
            <a:r>
              <a:rPr lang="en-US" dirty="0" err="1"/>
              <a:t>eget</a:t>
            </a:r>
            <a:r>
              <a:rPr lang="en-US" dirty="0"/>
              <a:t> </a:t>
            </a:r>
            <a:r>
              <a:rPr lang="en-US" dirty="0" err="1"/>
              <a:t>turpis</a:t>
            </a:r>
            <a:r>
              <a:rPr lang="en-US" dirty="0"/>
              <a:t> </a:t>
            </a:r>
            <a:r>
              <a:rPr lang="en-US" dirty="0" err="1"/>
              <a:t>mollis</a:t>
            </a:r>
            <a:r>
              <a:rPr lang="en-US" dirty="0"/>
              <a:t>, dictum </a:t>
            </a:r>
            <a:r>
              <a:rPr lang="en-US" dirty="0" err="1"/>
              <a:t>euismod</a:t>
            </a:r>
            <a:r>
              <a:rPr lang="en-US" dirty="0"/>
              <a:t>, in cursus </a:t>
            </a:r>
            <a:r>
              <a:rPr lang="en-US" dirty="0" err="1"/>
              <a:t>lacus</a:t>
            </a:r>
            <a:r>
              <a:rPr lang="en-US" dirty="0"/>
              <a:t> </a:t>
            </a:r>
            <a:r>
              <a:rPr lang="en-US" dirty="0" err="1"/>
              <a:t>tincidunt</a:t>
            </a:r>
            <a:r>
              <a:rPr lang="en-US" dirty="0"/>
              <a:t>. Nam non </a:t>
            </a:r>
            <a:r>
              <a:rPr lang="en-US" dirty="0" err="1"/>
              <a:t>ultrices</a:t>
            </a:r>
            <a:r>
              <a:rPr lang="en-US" dirty="0"/>
              <a:t> </a:t>
            </a:r>
            <a:r>
              <a:rPr lang="en-US" dirty="0" err="1"/>
              <a:t>justo</a:t>
            </a:r>
            <a:r>
              <a:rPr lang="en-US" dirty="0"/>
              <a:t>. </a:t>
            </a:r>
            <a:r>
              <a:rPr lang="en-US" dirty="0" err="1"/>
              <a:t>Pellentesque</a:t>
            </a:r>
            <a:r>
              <a:rPr lang="en-US" dirty="0"/>
              <a:t> </a:t>
            </a:r>
            <a:r>
              <a:rPr lang="en-US" dirty="0" err="1"/>
              <a:t>tempor</a:t>
            </a:r>
            <a:r>
              <a:rPr lang="en-US" dirty="0"/>
              <a:t> </a:t>
            </a:r>
            <a:r>
              <a:rPr lang="en-US" dirty="0" err="1"/>
              <a:t>dignissim</a:t>
            </a:r>
            <a:r>
              <a:rPr lang="en-US" dirty="0"/>
              <a:t> </a:t>
            </a:r>
            <a:r>
              <a:rPr lang="en-US" dirty="0" err="1"/>
              <a:t>leo</a:t>
            </a:r>
            <a:r>
              <a:rPr lang="en-US" dirty="0"/>
              <a:t> ac </a:t>
            </a:r>
            <a:r>
              <a:rPr lang="en-US" dirty="0" err="1"/>
              <a:t>pellentesque</a:t>
            </a:r>
            <a:r>
              <a:rPr lang="en-US" dirty="0"/>
              <a:t>. Donec at </a:t>
            </a:r>
            <a:r>
              <a:rPr lang="en-US" dirty="0" err="1"/>
              <a:t>tellus</a:t>
            </a:r>
            <a:r>
              <a:rPr lang="en-US" dirty="0"/>
              <a:t> </a:t>
            </a:r>
            <a:r>
              <a:rPr lang="en-US" dirty="0" err="1"/>
              <a:t>rhoncus</a:t>
            </a:r>
            <a:r>
              <a:rPr lang="en-US" dirty="0"/>
              <a:t> </a:t>
            </a:r>
            <a:r>
              <a:rPr lang="en-US" dirty="0" err="1"/>
              <a:t>nulla</a:t>
            </a:r>
            <a:r>
              <a:rPr lang="en-US" dirty="0"/>
              <a:t> gravida </a:t>
            </a:r>
            <a:r>
              <a:rPr lang="en-US" dirty="0" err="1"/>
              <a:t>porttitor</a:t>
            </a:r>
            <a:r>
              <a:rPr lang="en-US" dirty="0"/>
              <a:t> ac </a:t>
            </a:r>
            <a:r>
              <a:rPr lang="en-US" dirty="0" err="1"/>
              <a:t>quis</a:t>
            </a:r>
            <a:r>
              <a:rPr lang="en-US" dirty="0"/>
              <a:t> ipsum. Integer auctor, </a:t>
            </a:r>
            <a:r>
              <a:rPr lang="en-US" dirty="0" err="1"/>
              <a:t>turpis</a:t>
            </a:r>
            <a:r>
              <a:rPr lang="en-US" dirty="0"/>
              <a:t> id </a:t>
            </a:r>
            <a:r>
              <a:rPr lang="en-US" dirty="0" err="1"/>
              <a:t>pellentesque</a:t>
            </a:r>
            <a:r>
              <a:rPr lang="en-US" dirty="0"/>
              <a:t> </a:t>
            </a:r>
            <a:r>
              <a:rPr lang="en-US" dirty="0" err="1"/>
              <a:t>hendrerit</a:t>
            </a:r>
            <a:r>
              <a:rPr lang="en-US" dirty="0"/>
              <a:t>, </a:t>
            </a:r>
            <a:r>
              <a:rPr lang="en-US" dirty="0" err="1"/>
              <a:t>nisl</a:t>
            </a:r>
            <a:r>
              <a:rPr lang="en-US" dirty="0"/>
              <a:t> magna </a:t>
            </a:r>
            <a:r>
              <a:rPr lang="en-US" dirty="0" err="1"/>
              <a:t>suscipit</a:t>
            </a:r>
            <a:r>
              <a:rPr lang="en-US" dirty="0"/>
              <a:t> </a:t>
            </a:r>
            <a:r>
              <a:rPr lang="en-US" dirty="0" err="1"/>
              <a:t>odio</a:t>
            </a:r>
            <a:r>
              <a:rPr lang="en-US" dirty="0"/>
              <a:t>, </a:t>
            </a:r>
            <a:r>
              <a:rPr lang="en-US" dirty="0" err="1"/>
              <a:t>quis</a:t>
            </a:r>
            <a:r>
              <a:rPr lang="en-US" dirty="0"/>
              <a:t> cursus </a:t>
            </a:r>
            <a:r>
              <a:rPr lang="en-US" dirty="0" err="1"/>
              <a:t>mauris</a:t>
            </a:r>
            <a:r>
              <a:rPr lang="en-US" dirty="0"/>
              <a:t> </a:t>
            </a:r>
            <a:r>
              <a:rPr lang="en-US" dirty="0" err="1"/>
              <a:t>augue</a:t>
            </a:r>
            <a:r>
              <a:rPr lang="en-US" dirty="0"/>
              <a:t> vel nisi. </a:t>
            </a:r>
            <a:r>
              <a:rPr lang="en-US" dirty="0" err="1"/>
              <a:t>Suspendisse</a:t>
            </a:r>
            <a:r>
              <a:rPr lang="en-US" dirty="0"/>
              <a:t> </a:t>
            </a:r>
            <a:r>
              <a:rPr lang="en-US" dirty="0" err="1"/>
              <a:t>commodo</a:t>
            </a:r>
            <a:r>
              <a:rPr lang="en-US" dirty="0"/>
              <a:t> mi </a:t>
            </a:r>
            <a:r>
              <a:rPr lang="en-US" dirty="0" err="1"/>
              <a:t>faucibus</a:t>
            </a:r>
            <a:r>
              <a:rPr lang="en-US" dirty="0"/>
              <a:t> </a:t>
            </a:r>
            <a:r>
              <a:rPr lang="en-US" dirty="0" err="1"/>
              <a:t>porttitor</a:t>
            </a:r>
            <a:r>
              <a:rPr lang="en-US" dirty="0"/>
              <a:t> </a:t>
            </a:r>
            <a:r>
              <a:rPr lang="en-US" dirty="0" err="1"/>
              <a:t>dignissim</a:t>
            </a:r>
            <a:r>
              <a:rPr lang="en-US" dirty="0"/>
              <a:t>. Nunc </a:t>
            </a:r>
            <a:r>
              <a:rPr lang="en-US" dirty="0" err="1"/>
              <a:t>congue</a:t>
            </a:r>
            <a:r>
              <a:rPr lang="en-US" dirty="0"/>
              <a:t> </a:t>
            </a:r>
            <a:r>
              <a:rPr lang="en-US" dirty="0" err="1"/>
              <a:t>augue</a:t>
            </a:r>
            <a:r>
              <a:rPr lang="en-US" dirty="0"/>
              <a:t> in ex </a:t>
            </a:r>
            <a:r>
              <a:rPr lang="en-US" dirty="0" err="1"/>
              <a:t>aliquam</a:t>
            </a:r>
            <a:r>
              <a:rPr lang="en-US" dirty="0"/>
              <a:t> fermentum. 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r>
              <a:rPr lang="en-US" dirty="0" err="1"/>
              <a:t>Suspendisse</a:t>
            </a:r>
            <a:r>
              <a:rPr lang="en-US" dirty="0"/>
              <a:t> sed eros </a:t>
            </a:r>
            <a:r>
              <a:rPr lang="en-US" dirty="0" err="1"/>
              <a:t>justo</a:t>
            </a:r>
            <a:r>
              <a:rPr lang="en-US" dirty="0"/>
              <a:t>. 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r>
              <a:rPr lang="en-US" dirty="0" err="1"/>
              <a:t>Pellentesque</a:t>
            </a:r>
            <a:r>
              <a:rPr lang="en-US" dirty="0"/>
              <a:t> </a:t>
            </a:r>
            <a:r>
              <a:rPr lang="en-US" dirty="0" err="1"/>
              <a:t>volutpat</a:t>
            </a:r>
            <a:r>
              <a:rPr lang="en-US" dirty="0"/>
              <a:t> </a:t>
            </a:r>
            <a:r>
              <a:rPr lang="en-US" dirty="0" err="1"/>
              <a:t>ullamcorper</a:t>
            </a:r>
            <a:r>
              <a:rPr lang="en-US" dirty="0"/>
              <a:t> </a:t>
            </a:r>
            <a:r>
              <a:rPr lang="en-US" dirty="0" err="1"/>
              <a:t>mauris</a:t>
            </a:r>
            <a:r>
              <a:rPr lang="en-US" dirty="0"/>
              <a:t> </a:t>
            </a:r>
            <a:r>
              <a:rPr lang="en-US" dirty="0" err="1"/>
              <a:t>eget</a:t>
            </a:r>
            <a:r>
              <a:rPr lang="en-US" dirty="0"/>
              <a:t> </a:t>
            </a:r>
            <a:r>
              <a:rPr lang="en-US" dirty="0" err="1"/>
              <a:t>facilisis</a:t>
            </a:r>
            <a:r>
              <a:rPr lang="en-US" dirty="0"/>
              <a:t>. Proin </a:t>
            </a:r>
            <a:r>
              <a:rPr lang="en-US" dirty="0" err="1"/>
              <a:t>ultricies</a:t>
            </a:r>
            <a:r>
              <a:rPr lang="en-US" dirty="0"/>
              <a:t> </a:t>
            </a:r>
            <a:r>
              <a:rPr lang="en-US" dirty="0" err="1"/>
              <a:t>neque</a:t>
            </a:r>
            <a:r>
              <a:rPr lang="en-US" dirty="0"/>
              <a:t> </a:t>
            </a:r>
            <a:r>
              <a:rPr lang="en-US" dirty="0" err="1"/>
              <a:t>consectetur</a:t>
            </a:r>
            <a:r>
              <a:rPr lang="en-US" dirty="0"/>
              <a:t> </a:t>
            </a:r>
            <a:r>
              <a:rPr lang="en-US" dirty="0" err="1"/>
              <a:t>congue</a:t>
            </a:r>
            <a:r>
              <a:rPr lang="en-US" dirty="0"/>
              <a:t> </a:t>
            </a:r>
            <a:r>
              <a:rPr lang="en-US" dirty="0" err="1"/>
              <a:t>ullamcorper</a:t>
            </a:r>
            <a:r>
              <a:rPr lang="en-US" dirty="0"/>
              <a:t>. Aenean at </a:t>
            </a:r>
            <a:r>
              <a:rPr lang="en-US" dirty="0" err="1"/>
              <a:t>bibendum</a:t>
            </a:r>
            <a:r>
              <a:rPr lang="en-US" dirty="0"/>
              <a:t> odio.</a:t>
            </a:r>
            <a:r>
              <a:rPr lang="en-US" baseline="30000" dirty="0"/>
              <a:t>2</a:t>
            </a:r>
          </a:p>
          <a:p>
            <a:pPr lvl="1"/>
            <a:r>
              <a:rPr lang="en-US" dirty="0"/>
              <a:t>Subheading Level 2</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3"/>
            <a:r>
              <a:rPr lang="en-US" dirty="0"/>
              <a:t>Nunc </a:t>
            </a:r>
            <a:r>
              <a:rPr lang="en-US" dirty="0" err="1"/>
              <a:t>congue</a:t>
            </a:r>
            <a:r>
              <a:rPr lang="en-US" dirty="0"/>
              <a:t> </a:t>
            </a:r>
            <a:r>
              <a:rPr lang="en-US" dirty="0" err="1"/>
              <a:t>augue</a:t>
            </a:r>
            <a:r>
              <a:rPr lang="en-US" dirty="0"/>
              <a:t> in ex </a:t>
            </a:r>
            <a:r>
              <a:rPr lang="en-US" dirty="0" err="1"/>
              <a:t>aliquam</a:t>
            </a:r>
            <a:r>
              <a:rPr lang="en-US" dirty="0"/>
              <a:t> fermentum. </a:t>
            </a:r>
          </a:p>
          <a:p>
            <a:pPr lvl="3"/>
            <a:r>
              <a:rPr lang="en-US" dirty="0"/>
              <a:t>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p>
          <a:p>
            <a:pPr lvl="3"/>
            <a:r>
              <a:rPr lang="en-US" dirty="0" err="1"/>
              <a:t>Suspendisse</a:t>
            </a:r>
            <a:r>
              <a:rPr lang="en-US" dirty="0"/>
              <a:t> sed eros </a:t>
            </a:r>
            <a:r>
              <a:rPr lang="en-US" dirty="0" err="1"/>
              <a:t>justo</a:t>
            </a:r>
            <a:r>
              <a:rPr lang="en-US" dirty="0"/>
              <a:t>. </a:t>
            </a:r>
          </a:p>
          <a:p>
            <a:pPr lvl="3"/>
            <a:r>
              <a:rPr lang="en-US" dirty="0"/>
              <a:t>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a:t>
            </a:r>
          </a:p>
          <a:p>
            <a:pPr lvl="3"/>
            <a:r>
              <a:rPr lang="en-US" dirty="0"/>
              <a:t>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a:t>
            </a:r>
          </a:p>
          <a:p>
            <a:pPr lvl="3"/>
            <a:r>
              <a:rPr lang="en-US" dirty="0"/>
              <a:t>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a:t>
            </a:r>
          </a:p>
          <a:p>
            <a:pPr lvl="3"/>
            <a:r>
              <a:rPr lang="en-US" dirty="0"/>
              <a:t>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p>
          <a:p>
            <a:pPr lvl="3"/>
            <a:endParaRPr lang="en-US" dirty="0"/>
          </a:p>
          <a:p>
            <a:pPr lvl="2"/>
            <a:endParaRPr lang="en-US" dirty="0"/>
          </a:p>
          <a:p>
            <a:pPr lvl="2"/>
            <a:endParaRPr lang="en-US" dirty="0"/>
          </a:p>
        </p:txBody>
      </p:sp>
      <p:sp>
        <p:nvSpPr>
          <p:cNvPr id="9" name="Text Placeholder 8">
            <a:extLst>
              <a:ext uri="{FF2B5EF4-FFF2-40B4-BE49-F238E27FC236}">
                <a16:creationId xmlns:a16="http://schemas.microsoft.com/office/drawing/2014/main" id="{503DFAEB-72B8-4BC4-5D4E-68C787C409C9}"/>
              </a:ext>
            </a:extLst>
          </p:cNvPr>
          <p:cNvSpPr>
            <a:spLocks noGrp="1"/>
          </p:cNvSpPr>
          <p:nvPr>
            <p:ph type="body" sz="quarter" idx="14"/>
          </p:nvPr>
        </p:nvSpPr>
        <p:spPr/>
        <p:txBody>
          <a:bodyPr/>
          <a:lstStyle/>
          <a:p>
            <a:r>
              <a:rPr lang="en-US" dirty="0"/>
              <a:t>Footnote text here</a:t>
            </a:r>
          </a:p>
          <a:p>
            <a:r>
              <a:rPr lang="en-US" dirty="0"/>
              <a:t>Footnote text here</a:t>
            </a:r>
          </a:p>
        </p:txBody>
      </p:sp>
      <p:sp>
        <p:nvSpPr>
          <p:cNvPr id="10" name="Rectangle 9">
            <a:extLst>
              <a:ext uri="{FF2B5EF4-FFF2-40B4-BE49-F238E27FC236}">
                <a16:creationId xmlns:a16="http://schemas.microsoft.com/office/drawing/2014/main" id="{97035C10-8849-72C5-59AC-77E9EF3B302B}"/>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only</a:t>
            </a:r>
          </a:p>
        </p:txBody>
      </p:sp>
    </p:spTree>
    <p:extLst>
      <p:ext uri="{BB962C8B-B14F-4D97-AF65-F5344CB8AC3E}">
        <p14:creationId xmlns:p14="http://schemas.microsoft.com/office/powerpoint/2010/main" val="1591575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50E8EE-7374-FB57-44EF-2F3A1AA1612A}"/>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p:txBody>
      </p:sp>
      <p:sp>
        <p:nvSpPr>
          <p:cNvPr id="3" name="Title 2">
            <a:extLst>
              <a:ext uri="{FF2B5EF4-FFF2-40B4-BE49-F238E27FC236}">
                <a16:creationId xmlns:a16="http://schemas.microsoft.com/office/drawing/2014/main" id="{F3EA44ED-58C1-6F8F-5507-9E930A2673BA}"/>
              </a:ext>
            </a:extLst>
          </p:cNvPr>
          <p:cNvSpPr>
            <a:spLocks noGrp="1"/>
          </p:cNvSpPr>
          <p:nvPr>
            <p:ph type="title"/>
          </p:nvPr>
        </p:nvSpPr>
        <p:spPr/>
        <p:txBody>
          <a:bodyPr/>
          <a:lstStyle/>
          <a:p>
            <a:r>
              <a:rPr lang="en-US" dirty="0"/>
              <a:t>Heading 1</a:t>
            </a:r>
          </a:p>
        </p:txBody>
      </p:sp>
      <p:sp>
        <p:nvSpPr>
          <p:cNvPr id="4" name="Text Placeholder 3">
            <a:extLst>
              <a:ext uri="{FF2B5EF4-FFF2-40B4-BE49-F238E27FC236}">
                <a16:creationId xmlns:a16="http://schemas.microsoft.com/office/drawing/2014/main" id="{68EDB540-C20A-6016-B02D-60A7D571371C}"/>
              </a:ext>
            </a:extLst>
          </p:cNvPr>
          <p:cNvSpPr>
            <a:spLocks noGrp="1"/>
          </p:cNvSpPr>
          <p:nvPr>
            <p:ph type="body" sz="quarter" idx="10"/>
          </p:nvPr>
        </p:nvSpPr>
        <p:spPr/>
        <p:txBody>
          <a:bodyPr>
            <a:normAutofit lnSpcReduction="10000"/>
          </a:bodyPr>
          <a:lstStyle/>
          <a:p>
            <a:r>
              <a:rPr lang="en-US" dirty="0"/>
              <a:t>28	Document title</a:t>
            </a:r>
          </a:p>
        </p:txBody>
      </p:sp>
      <p:sp>
        <p:nvSpPr>
          <p:cNvPr id="5" name="Text Placeholder 4">
            <a:extLst>
              <a:ext uri="{FF2B5EF4-FFF2-40B4-BE49-F238E27FC236}">
                <a16:creationId xmlns:a16="http://schemas.microsoft.com/office/drawing/2014/main" id="{96644A96-E0AD-8073-C59F-395BEAEF05E6}"/>
              </a:ext>
            </a:extLst>
          </p:cNvPr>
          <p:cNvSpPr>
            <a:spLocks noGrp="1"/>
          </p:cNvSpPr>
          <p:nvPr>
            <p:ph type="body" sz="quarter" idx="13"/>
          </p:nvPr>
        </p:nvSpPr>
        <p:spPr/>
        <p:txBody>
          <a:bodyPr/>
          <a:lstStyle/>
          <a:p>
            <a:pPr lvl="1"/>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1"/>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r>
              <a:rPr lang="en-US" dirty="0"/>
              <a:t>The document then provides greater detail about the resourcing recommendations for the Secretariat, essential to </a:t>
            </a:r>
          </a:p>
          <a:p>
            <a:pPr lvl="2"/>
            <a:r>
              <a:rPr lang="en-US" dirty="0"/>
              <a:t>a) address ongoing workload challenges and to enable the Secretariat to effectively, efficiently deliver on the new Strategy, and to </a:t>
            </a:r>
          </a:p>
          <a:p>
            <a:pPr lvl="2"/>
            <a:r>
              <a:rPr lang="en-US" dirty="0"/>
              <a:t>b) implement areas of work strengthened in the new Strategy which the Secretariat had not been properly capacitated for during the 2014 Functional Review. </a:t>
            </a:r>
          </a:p>
          <a:p>
            <a:pPr lvl="1"/>
            <a:r>
              <a:rPr lang="en-US" dirty="0"/>
              <a:t>Lastly, this document concludes by presenting a pragmatic, phased approach that will make the necessary staffing changes efficiently, while mitigating any associated risks and delivering the results needed to fully implement the 2023-2027 Strategy. </a:t>
            </a:r>
          </a:p>
          <a:p>
            <a:pPr lvl="1"/>
            <a:endParaRPr lang="en-US" dirty="0"/>
          </a:p>
        </p:txBody>
      </p:sp>
      <p:sp>
        <p:nvSpPr>
          <p:cNvPr id="6" name="Text Placeholder 5">
            <a:extLst>
              <a:ext uri="{FF2B5EF4-FFF2-40B4-BE49-F238E27FC236}">
                <a16:creationId xmlns:a16="http://schemas.microsoft.com/office/drawing/2014/main" id="{17F11507-27DE-1042-4261-32E18EFDBDB7}"/>
              </a:ext>
            </a:extLst>
          </p:cNvPr>
          <p:cNvSpPr>
            <a:spLocks noGrp="1"/>
          </p:cNvSpPr>
          <p:nvPr>
            <p:ph type="body" sz="quarter" idx="14"/>
          </p:nvPr>
        </p:nvSpPr>
        <p:spPr/>
        <p:txBody>
          <a:bodyPr/>
          <a:lstStyle/>
          <a:p>
            <a:r>
              <a:rPr lang="en-US" dirty="0"/>
              <a:t>Footnote text here if needed</a:t>
            </a:r>
          </a:p>
        </p:txBody>
      </p:sp>
      <p:sp>
        <p:nvSpPr>
          <p:cNvPr id="9" name="Rectangle 8">
            <a:extLst>
              <a:ext uri="{FF2B5EF4-FFF2-40B4-BE49-F238E27FC236}">
                <a16:creationId xmlns:a16="http://schemas.microsoft.com/office/drawing/2014/main" id="{154C0DD7-1291-3F86-B947-7B419C960A4E}"/>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and graphic</a:t>
            </a:r>
          </a:p>
        </p:txBody>
      </p:sp>
    </p:spTree>
    <p:extLst>
      <p:ext uri="{BB962C8B-B14F-4D97-AF65-F5344CB8AC3E}">
        <p14:creationId xmlns:p14="http://schemas.microsoft.com/office/powerpoint/2010/main" val="165080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50E8EE-7374-FB57-44EF-2F3A1AA1612A}"/>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p:txBody>
      </p:sp>
      <p:sp>
        <p:nvSpPr>
          <p:cNvPr id="3" name="Title 2">
            <a:extLst>
              <a:ext uri="{FF2B5EF4-FFF2-40B4-BE49-F238E27FC236}">
                <a16:creationId xmlns:a16="http://schemas.microsoft.com/office/drawing/2014/main" id="{F3EA44ED-58C1-6F8F-5507-9E930A2673BA}"/>
              </a:ext>
            </a:extLst>
          </p:cNvPr>
          <p:cNvSpPr>
            <a:spLocks noGrp="1"/>
          </p:cNvSpPr>
          <p:nvPr>
            <p:ph type="title"/>
          </p:nvPr>
        </p:nvSpPr>
        <p:spPr/>
        <p:txBody>
          <a:bodyPr/>
          <a:lstStyle/>
          <a:p>
            <a:r>
              <a:rPr lang="en-US" dirty="0"/>
              <a:t>Heading 1</a:t>
            </a:r>
          </a:p>
        </p:txBody>
      </p:sp>
      <p:sp>
        <p:nvSpPr>
          <p:cNvPr id="4" name="Text Placeholder 3">
            <a:extLst>
              <a:ext uri="{FF2B5EF4-FFF2-40B4-BE49-F238E27FC236}">
                <a16:creationId xmlns:a16="http://schemas.microsoft.com/office/drawing/2014/main" id="{68EDB540-C20A-6016-B02D-60A7D571371C}"/>
              </a:ext>
            </a:extLst>
          </p:cNvPr>
          <p:cNvSpPr>
            <a:spLocks noGrp="1"/>
          </p:cNvSpPr>
          <p:nvPr>
            <p:ph type="body" sz="quarter" idx="10"/>
          </p:nvPr>
        </p:nvSpPr>
        <p:spPr/>
        <p:txBody>
          <a:bodyPr>
            <a:normAutofit lnSpcReduction="10000"/>
          </a:bodyPr>
          <a:lstStyle/>
          <a:p>
            <a:r>
              <a:rPr lang="en-US" dirty="0"/>
              <a:t>9	Document title</a:t>
            </a:r>
          </a:p>
        </p:txBody>
      </p:sp>
      <p:sp>
        <p:nvSpPr>
          <p:cNvPr id="5" name="Text Placeholder 4">
            <a:extLst>
              <a:ext uri="{FF2B5EF4-FFF2-40B4-BE49-F238E27FC236}">
                <a16:creationId xmlns:a16="http://schemas.microsoft.com/office/drawing/2014/main" id="{96644A96-E0AD-8073-C59F-395BEAEF05E6}"/>
              </a:ext>
            </a:extLst>
          </p:cNvPr>
          <p:cNvSpPr>
            <a:spLocks noGrp="1"/>
          </p:cNvSpPr>
          <p:nvPr>
            <p:ph type="body" sz="quarter" idx="13"/>
          </p:nvPr>
        </p:nvSpPr>
        <p:spPr/>
        <p:txBody>
          <a:bodyPr/>
          <a:lstStyle/>
          <a:p>
            <a:pPr lvl="1"/>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1"/>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r>
              <a:rPr lang="en-US" dirty="0"/>
              <a:t>The document then provides greater detail about the resourcing recommendations for the Secretariat, essential to </a:t>
            </a:r>
          </a:p>
          <a:p>
            <a:pPr lvl="2"/>
            <a:r>
              <a:rPr lang="en-US" dirty="0"/>
              <a:t>a) address ongoing workload challenges and to enable the Secretariat to effectively, efficiently deliver on the new Strategy, and to </a:t>
            </a:r>
          </a:p>
          <a:p>
            <a:pPr lvl="2"/>
            <a:r>
              <a:rPr lang="en-US" dirty="0"/>
              <a:t>b) implement areas of work strengthened in the new Strategy which the Secretariat had not been properly capacitated for during the 2014 Functional Review. </a:t>
            </a:r>
          </a:p>
          <a:p>
            <a:pPr lvl="1"/>
            <a:r>
              <a:rPr lang="en-US" dirty="0"/>
              <a:t>Lastly, this document concludes by presenting a pragmatic, phased approach that will make the necessary staffing changes efficiently, while mitigating any associated risks and delivering the results needed to fully implement the 2023-2027 Strategy. </a:t>
            </a:r>
          </a:p>
          <a:p>
            <a:pPr lvl="1"/>
            <a:endParaRPr lang="en-US" dirty="0"/>
          </a:p>
        </p:txBody>
      </p:sp>
      <p:sp>
        <p:nvSpPr>
          <p:cNvPr id="6" name="Text Placeholder 5">
            <a:extLst>
              <a:ext uri="{FF2B5EF4-FFF2-40B4-BE49-F238E27FC236}">
                <a16:creationId xmlns:a16="http://schemas.microsoft.com/office/drawing/2014/main" id="{17F11507-27DE-1042-4261-32E18EFDBDB7}"/>
              </a:ext>
            </a:extLst>
          </p:cNvPr>
          <p:cNvSpPr>
            <a:spLocks noGrp="1"/>
          </p:cNvSpPr>
          <p:nvPr>
            <p:ph type="body" sz="quarter" idx="14"/>
          </p:nvPr>
        </p:nvSpPr>
        <p:spPr/>
        <p:txBody>
          <a:bodyPr/>
          <a:lstStyle/>
          <a:p>
            <a:r>
              <a:rPr lang="en-US" dirty="0"/>
              <a:t>Footnote text here if needed</a:t>
            </a:r>
          </a:p>
        </p:txBody>
      </p:sp>
      <p:sp>
        <p:nvSpPr>
          <p:cNvPr id="9" name="Rectangle 8">
            <a:extLst>
              <a:ext uri="{FF2B5EF4-FFF2-40B4-BE49-F238E27FC236}">
                <a16:creationId xmlns:a16="http://schemas.microsoft.com/office/drawing/2014/main" id="{154C0DD7-1291-3F86-B947-7B419C960A4E}"/>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and graphic</a:t>
            </a:r>
          </a:p>
        </p:txBody>
      </p:sp>
    </p:spTree>
    <p:extLst>
      <p:ext uri="{BB962C8B-B14F-4D97-AF65-F5344CB8AC3E}">
        <p14:creationId xmlns:p14="http://schemas.microsoft.com/office/powerpoint/2010/main" val="66307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dirty="0"/>
          </a:p>
        </p:txBody>
      </p:sp>
      <p:sp>
        <p:nvSpPr>
          <p:cNvPr id="5" name="Text Placeholder 4">
            <a:extLst>
              <a:ext uri="{FF2B5EF4-FFF2-40B4-BE49-F238E27FC236}">
                <a16:creationId xmlns:a16="http://schemas.microsoft.com/office/drawing/2014/main" id="{E814389C-413F-D726-D0D9-D6B53DD96F09}"/>
              </a:ext>
            </a:extLst>
          </p:cNvPr>
          <p:cNvSpPr>
            <a:spLocks noGrp="1"/>
          </p:cNvSpPr>
          <p:nvPr>
            <p:ph type="body" sz="quarter" idx="11"/>
          </p:nvPr>
        </p:nvSpPr>
        <p:spPr>
          <a:xfrm>
            <a:off x="474661" y="2074476"/>
            <a:ext cx="10830647" cy="1088825"/>
          </a:xfrm>
        </p:spPr>
        <p:txBody>
          <a:bodyPr>
            <a:normAutofit/>
          </a:bodyPr>
          <a:lstStyle/>
          <a:p>
            <a:r>
              <a:rPr lang="fr-CA" dirty="0" err="1"/>
              <a:t>Only</a:t>
            </a:r>
            <a:r>
              <a:rPr lang="fr-CA" dirty="0"/>
              <a:t> use exact </a:t>
            </a:r>
            <a:r>
              <a:rPr lang="fr-CA" dirty="0" err="1"/>
              <a:t>colors</a:t>
            </a:r>
            <a:r>
              <a:rPr lang="fr-CA" dirty="0"/>
              <a:t>. </a:t>
            </a:r>
            <a:r>
              <a:rPr lang="fr-CA" dirty="0" err="1"/>
              <a:t>Avoid</a:t>
            </a:r>
            <a:r>
              <a:rPr lang="fr-CA" dirty="0"/>
              <a:t> </a:t>
            </a:r>
            <a:r>
              <a:rPr lang="fr-CA" dirty="0" err="1"/>
              <a:t>approximating</a:t>
            </a:r>
            <a:r>
              <a:rPr lang="fr-CA" dirty="0"/>
              <a:t> </a:t>
            </a:r>
            <a:r>
              <a:rPr lang="fr-CA" dirty="0" err="1"/>
              <a:t>colors</a:t>
            </a:r>
            <a:r>
              <a:rPr lang="fr-CA" dirty="0"/>
              <a:t> or </a:t>
            </a:r>
            <a:r>
              <a:rPr lang="fr-CA" dirty="0" err="1"/>
              <a:t>using</a:t>
            </a:r>
            <a:r>
              <a:rPr lang="fr-CA" dirty="0"/>
              <a:t> </a:t>
            </a:r>
            <a:r>
              <a:rPr lang="fr-CA" dirty="0" err="1"/>
              <a:t>any</a:t>
            </a:r>
            <a:r>
              <a:rPr lang="fr-CA" dirty="0"/>
              <a:t> </a:t>
            </a:r>
            <a:r>
              <a:rPr lang="fr-CA" dirty="0" err="1"/>
              <a:t>other</a:t>
            </a:r>
            <a:r>
              <a:rPr lang="fr-CA" dirty="0"/>
              <a:t> </a:t>
            </a:r>
            <a:r>
              <a:rPr lang="fr-CA" dirty="0" err="1"/>
              <a:t>colors</a:t>
            </a:r>
            <a:r>
              <a:rPr lang="fr-CA" dirty="0"/>
              <a:t>. Follow </a:t>
            </a:r>
            <a:r>
              <a:rPr lang="fr-CA" dirty="0" err="1"/>
              <a:t>these</a:t>
            </a:r>
            <a:r>
              <a:rPr lang="fr-CA" dirty="0"/>
              <a:t> instructions to change the </a:t>
            </a:r>
            <a:r>
              <a:rPr lang="fr-CA" dirty="0" err="1"/>
              <a:t>color</a:t>
            </a:r>
            <a:r>
              <a:rPr lang="fr-CA" dirty="0"/>
              <a:t> of </a:t>
            </a:r>
            <a:r>
              <a:rPr lang="fr-CA" dirty="0" err="1"/>
              <a:t>your</a:t>
            </a:r>
            <a:r>
              <a:rPr lang="fr-CA" dirty="0"/>
              <a:t> </a:t>
            </a:r>
            <a:r>
              <a:rPr lang="fr-CA" dirty="0" err="1"/>
              <a:t>text</a:t>
            </a:r>
            <a:r>
              <a:rPr lang="fr-CA" dirty="0"/>
              <a:t> to </a:t>
            </a:r>
            <a:r>
              <a:rPr lang="fr-CA" dirty="0" err="1"/>
              <a:t>Unitaid-branded</a:t>
            </a:r>
            <a:r>
              <a:rPr lang="fr-CA" dirty="0"/>
              <a:t> </a:t>
            </a:r>
            <a:r>
              <a:rPr lang="fr-CA" dirty="0" err="1"/>
              <a:t>colors</a:t>
            </a:r>
            <a:r>
              <a:rPr lang="fr-CA" dirty="0"/>
              <a:t>.</a:t>
            </a:r>
            <a:endParaRPr lang="en-US" dirty="0"/>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p:txBody>
          <a:bodyPr>
            <a:normAutofit fontScale="90000"/>
          </a:bodyPr>
          <a:lstStyle/>
          <a:p>
            <a:r>
              <a:rPr lang="fr-CA" dirty="0" err="1">
                <a:solidFill>
                  <a:srgbClr val="202E92"/>
                </a:solidFill>
              </a:rPr>
              <a:t>Branded</a:t>
            </a:r>
            <a:r>
              <a:rPr lang="fr-CA" dirty="0">
                <a:solidFill>
                  <a:srgbClr val="202E92"/>
                </a:solidFill>
              </a:rPr>
              <a:t> </a:t>
            </a:r>
            <a:r>
              <a:rPr lang="fr-CA" dirty="0" err="1">
                <a:solidFill>
                  <a:srgbClr val="202E92"/>
                </a:solidFill>
              </a:rPr>
              <a:t>colors</a:t>
            </a:r>
            <a:endParaRPr lang="en-US" dirty="0">
              <a:solidFill>
                <a:srgbClr val="202E92"/>
              </a:solidFill>
            </a:endParaRPr>
          </a:p>
        </p:txBody>
      </p:sp>
      <p:pic>
        <p:nvPicPr>
          <p:cNvPr id="12" name="Picture 11">
            <a:extLst>
              <a:ext uri="{FF2B5EF4-FFF2-40B4-BE49-F238E27FC236}">
                <a16:creationId xmlns:a16="http://schemas.microsoft.com/office/drawing/2014/main" id="{F92D0813-250C-EDB5-FA06-600EB06597AD}"/>
              </a:ext>
            </a:extLst>
          </p:cNvPr>
          <p:cNvPicPr>
            <a:picLocks noChangeAspect="1"/>
          </p:cNvPicPr>
          <p:nvPr/>
        </p:nvPicPr>
        <p:blipFill>
          <a:blip r:embed="rId2"/>
          <a:stretch>
            <a:fillRect/>
          </a:stretch>
        </p:blipFill>
        <p:spPr>
          <a:xfrm>
            <a:off x="2971246" y="2866022"/>
            <a:ext cx="6249507" cy="3908664"/>
          </a:xfrm>
          <a:prstGeom prst="rect">
            <a:avLst/>
          </a:prstGeom>
        </p:spPr>
      </p:pic>
      <p:sp>
        <p:nvSpPr>
          <p:cNvPr id="2" name="Title 5">
            <a:extLst>
              <a:ext uri="{FF2B5EF4-FFF2-40B4-BE49-F238E27FC236}">
                <a16:creationId xmlns:a16="http://schemas.microsoft.com/office/drawing/2014/main" id="{01C09206-A4F7-FF30-1FE2-C0FAC8A5DC98}"/>
              </a:ext>
            </a:extLst>
          </p:cNvPr>
          <p:cNvSpPr txBox="1">
            <a:spLocks/>
          </p:cNvSpPr>
          <p:nvPr/>
        </p:nvSpPr>
        <p:spPr>
          <a:xfrm>
            <a:off x="4912822" y="272005"/>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3860997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group of boys smiling&#10;&#10;Description automatically generated">
            <a:extLst>
              <a:ext uri="{FF2B5EF4-FFF2-40B4-BE49-F238E27FC236}">
                <a16:creationId xmlns:a16="http://schemas.microsoft.com/office/drawing/2014/main" id="{296D7C54-5861-67B6-4EE8-BDE7841AC30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2" t="12162" r="52270"/>
          <a:stretch/>
        </p:blipFill>
        <p:spPr>
          <a:xfrm>
            <a:off x="8171786" y="0"/>
            <a:ext cx="5272078" cy="6858000"/>
          </a:xfrm>
        </p:spPr>
      </p:pic>
      <p:sp>
        <p:nvSpPr>
          <p:cNvPr id="6" name="Text Placeholder 5">
            <a:extLst>
              <a:ext uri="{FF2B5EF4-FFF2-40B4-BE49-F238E27FC236}">
                <a16:creationId xmlns:a16="http://schemas.microsoft.com/office/drawing/2014/main" id="{7396F664-9014-016B-895D-CC28FE348CD2}"/>
              </a:ext>
            </a:extLst>
          </p:cNvPr>
          <p:cNvSpPr>
            <a:spLocks noGrp="1"/>
          </p:cNvSpPr>
          <p:nvPr>
            <p:ph type="body" sz="quarter" idx="10"/>
          </p:nvPr>
        </p:nvSpPr>
        <p:spPr/>
        <p:txBody>
          <a:bodyPr>
            <a:normAutofit lnSpcReduction="10000"/>
          </a:bodyPr>
          <a:lstStyle/>
          <a:p>
            <a:r>
              <a:rPr lang="en-US" dirty="0"/>
              <a:t>30	Document title</a:t>
            </a:r>
          </a:p>
        </p:txBody>
      </p:sp>
      <p:sp>
        <p:nvSpPr>
          <p:cNvPr id="3" name="Text Placeholder 2">
            <a:extLst>
              <a:ext uri="{FF2B5EF4-FFF2-40B4-BE49-F238E27FC236}">
                <a16:creationId xmlns:a16="http://schemas.microsoft.com/office/drawing/2014/main" id="{C9091414-E2EE-B50B-0215-BBBEF9116F03}"/>
              </a:ext>
            </a:extLst>
          </p:cNvPr>
          <p:cNvSpPr>
            <a:spLocks noGrp="1"/>
          </p:cNvSpPr>
          <p:nvPr>
            <p:ph type="body" sz="quarter" idx="11"/>
          </p:nvPr>
        </p:nvSpPr>
        <p:spPr/>
        <p:txBody>
          <a:bodyPr/>
          <a:lstStyle/>
          <a:p>
            <a:r>
              <a:rPr lang="en-US" dirty="0"/>
              <a:t>To lay the foundation for successful operationalization of </a:t>
            </a:r>
            <a:r>
              <a:rPr lang="en-US" dirty="0" err="1"/>
              <a:t>Unitaid’s</a:t>
            </a:r>
            <a:r>
              <a:rPr lang="en-US" dirty="0"/>
              <a:t> new Strategy, a Functional Review of the </a:t>
            </a:r>
            <a:r>
              <a:rPr lang="en-US" dirty="0" err="1"/>
              <a:t>Unitaid</a:t>
            </a:r>
            <a:r>
              <a:rPr lang="en-US" dirty="0"/>
              <a:t> Secretariat was carried out in 2022-2023.</a:t>
            </a:r>
          </a:p>
        </p:txBody>
      </p:sp>
      <p:sp>
        <p:nvSpPr>
          <p:cNvPr id="2" name="Title 1">
            <a:extLst>
              <a:ext uri="{FF2B5EF4-FFF2-40B4-BE49-F238E27FC236}">
                <a16:creationId xmlns:a16="http://schemas.microsoft.com/office/drawing/2014/main" id="{FDA72727-A4EC-73A5-29E5-B6B97A4AD73F}"/>
              </a:ext>
            </a:extLst>
          </p:cNvPr>
          <p:cNvSpPr>
            <a:spLocks noGrp="1"/>
          </p:cNvSpPr>
          <p:nvPr>
            <p:ph type="title"/>
          </p:nvPr>
        </p:nvSpPr>
        <p:spPr/>
        <p:txBody>
          <a:bodyPr/>
          <a:lstStyle/>
          <a:p>
            <a:r>
              <a:rPr lang="en-US" dirty="0"/>
              <a:t>Heading 1</a:t>
            </a:r>
          </a:p>
        </p:txBody>
      </p:sp>
      <p:sp>
        <p:nvSpPr>
          <p:cNvPr id="4" name="Text Placeholder 3">
            <a:extLst>
              <a:ext uri="{FF2B5EF4-FFF2-40B4-BE49-F238E27FC236}">
                <a16:creationId xmlns:a16="http://schemas.microsoft.com/office/drawing/2014/main" id="{21650667-A0FD-8C5A-C725-2CDD1B8F0CB7}"/>
              </a:ext>
            </a:extLst>
          </p:cNvPr>
          <p:cNvSpPr>
            <a:spLocks noGrp="1"/>
          </p:cNvSpPr>
          <p:nvPr>
            <p:ph type="body" sz="quarter" idx="14"/>
          </p:nvPr>
        </p:nvSpPr>
        <p:spPr/>
        <p:txBody>
          <a:bodyPr/>
          <a:lstStyle/>
          <a:p>
            <a:pPr lvl="2"/>
            <a:r>
              <a:rPr lang="en-US" dirty="0"/>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a:t>
            </a:r>
            <a:br>
              <a:rPr lang="en-US" dirty="0"/>
            </a:br>
            <a:r>
              <a:rPr lang="en-US" dirty="0"/>
              <a:t>17 May 2023. </a:t>
            </a:r>
          </a:p>
          <a:p>
            <a:pPr lvl="2"/>
            <a:r>
              <a:rPr lang="en-US" dirty="0"/>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 </a:t>
            </a:r>
          </a:p>
          <a:p>
            <a:pPr lvl="1"/>
            <a:endParaRPr lang="en-US" dirty="0"/>
          </a:p>
          <a:p>
            <a:pPr lvl="1"/>
            <a:endParaRPr lang="en-US" dirty="0"/>
          </a:p>
          <a:p>
            <a:pPr lvl="2"/>
            <a:r>
              <a:rPr lang="en-US" dirty="0"/>
              <a:t>The document then provides greater detail about the resourcing recommendations for the Secretariat, essential to </a:t>
            </a:r>
          </a:p>
          <a:p>
            <a:pPr lvl="3"/>
            <a:r>
              <a:rPr lang="en-US" dirty="0"/>
              <a:t>a) address ongoing workload challenges and to enable the Secretariat to effectively, efficiently deliver on the new Strategy, and to </a:t>
            </a:r>
          </a:p>
          <a:p>
            <a:pPr lvl="3"/>
            <a:r>
              <a:rPr lang="en-US" dirty="0"/>
              <a:t>b) implement areas of work strengthened in the new Strategy which the Secretariat had not been properly capacitated for during the 2014 Functional Review. </a:t>
            </a:r>
          </a:p>
          <a:p>
            <a:pPr lvl="2"/>
            <a:r>
              <a:rPr lang="en-US" dirty="0"/>
              <a:t>Lastly, this document concludes by presenting a pragmatic, phased approach that will make the necessary staffing changes efficiently, while mitigating any associated risks and delivering the results needed </a:t>
            </a:r>
            <a:br>
              <a:rPr lang="en-US" dirty="0"/>
            </a:br>
            <a:r>
              <a:rPr lang="en-US" dirty="0"/>
              <a:t>to fully implement the 2023-2027 Strategy. </a:t>
            </a:r>
          </a:p>
          <a:p>
            <a:pPr lvl="1"/>
            <a:endParaRPr lang="en-US" dirty="0"/>
          </a:p>
          <a:p>
            <a:pPr lvl="1"/>
            <a:endParaRPr lang="en-US" dirty="0"/>
          </a:p>
        </p:txBody>
      </p:sp>
      <p:sp>
        <p:nvSpPr>
          <p:cNvPr id="5" name="Text Placeholder 4">
            <a:extLst>
              <a:ext uri="{FF2B5EF4-FFF2-40B4-BE49-F238E27FC236}">
                <a16:creationId xmlns:a16="http://schemas.microsoft.com/office/drawing/2014/main" id="{408F2655-70D4-CD79-A69D-467ECA5802E7}"/>
              </a:ext>
            </a:extLst>
          </p:cNvPr>
          <p:cNvSpPr>
            <a:spLocks noGrp="1"/>
          </p:cNvSpPr>
          <p:nvPr>
            <p:ph type="body" sz="quarter" idx="15"/>
          </p:nvPr>
        </p:nvSpPr>
        <p:spPr/>
        <p:txBody>
          <a:bodyPr/>
          <a:lstStyle/>
          <a:p>
            <a:r>
              <a:rPr lang="en-US" dirty="0"/>
              <a:t>Footnote here</a:t>
            </a:r>
          </a:p>
        </p:txBody>
      </p:sp>
      <p:sp>
        <p:nvSpPr>
          <p:cNvPr id="30" name="Rectangle 29">
            <a:extLst>
              <a:ext uri="{FF2B5EF4-FFF2-40B4-BE49-F238E27FC236}">
                <a16:creationId xmlns:a16="http://schemas.microsoft.com/office/drawing/2014/main" id="{2DFFB121-BA98-2216-7829-F23B46056EEA}"/>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and image</a:t>
            </a:r>
          </a:p>
        </p:txBody>
      </p:sp>
      <p:sp>
        <p:nvSpPr>
          <p:cNvPr id="23" name="TextBox 22">
            <a:extLst>
              <a:ext uri="{FF2B5EF4-FFF2-40B4-BE49-F238E27FC236}">
                <a16:creationId xmlns:a16="http://schemas.microsoft.com/office/drawing/2014/main" id="{0B155DF8-9758-6B88-570D-920FD0ADF862}"/>
              </a:ext>
            </a:extLst>
          </p:cNvPr>
          <p:cNvSpPr txBox="1"/>
          <p:nvPr/>
        </p:nvSpPr>
        <p:spPr>
          <a:xfrm>
            <a:off x="5170714" y="49580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1951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35BBE7B-F6E9-68B3-9864-ACDA27909DB0}"/>
              </a:ext>
            </a:extLst>
          </p:cNvPr>
          <p:cNvSpPr>
            <a:spLocks noGrp="1"/>
          </p:cNvSpPr>
          <p:nvPr>
            <p:ph type="body" sz="quarter" idx="14"/>
          </p:nvPr>
        </p:nvSpPr>
        <p:spPr/>
        <p:txBody>
          <a:bodyPr/>
          <a:lstStyle/>
          <a:p>
            <a:pPr lvl="2"/>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a:t>
            </a:r>
            <a:r>
              <a:rPr lang="en-US" dirty="0" err="1"/>
              <a:t>quam</a:t>
            </a:r>
            <a:r>
              <a:rPr lang="en-US" dirty="0"/>
              <a:t> </a:t>
            </a:r>
            <a:r>
              <a:rPr lang="en-US" dirty="0" err="1"/>
              <a:t>neque</a:t>
            </a:r>
            <a:r>
              <a:rPr lang="en-US" dirty="0"/>
              <a:t>, semper in </a:t>
            </a:r>
            <a:r>
              <a:rPr lang="en-US" dirty="0" err="1"/>
              <a:t>metus</a:t>
            </a:r>
            <a:r>
              <a:rPr lang="en-US" dirty="0"/>
              <a:t> id, </a:t>
            </a:r>
            <a:r>
              <a:rPr lang="en-US" dirty="0" err="1"/>
              <a:t>consectetur</a:t>
            </a:r>
            <a:r>
              <a:rPr lang="en-US" dirty="0"/>
              <a:t> tempus </a:t>
            </a:r>
            <a:r>
              <a:rPr lang="en-US" dirty="0" err="1"/>
              <a:t>massa</a:t>
            </a:r>
            <a:r>
              <a:rPr lang="en-US" dirty="0"/>
              <a:t>. </a:t>
            </a:r>
            <a:r>
              <a:rPr lang="en-US" dirty="0" err="1"/>
              <a:t>Pellentesque</a:t>
            </a:r>
            <a:r>
              <a:rPr lang="en-US" dirty="0"/>
              <a:t> </a:t>
            </a:r>
            <a:r>
              <a:rPr lang="en-US" dirty="0" err="1"/>
              <a:t>aliquet</a:t>
            </a:r>
            <a:r>
              <a:rPr lang="en-US" dirty="0"/>
              <a:t> </a:t>
            </a:r>
            <a:r>
              <a:rPr lang="en-US" dirty="0" err="1"/>
              <a:t>blandit</a:t>
            </a:r>
            <a:r>
              <a:rPr lang="en-US" dirty="0"/>
              <a:t> diam </a:t>
            </a:r>
            <a:r>
              <a:rPr lang="en-US" dirty="0" err="1"/>
              <a:t>posuere</a:t>
            </a:r>
            <a:r>
              <a:rPr lang="en-US" dirty="0"/>
              <a:t> </a:t>
            </a:r>
            <a:r>
              <a:rPr lang="en-US" dirty="0" err="1"/>
              <a:t>tincidunt</a:t>
            </a:r>
            <a:r>
              <a:rPr lang="en-US" dirty="0"/>
              <a:t>. Morbi </a:t>
            </a:r>
            <a:r>
              <a:rPr lang="en-US" dirty="0" err="1"/>
              <a:t>fringilla</a:t>
            </a:r>
            <a:r>
              <a:rPr lang="en-US" dirty="0"/>
              <a:t> </a:t>
            </a:r>
            <a:r>
              <a:rPr lang="en-US" dirty="0" err="1"/>
              <a:t>turpis</a:t>
            </a:r>
            <a:r>
              <a:rPr lang="en-US" dirty="0"/>
              <a:t> sed </a:t>
            </a:r>
            <a:r>
              <a:rPr lang="en-US" dirty="0" err="1"/>
              <a:t>odio</a:t>
            </a:r>
            <a:r>
              <a:rPr lang="en-US" dirty="0"/>
              <a:t> </a:t>
            </a:r>
            <a:r>
              <a:rPr lang="en-US" dirty="0" err="1"/>
              <a:t>ullamcorper</a:t>
            </a:r>
            <a:r>
              <a:rPr lang="en-US" dirty="0"/>
              <a:t>, </a:t>
            </a:r>
            <a:r>
              <a:rPr lang="en-US" dirty="0" err="1"/>
              <a:t>eget</a:t>
            </a:r>
            <a:r>
              <a:rPr lang="en-US" dirty="0"/>
              <a:t> pharetra </a:t>
            </a:r>
            <a:r>
              <a:rPr lang="en-US" dirty="0" err="1"/>
              <a:t>augue</a:t>
            </a:r>
            <a:r>
              <a:rPr lang="en-US" dirty="0"/>
              <a:t> </a:t>
            </a:r>
            <a:r>
              <a:rPr lang="en-US" dirty="0" err="1"/>
              <a:t>pretium</a:t>
            </a:r>
            <a:r>
              <a:rPr lang="en-US" dirty="0"/>
              <a:t>. Integer et </a:t>
            </a:r>
            <a:r>
              <a:rPr lang="en-US" dirty="0" err="1"/>
              <a:t>condimentum</a:t>
            </a:r>
            <a:r>
              <a:rPr lang="en-US" dirty="0"/>
              <a:t> </a:t>
            </a:r>
            <a:r>
              <a:rPr lang="en-US" dirty="0" err="1"/>
              <a:t>enim</a:t>
            </a:r>
            <a:r>
              <a:rPr lang="en-US" dirty="0"/>
              <a:t>. Nunc sed porta eros. </a:t>
            </a:r>
            <a:r>
              <a:rPr lang="en-US" dirty="0" err="1"/>
              <a:t>Vivamus</a:t>
            </a:r>
            <a:r>
              <a:rPr lang="en-US" dirty="0"/>
              <a:t> </a:t>
            </a:r>
            <a:r>
              <a:rPr lang="en-US" dirty="0" err="1"/>
              <a:t>volutpat</a:t>
            </a:r>
            <a:r>
              <a:rPr lang="en-US" dirty="0"/>
              <a:t> diam vel </a:t>
            </a:r>
            <a:r>
              <a:rPr lang="en-US" dirty="0" err="1"/>
              <a:t>nibh</a:t>
            </a:r>
            <a:r>
              <a:rPr lang="en-US" dirty="0"/>
              <a:t> </a:t>
            </a:r>
            <a:r>
              <a:rPr lang="en-US" dirty="0" err="1"/>
              <a:t>bibendum</a:t>
            </a:r>
            <a:r>
              <a:rPr lang="en-US" dirty="0"/>
              <a:t> </a:t>
            </a:r>
            <a:r>
              <a:rPr lang="en-US" dirty="0" err="1"/>
              <a:t>mollis</a:t>
            </a:r>
            <a:r>
              <a:rPr lang="en-US" dirty="0"/>
              <a:t>. Morbi </a:t>
            </a:r>
            <a:r>
              <a:rPr lang="en-US" dirty="0" err="1"/>
              <a:t>sagittis</a:t>
            </a:r>
            <a:r>
              <a:rPr lang="en-US" dirty="0"/>
              <a:t> </a:t>
            </a:r>
            <a:r>
              <a:rPr lang="en-US" dirty="0" err="1"/>
              <a:t>tincidunt</a:t>
            </a:r>
            <a:r>
              <a:rPr lang="en-US" dirty="0"/>
              <a:t> </a:t>
            </a:r>
            <a:r>
              <a:rPr lang="en-US" dirty="0" err="1"/>
              <a:t>quam</a:t>
            </a:r>
            <a:r>
              <a:rPr lang="en-US" dirty="0"/>
              <a:t>, sit </a:t>
            </a:r>
            <a:r>
              <a:rPr lang="en-US" dirty="0" err="1"/>
              <a:t>amet</a:t>
            </a:r>
            <a:r>
              <a:rPr lang="en-US" dirty="0"/>
              <a:t> </a:t>
            </a:r>
            <a:r>
              <a:rPr lang="en-US" dirty="0" err="1"/>
              <a:t>aliquet</a:t>
            </a:r>
            <a:r>
              <a:rPr lang="en-US" dirty="0"/>
              <a:t> </a:t>
            </a:r>
            <a:r>
              <a:rPr lang="en-US" dirty="0" err="1"/>
              <a:t>arcu</a:t>
            </a:r>
            <a:r>
              <a:rPr lang="en-US" dirty="0"/>
              <a:t> </a:t>
            </a:r>
            <a:r>
              <a:rPr lang="en-US" dirty="0" err="1"/>
              <a:t>suscipit</a:t>
            </a:r>
            <a:r>
              <a:rPr lang="en-US" dirty="0"/>
              <a:t> vitae. Vestibulum </a:t>
            </a:r>
            <a:r>
              <a:rPr lang="en-US" dirty="0" err="1"/>
              <a:t>interdum</a:t>
            </a:r>
            <a:r>
              <a:rPr lang="en-US" dirty="0"/>
              <a:t> </a:t>
            </a:r>
            <a:r>
              <a:rPr lang="en-US" dirty="0" err="1"/>
              <a:t>bibendum</a:t>
            </a:r>
            <a:r>
              <a:rPr lang="en-US" dirty="0"/>
              <a:t> </a:t>
            </a:r>
            <a:r>
              <a:rPr lang="en-US" dirty="0" err="1"/>
              <a:t>consectetur</a:t>
            </a:r>
            <a:r>
              <a:rPr lang="en-US" dirty="0"/>
              <a:t>.</a:t>
            </a:r>
          </a:p>
          <a:p>
            <a:pPr lvl="1"/>
            <a:r>
              <a:rPr lang="en-US" dirty="0"/>
              <a:t>Subheading</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Duis </a:t>
            </a:r>
            <a:r>
              <a:rPr lang="en-US" dirty="0" err="1"/>
              <a:t>eget</a:t>
            </a:r>
            <a:r>
              <a:rPr lang="en-US" dirty="0"/>
              <a:t> </a:t>
            </a:r>
            <a:r>
              <a:rPr lang="en-US" dirty="0" err="1"/>
              <a:t>turpis</a:t>
            </a:r>
            <a:r>
              <a:rPr lang="en-US" dirty="0"/>
              <a:t> </a:t>
            </a:r>
            <a:r>
              <a:rPr lang="en-US" dirty="0" err="1"/>
              <a:t>mollis</a:t>
            </a:r>
            <a:r>
              <a:rPr lang="en-US" dirty="0"/>
              <a:t>, dictum </a:t>
            </a:r>
            <a:r>
              <a:rPr lang="en-US" dirty="0" err="1"/>
              <a:t>euismod</a:t>
            </a:r>
            <a:r>
              <a:rPr lang="en-US" dirty="0"/>
              <a:t>, in cursus </a:t>
            </a:r>
            <a:r>
              <a:rPr lang="en-US" dirty="0" err="1"/>
              <a:t>lacus</a:t>
            </a:r>
            <a:r>
              <a:rPr lang="en-US" dirty="0"/>
              <a:t> </a:t>
            </a:r>
            <a:r>
              <a:rPr lang="en-US" dirty="0" err="1"/>
              <a:t>tincidunt</a:t>
            </a:r>
            <a:r>
              <a:rPr lang="en-US" dirty="0"/>
              <a:t>. Nam non </a:t>
            </a:r>
            <a:r>
              <a:rPr lang="en-US" dirty="0" err="1"/>
              <a:t>ultrices</a:t>
            </a:r>
            <a:r>
              <a:rPr lang="en-US" dirty="0"/>
              <a:t> </a:t>
            </a:r>
            <a:r>
              <a:rPr lang="en-US" dirty="0" err="1"/>
              <a:t>justo</a:t>
            </a:r>
            <a:r>
              <a:rPr lang="en-US" dirty="0"/>
              <a:t>. </a:t>
            </a:r>
            <a:r>
              <a:rPr lang="en-US" dirty="0" err="1"/>
              <a:t>Pellentesque</a:t>
            </a:r>
            <a:r>
              <a:rPr lang="en-US" dirty="0"/>
              <a:t> </a:t>
            </a:r>
            <a:r>
              <a:rPr lang="en-US" dirty="0" err="1"/>
              <a:t>tempor</a:t>
            </a:r>
            <a:r>
              <a:rPr lang="en-US" dirty="0"/>
              <a:t> </a:t>
            </a:r>
            <a:r>
              <a:rPr lang="en-US" dirty="0" err="1"/>
              <a:t>dignissim</a:t>
            </a:r>
            <a:r>
              <a:rPr lang="en-US" dirty="0"/>
              <a:t> </a:t>
            </a:r>
            <a:r>
              <a:rPr lang="en-US" dirty="0" err="1"/>
              <a:t>leo</a:t>
            </a:r>
            <a:r>
              <a:rPr lang="en-US" dirty="0"/>
              <a:t> ac </a:t>
            </a:r>
            <a:r>
              <a:rPr lang="en-US" dirty="0" err="1"/>
              <a:t>pellentesque</a:t>
            </a:r>
            <a:r>
              <a:rPr lang="en-US" dirty="0"/>
              <a:t>. Donec at </a:t>
            </a:r>
            <a:r>
              <a:rPr lang="en-US" dirty="0" err="1"/>
              <a:t>tellus</a:t>
            </a:r>
            <a:r>
              <a:rPr lang="en-US" dirty="0"/>
              <a:t> </a:t>
            </a:r>
            <a:r>
              <a:rPr lang="en-US" dirty="0" err="1"/>
              <a:t>rhoncus</a:t>
            </a:r>
            <a:r>
              <a:rPr lang="en-US" dirty="0"/>
              <a:t> </a:t>
            </a:r>
            <a:r>
              <a:rPr lang="en-US" dirty="0" err="1"/>
              <a:t>nulla</a:t>
            </a:r>
            <a:r>
              <a:rPr lang="en-US" dirty="0"/>
              <a:t> gravida </a:t>
            </a:r>
            <a:r>
              <a:rPr lang="en-US" dirty="0" err="1"/>
              <a:t>porttitor</a:t>
            </a:r>
            <a:r>
              <a:rPr lang="en-US" dirty="0"/>
              <a:t> ac </a:t>
            </a:r>
            <a:r>
              <a:rPr lang="en-US" dirty="0" err="1"/>
              <a:t>quis</a:t>
            </a:r>
            <a:r>
              <a:rPr lang="en-US" dirty="0"/>
              <a:t> ipsum. Integer auctor, </a:t>
            </a:r>
            <a:r>
              <a:rPr lang="en-US" dirty="0" err="1"/>
              <a:t>turpis</a:t>
            </a:r>
            <a:r>
              <a:rPr lang="en-US" dirty="0"/>
              <a:t> id </a:t>
            </a:r>
            <a:r>
              <a:rPr lang="en-US" dirty="0" err="1"/>
              <a:t>pellentesque</a:t>
            </a:r>
            <a:r>
              <a:rPr lang="en-US" dirty="0"/>
              <a:t> </a:t>
            </a:r>
            <a:r>
              <a:rPr lang="en-US" dirty="0" err="1"/>
              <a:t>hendrerit</a:t>
            </a:r>
            <a:r>
              <a:rPr lang="en-US" dirty="0"/>
              <a:t>, </a:t>
            </a:r>
            <a:r>
              <a:rPr lang="en-US" dirty="0" err="1"/>
              <a:t>nisl</a:t>
            </a:r>
            <a:r>
              <a:rPr lang="en-US" dirty="0"/>
              <a:t> magna </a:t>
            </a:r>
            <a:r>
              <a:rPr lang="en-US" dirty="0" err="1"/>
              <a:t>suscipit</a:t>
            </a:r>
            <a:r>
              <a:rPr lang="en-US" dirty="0"/>
              <a:t> </a:t>
            </a:r>
            <a:r>
              <a:rPr lang="en-US" dirty="0" err="1"/>
              <a:t>odio</a:t>
            </a:r>
            <a:r>
              <a:rPr lang="en-US" dirty="0"/>
              <a:t>, </a:t>
            </a:r>
            <a:r>
              <a:rPr lang="en-US" dirty="0" err="1"/>
              <a:t>quis</a:t>
            </a:r>
            <a:r>
              <a:rPr lang="en-US" dirty="0"/>
              <a:t> cursus </a:t>
            </a:r>
            <a:r>
              <a:rPr lang="en-US" dirty="0" err="1"/>
              <a:t>mauris</a:t>
            </a:r>
            <a:r>
              <a:rPr lang="en-US" dirty="0"/>
              <a:t> </a:t>
            </a:r>
            <a:r>
              <a:rPr lang="en-US" dirty="0" err="1"/>
              <a:t>augue</a:t>
            </a:r>
            <a:r>
              <a:rPr lang="en-US" dirty="0"/>
              <a:t> vel nisi. </a:t>
            </a:r>
            <a:r>
              <a:rPr lang="en-US" dirty="0" err="1"/>
              <a:t>Suspendisse</a:t>
            </a:r>
            <a:r>
              <a:rPr lang="en-US" dirty="0"/>
              <a:t> </a:t>
            </a:r>
            <a:r>
              <a:rPr lang="en-US" dirty="0" err="1"/>
              <a:t>commodo</a:t>
            </a:r>
            <a:r>
              <a:rPr lang="en-US" dirty="0"/>
              <a:t> mi </a:t>
            </a:r>
            <a:r>
              <a:rPr lang="en-US" dirty="0" err="1"/>
              <a:t>faucibus</a:t>
            </a:r>
            <a:r>
              <a:rPr lang="en-US" dirty="0"/>
              <a:t> </a:t>
            </a:r>
            <a:r>
              <a:rPr lang="en-US" dirty="0" err="1"/>
              <a:t>porttitor</a:t>
            </a:r>
            <a:r>
              <a:rPr lang="en-US" dirty="0"/>
              <a:t> </a:t>
            </a:r>
            <a:r>
              <a:rPr lang="en-US" dirty="0" err="1"/>
              <a:t>dignissim</a:t>
            </a:r>
            <a:r>
              <a:rPr lang="en-US" dirty="0"/>
              <a:t>. Nunc </a:t>
            </a:r>
            <a:r>
              <a:rPr lang="en-US" dirty="0" err="1"/>
              <a:t>congue</a:t>
            </a:r>
            <a:r>
              <a:rPr lang="en-US" dirty="0"/>
              <a:t> </a:t>
            </a:r>
            <a:r>
              <a:rPr lang="en-US" dirty="0" err="1"/>
              <a:t>augue</a:t>
            </a:r>
            <a:r>
              <a:rPr lang="en-US" dirty="0"/>
              <a:t> in ex </a:t>
            </a:r>
            <a:r>
              <a:rPr lang="en-US" dirty="0" err="1"/>
              <a:t>aliquam</a:t>
            </a:r>
            <a:r>
              <a:rPr lang="en-US" dirty="0"/>
              <a:t> fermentum. 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r>
              <a:rPr lang="en-US" dirty="0" err="1"/>
              <a:t>Suspendisse</a:t>
            </a:r>
            <a:r>
              <a:rPr lang="en-US" dirty="0"/>
              <a:t> sed eros </a:t>
            </a:r>
            <a:r>
              <a:rPr lang="en-US" dirty="0" err="1"/>
              <a:t>justo</a:t>
            </a:r>
            <a:r>
              <a:rPr lang="en-US" dirty="0"/>
              <a:t>. 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r>
              <a:rPr lang="en-US" dirty="0" err="1"/>
              <a:t>Pellentesque</a:t>
            </a:r>
            <a:r>
              <a:rPr lang="en-US" dirty="0"/>
              <a:t> </a:t>
            </a:r>
            <a:r>
              <a:rPr lang="en-US" dirty="0" err="1"/>
              <a:t>volutpat</a:t>
            </a:r>
            <a:r>
              <a:rPr lang="en-US" dirty="0"/>
              <a:t> </a:t>
            </a:r>
            <a:r>
              <a:rPr lang="en-US" dirty="0" err="1"/>
              <a:t>ullamcorper</a:t>
            </a:r>
            <a:r>
              <a:rPr lang="en-US" dirty="0"/>
              <a:t> </a:t>
            </a:r>
            <a:r>
              <a:rPr lang="en-US" dirty="0" err="1"/>
              <a:t>mauris</a:t>
            </a:r>
            <a:r>
              <a:rPr lang="en-US" dirty="0"/>
              <a:t> </a:t>
            </a:r>
            <a:r>
              <a:rPr lang="en-US" dirty="0" err="1"/>
              <a:t>eget</a:t>
            </a:r>
            <a:r>
              <a:rPr lang="en-US" dirty="0"/>
              <a:t> </a:t>
            </a:r>
            <a:r>
              <a:rPr lang="en-US" dirty="0" err="1"/>
              <a:t>facilisis</a:t>
            </a:r>
            <a:r>
              <a:rPr lang="en-US" dirty="0"/>
              <a:t>. Proin </a:t>
            </a:r>
            <a:r>
              <a:rPr lang="en-US" dirty="0" err="1"/>
              <a:t>ultricies</a:t>
            </a:r>
            <a:r>
              <a:rPr lang="en-US" dirty="0"/>
              <a:t> </a:t>
            </a:r>
            <a:r>
              <a:rPr lang="en-US" dirty="0" err="1"/>
              <a:t>neque</a:t>
            </a:r>
            <a:r>
              <a:rPr lang="en-US" dirty="0"/>
              <a:t> </a:t>
            </a:r>
            <a:r>
              <a:rPr lang="en-US" dirty="0" err="1"/>
              <a:t>consectetur</a:t>
            </a:r>
            <a:r>
              <a:rPr lang="en-US" dirty="0"/>
              <a:t> </a:t>
            </a:r>
            <a:r>
              <a:rPr lang="en-US" dirty="0" err="1"/>
              <a:t>congue</a:t>
            </a:r>
            <a:r>
              <a:rPr lang="en-US" dirty="0"/>
              <a:t> </a:t>
            </a:r>
            <a:r>
              <a:rPr lang="en-US" dirty="0" err="1"/>
              <a:t>ullamcorper</a:t>
            </a:r>
            <a:r>
              <a:rPr lang="en-US" dirty="0"/>
              <a:t>. Aenean at </a:t>
            </a:r>
            <a:r>
              <a:rPr lang="en-US" dirty="0" err="1"/>
              <a:t>bibendum</a:t>
            </a:r>
            <a:r>
              <a:rPr lang="en-US" dirty="0"/>
              <a:t> </a:t>
            </a:r>
            <a:r>
              <a:rPr lang="en-US" dirty="0" err="1"/>
              <a:t>odio</a:t>
            </a:r>
            <a:r>
              <a:rPr lang="en-US" dirty="0"/>
              <a:t>.</a:t>
            </a:r>
          </a:p>
          <a:p>
            <a:pPr lvl="1"/>
            <a:r>
              <a:rPr lang="en-US" dirty="0"/>
              <a:t>Subheading Level 2</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2"/>
            <a:r>
              <a:rPr lang="en-US" dirty="0"/>
              <a:t>Sed </a:t>
            </a:r>
            <a:r>
              <a:rPr lang="en-US" dirty="0" err="1"/>
              <a:t>varius</a:t>
            </a:r>
            <a:r>
              <a:rPr lang="en-US" dirty="0"/>
              <a:t>, </a:t>
            </a:r>
            <a:r>
              <a:rPr lang="en-US" dirty="0" err="1"/>
              <a:t>tellus</a:t>
            </a:r>
            <a:r>
              <a:rPr lang="en-US" dirty="0"/>
              <a:t> </a:t>
            </a:r>
            <a:r>
              <a:rPr lang="en-US" dirty="0" err="1"/>
              <a:t>ut</a:t>
            </a:r>
            <a:r>
              <a:rPr lang="en-US" dirty="0"/>
              <a:t> </a:t>
            </a:r>
            <a:r>
              <a:rPr lang="en-US" dirty="0" err="1"/>
              <a:t>luctus</a:t>
            </a:r>
            <a:r>
              <a:rPr lang="en-US" dirty="0"/>
              <a:t> </a:t>
            </a:r>
            <a:r>
              <a:rPr lang="en-US" dirty="0" err="1"/>
              <a:t>pretium</a:t>
            </a:r>
            <a:r>
              <a:rPr lang="en-US" dirty="0"/>
              <a:t>, </a:t>
            </a:r>
            <a:r>
              <a:rPr lang="en-US" dirty="0" err="1"/>
              <a:t>purus</a:t>
            </a:r>
            <a:r>
              <a:rPr lang="en-US" dirty="0"/>
              <a:t> magna </a:t>
            </a:r>
            <a:r>
              <a:rPr lang="en-US" dirty="0" err="1"/>
              <a:t>viverra</a:t>
            </a:r>
            <a:r>
              <a:rPr lang="en-US" dirty="0"/>
              <a:t> </a:t>
            </a:r>
            <a:r>
              <a:rPr lang="en-US" dirty="0" err="1"/>
              <a:t>orci</a:t>
            </a:r>
            <a:r>
              <a:rPr lang="en-US" dirty="0"/>
              <a:t>, a cursus </a:t>
            </a:r>
            <a:r>
              <a:rPr lang="en-US" dirty="0" err="1"/>
              <a:t>urna</a:t>
            </a:r>
            <a:r>
              <a:rPr lang="en-US" dirty="0"/>
              <a:t> dolor ac diam. </a:t>
            </a:r>
            <a:r>
              <a:rPr lang="en-US" dirty="0" err="1"/>
              <a:t>Pellentesque</a:t>
            </a:r>
            <a:r>
              <a:rPr lang="en-US" dirty="0"/>
              <a:t> in </a:t>
            </a:r>
            <a:r>
              <a:rPr lang="en-US" dirty="0" err="1"/>
              <a:t>lectus</a:t>
            </a:r>
            <a:r>
              <a:rPr lang="en-US" dirty="0"/>
              <a:t> sed </a:t>
            </a:r>
            <a:r>
              <a:rPr lang="en-US" dirty="0" err="1"/>
              <a:t>elit</a:t>
            </a:r>
            <a:r>
              <a:rPr lang="en-US" dirty="0"/>
              <a:t> </a:t>
            </a:r>
            <a:r>
              <a:rPr lang="en-US" dirty="0" err="1"/>
              <a:t>sodales</a:t>
            </a:r>
            <a:r>
              <a:rPr lang="en-US" dirty="0"/>
              <a:t> </a:t>
            </a:r>
            <a:r>
              <a:rPr lang="en-US" dirty="0" err="1"/>
              <a:t>ornare</a:t>
            </a:r>
            <a:r>
              <a:rPr lang="en-US" dirty="0"/>
              <a:t> in </a:t>
            </a:r>
            <a:r>
              <a:rPr lang="en-US" dirty="0" err="1"/>
              <a:t>eu</a:t>
            </a:r>
            <a:r>
              <a:rPr lang="en-US" dirty="0"/>
              <a:t> ligula. </a:t>
            </a:r>
            <a:r>
              <a:rPr lang="en-US" dirty="0" err="1"/>
              <a:t>Mauris</a:t>
            </a:r>
            <a:r>
              <a:rPr lang="en-US" dirty="0"/>
              <a:t> magna dolor, </a:t>
            </a:r>
            <a:r>
              <a:rPr lang="en-US" dirty="0" err="1"/>
              <a:t>venenatis</a:t>
            </a:r>
            <a:r>
              <a:rPr lang="en-US" dirty="0"/>
              <a:t> </a:t>
            </a:r>
            <a:r>
              <a:rPr lang="en-US" dirty="0" err="1"/>
              <a:t>ut</a:t>
            </a:r>
            <a:r>
              <a:rPr lang="en-US" dirty="0"/>
              <a:t> nisi a, </a:t>
            </a:r>
            <a:r>
              <a:rPr lang="en-US" dirty="0" err="1"/>
              <a:t>tristique</a:t>
            </a:r>
            <a:r>
              <a:rPr lang="en-US" dirty="0"/>
              <a:t> </a:t>
            </a:r>
            <a:r>
              <a:rPr lang="en-US" dirty="0" err="1"/>
              <a:t>iaculis</a:t>
            </a:r>
            <a:r>
              <a:rPr lang="en-US" dirty="0"/>
              <a:t> </a:t>
            </a:r>
            <a:r>
              <a:rPr lang="en-US" dirty="0" err="1"/>
              <a:t>nunc</a:t>
            </a:r>
            <a:r>
              <a:rPr lang="en-US" dirty="0"/>
              <a:t>. </a:t>
            </a:r>
          </a:p>
          <a:p>
            <a:pPr lvl="3"/>
            <a:r>
              <a:rPr lang="en-US" dirty="0"/>
              <a:t>Nunc </a:t>
            </a:r>
            <a:r>
              <a:rPr lang="en-US" dirty="0" err="1"/>
              <a:t>congue</a:t>
            </a:r>
            <a:r>
              <a:rPr lang="en-US" dirty="0"/>
              <a:t> </a:t>
            </a:r>
            <a:r>
              <a:rPr lang="en-US" dirty="0" err="1"/>
              <a:t>augue</a:t>
            </a:r>
            <a:r>
              <a:rPr lang="en-US" dirty="0"/>
              <a:t> in ex </a:t>
            </a:r>
            <a:r>
              <a:rPr lang="en-US" dirty="0" err="1"/>
              <a:t>aliquam</a:t>
            </a:r>
            <a:r>
              <a:rPr lang="en-US" dirty="0"/>
              <a:t> fermentum. </a:t>
            </a:r>
          </a:p>
          <a:p>
            <a:pPr lvl="3"/>
            <a:r>
              <a:rPr lang="en-US" dirty="0"/>
              <a:t>Sed et </a:t>
            </a:r>
            <a:r>
              <a:rPr lang="en-US" dirty="0" err="1"/>
              <a:t>odio</a:t>
            </a:r>
            <a:r>
              <a:rPr lang="en-US" dirty="0"/>
              <a:t> </a:t>
            </a:r>
            <a:r>
              <a:rPr lang="en-US" dirty="0" err="1"/>
              <a:t>iaculis</a:t>
            </a:r>
            <a:r>
              <a:rPr lang="en-US" dirty="0"/>
              <a:t> </a:t>
            </a:r>
            <a:r>
              <a:rPr lang="en-US" dirty="0" err="1"/>
              <a:t>risus</a:t>
            </a:r>
            <a:r>
              <a:rPr lang="en-US" dirty="0"/>
              <a:t> </a:t>
            </a:r>
            <a:r>
              <a:rPr lang="en-US" dirty="0" err="1"/>
              <a:t>lobortis</a:t>
            </a:r>
            <a:r>
              <a:rPr lang="en-US" dirty="0"/>
              <a:t> </a:t>
            </a:r>
            <a:r>
              <a:rPr lang="en-US" dirty="0" err="1"/>
              <a:t>vulputate</a:t>
            </a:r>
            <a:r>
              <a:rPr lang="en-US" dirty="0"/>
              <a:t>. </a:t>
            </a:r>
          </a:p>
          <a:p>
            <a:pPr lvl="3"/>
            <a:r>
              <a:rPr lang="en-US" dirty="0" err="1"/>
              <a:t>Suspendisse</a:t>
            </a:r>
            <a:r>
              <a:rPr lang="en-US" dirty="0"/>
              <a:t> sed eros </a:t>
            </a:r>
            <a:r>
              <a:rPr lang="en-US" dirty="0" err="1"/>
              <a:t>justo</a:t>
            </a:r>
            <a:r>
              <a:rPr lang="en-US" dirty="0"/>
              <a:t>. </a:t>
            </a:r>
          </a:p>
          <a:p>
            <a:pPr lvl="3"/>
            <a:r>
              <a:rPr lang="en-US" dirty="0"/>
              <a:t>Morbi id eros </a:t>
            </a:r>
            <a:r>
              <a:rPr lang="en-US" dirty="0" err="1"/>
              <a:t>eu</a:t>
            </a:r>
            <a:r>
              <a:rPr lang="en-US" dirty="0"/>
              <a:t> </a:t>
            </a:r>
            <a:r>
              <a:rPr lang="en-US" dirty="0" err="1"/>
              <a:t>elit</a:t>
            </a:r>
            <a:r>
              <a:rPr lang="en-US" dirty="0"/>
              <a:t> </a:t>
            </a:r>
            <a:r>
              <a:rPr lang="en-US" dirty="0" err="1"/>
              <a:t>ultricies</a:t>
            </a:r>
            <a:r>
              <a:rPr lang="en-US" dirty="0"/>
              <a:t> </a:t>
            </a:r>
            <a:r>
              <a:rPr lang="en-US" dirty="0" err="1"/>
              <a:t>venenatis</a:t>
            </a:r>
            <a:r>
              <a:rPr lang="en-US" dirty="0"/>
              <a:t>. </a:t>
            </a:r>
          </a:p>
          <a:p>
            <a:pPr lvl="3"/>
            <a:r>
              <a:rPr lang="en-US" dirty="0"/>
              <a:t>Nam </a:t>
            </a:r>
            <a:r>
              <a:rPr lang="en-US" dirty="0" err="1"/>
              <a:t>molestie</a:t>
            </a:r>
            <a:r>
              <a:rPr lang="en-US" dirty="0"/>
              <a:t> </a:t>
            </a:r>
            <a:r>
              <a:rPr lang="en-US" dirty="0" err="1"/>
              <a:t>erat</a:t>
            </a:r>
            <a:r>
              <a:rPr lang="en-US" dirty="0"/>
              <a:t> non </a:t>
            </a:r>
            <a:r>
              <a:rPr lang="en-US" dirty="0" err="1"/>
              <a:t>aliquam</a:t>
            </a:r>
            <a:r>
              <a:rPr lang="en-US" dirty="0"/>
              <a:t> </a:t>
            </a:r>
            <a:r>
              <a:rPr lang="en-US" dirty="0" err="1"/>
              <a:t>vulputate</a:t>
            </a:r>
            <a:r>
              <a:rPr lang="en-US" dirty="0"/>
              <a:t>. </a:t>
            </a:r>
          </a:p>
          <a:p>
            <a:pPr lvl="3"/>
            <a:r>
              <a:rPr lang="en-US" dirty="0"/>
              <a:t>Nam </a:t>
            </a:r>
            <a:r>
              <a:rPr lang="en-US" dirty="0" err="1"/>
              <a:t>aliquet</a:t>
            </a:r>
            <a:r>
              <a:rPr lang="en-US" dirty="0"/>
              <a:t> </a:t>
            </a:r>
            <a:r>
              <a:rPr lang="en-US" dirty="0" err="1"/>
              <a:t>nulla</a:t>
            </a:r>
            <a:r>
              <a:rPr lang="en-US" dirty="0"/>
              <a:t> </a:t>
            </a:r>
            <a:r>
              <a:rPr lang="en-US" dirty="0" err="1"/>
              <a:t>dignissim</a:t>
            </a:r>
            <a:r>
              <a:rPr lang="en-US" dirty="0"/>
              <a:t> </a:t>
            </a:r>
            <a:r>
              <a:rPr lang="en-US" dirty="0" err="1"/>
              <a:t>est</a:t>
            </a:r>
            <a:r>
              <a:rPr lang="en-US" dirty="0"/>
              <a:t> </a:t>
            </a:r>
            <a:r>
              <a:rPr lang="en-US" dirty="0" err="1"/>
              <a:t>consectetur</a:t>
            </a:r>
            <a:r>
              <a:rPr lang="en-US" dirty="0"/>
              <a:t> </a:t>
            </a:r>
            <a:r>
              <a:rPr lang="en-US" dirty="0" err="1"/>
              <a:t>tempor</a:t>
            </a:r>
            <a:r>
              <a:rPr lang="en-US" dirty="0"/>
              <a:t>. </a:t>
            </a:r>
          </a:p>
          <a:p>
            <a:pPr lvl="3"/>
            <a:r>
              <a:rPr lang="en-US" dirty="0"/>
              <a:t>Nam </a:t>
            </a:r>
            <a:r>
              <a:rPr lang="en-US" dirty="0" err="1"/>
              <a:t>ultrices</a:t>
            </a:r>
            <a:r>
              <a:rPr lang="en-US" dirty="0"/>
              <a:t> </a:t>
            </a:r>
            <a:r>
              <a:rPr lang="en-US" dirty="0" err="1"/>
              <a:t>bibendum</a:t>
            </a:r>
            <a:r>
              <a:rPr lang="en-US" dirty="0"/>
              <a:t> </a:t>
            </a:r>
            <a:r>
              <a:rPr lang="en-US" dirty="0" err="1"/>
              <a:t>erat</a:t>
            </a:r>
            <a:r>
              <a:rPr lang="en-US" dirty="0"/>
              <a:t> vitae </a:t>
            </a:r>
            <a:r>
              <a:rPr lang="en-US" dirty="0" err="1"/>
              <a:t>pretium</a:t>
            </a:r>
            <a:r>
              <a:rPr lang="en-US" dirty="0"/>
              <a:t>. </a:t>
            </a:r>
          </a:p>
          <a:p>
            <a:pPr lvl="3"/>
            <a:endParaRPr lang="en-US" dirty="0"/>
          </a:p>
          <a:p>
            <a:pPr lvl="2"/>
            <a:endParaRPr lang="en-US" dirty="0"/>
          </a:p>
          <a:p>
            <a:pPr lvl="2"/>
            <a:endParaRPr lang="en-US" dirty="0"/>
          </a:p>
        </p:txBody>
      </p:sp>
      <p:pic>
        <p:nvPicPr>
          <p:cNvPr id="39" name="Picture Placeholder 38" descr="A person holding a syringe&#10;&#10;Description automatically generated">
            <a:extLst>
              <a:ext uri="{FF2B5EF4-FFF2-40B4-BE49-F238E27FC236}">
                <a16:creationId xmlns:a16="http://schemas.microsoft.com/office/drawing/2014/main" id="{D52DFA8C-E6E1-D365-7C63-E78E2F8C03D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972" r="30372"/>
          <a:stretch/>
        </p:blipFill>
        <p:spPr>
          <a:xfrm>
            <a:off x="8160916" y="0"/>
            <a:ext cx="5272078" cy="6858000"/>
          </a:xfrm>
        </p:spPr>
      </p:pic>
      <p:sp>
        <p:nvSpPr>
          <p:cNvPr id="3" name="Text Placeholder 2">
            <a:extLst>
              <a:ext uri="{FF2B5EF4-FFF2-40B4-BE49-F238E27FC236}">
                <a16:creationId xmlns:a16="http://schemas.microsoft.com/office/drawing/2014/main" id="{03288500-E30B-070B-A08C-3507AF3FEF75}"/>
              </a:ext>
            </a:extLst>
          </p:cNvPr>
          <p:cNvSpPr>
            <a:spLocks noGrp="1"/>
          </p:cNvSpPr>
          <p:nvPr>
            <p:ph type="body" sz="quarter" idx="10"/>
          </p:nvPr>
        </p:nvSpPr>
        <p:spPr/>
        <p:txBody>
          <a:bodyPr>
            <a:normAutofit lnSpcReduction="10000"/>
          </a:bodyPr>
          <a:lstStyle/>
          <a:p>
            <a:r>
              <a:rPr lang="en-US" dirty="0"/>
              <a:t>31	Document title</a:t>
            </a:r>
          </a:p>
        </p:txBody>
      </p:sp>
      <p:sp>
        <p:nvSpPr>
          <p:cNvPr id="8" name="Text Placeholder 7">
            <a:extLst>
              <a:ext uri="{FF2B5EF4-FFF2-40B4-BE49-F238E27FC236}">
                <a16:creationId xmlns:a16="http://schemas.microsoft.com/office/drawing/2014/main" id="{05EF3E58-0076-B9C6-0326-1466C28F286A}"/>
              </a:ext>
            </a:extLst>
          </p:cNvPr>
          <p:cNvSpPr>
            <a:spLocks noGrp="1"/>
          </p:cNvSpPr>
          <p:nvPr>
            <p:ph type="body" sz="quarter" idx="15"/>
          </p:nvPr>
        </p:nvSpPr>
        <p:spPr/>
        <p:txBody>
          <a:bodyPr/>
          <a:lstStyle/>
          <a:p>
            <a:r>
              <a:rPr lang="en-US" dirty="0"/>
              <a:t>Footnote here if needed</a:t>
            </a:r>
          </a:p>
        </p:txBody>
      </p:sp>
      <p:sp>
        <p:nvSpPr>
          <p:cNvPr id="40" name="Rectangle 39">
            <a:extLst>
              <a:ext uri="{FF2B5EF4-FFF2-40B4-BE49-F238E27FC236}">
                <a16:creationId xmlns:a16="http://schemas.microsoft.com/office/drawing/2014/main" id="{943B83D2-E207-6374-3255-DA4FCABCFEEE}"/>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2 column layout – text and image</a:t>
            </a:r>
          </a:p>
        </p:txBody>
      </p:sp>
    </p:spTree>
    <p:extLst>
      <p:ext uri="{BB962C8B-B14F-4D97-AF65-F5344CB8AC3E}">
        <p14:creationId xmlns:p14="http://schemas.microsoft.com/office/powerpoint/2010/main" val="404156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DECA116-6979-0EAE-96F1-5293EAF4DAD2}"/>
              </a:ext>
            </a:extLst>
          </p:cNvPr>
          <p:cNvSpPr>
            <a:spLocks noGrp="1"/>
          </p:cNvSpPr>
          <p:nvPr>
            <p:ph type="body" sz="quarter" idx="11"/>
          </p:nvPr>
        </p:nvSpPr>
        <p:spPr/>
        <p:txBody>
          <a:bodyPr/>
          <a:lstStyle/>
          <a:p>
            <a:pPr fontAlgn="t">
              <a:spcBef>
                <a:spcPts val="0"/>
              </a:spcBef>
              <a:spcAft>
                <a:spcPts val="1600"/>
              </a:spcAft>
            </a:pPr>
            <a:r>
              <a:rPr lang="en-US" sz="1600" b="0" dirty="0">
                <a:solidFill>
                  <a:srgbClr val="202E92"/>
                </a:solidFill>
              </a:rPr>
              <a:t>To lay the foundation for successful operationalization of </a:t>
            </a:r>
            <a:r>
              <a:rPr lang="en-US" sz="1600" b="0" dirty="0" err="1">
                <a:solidFill>
                  <a:srgbClr val="202E92"/>
                </a:solidFill>
              </a:rPr>
              <a:t>Unitaid’s</a:t>
            </a:r>
            <a:r>
              <a:rPr lang="en-US" sz="1600" b="0" dirty="0">
                <a:solidFill>
                  <a:srgbClr val="202E92"/>
                </a:solidFill>
              </a:rPr>
              <a:t> new Strategy, a Functional Review of the </a:t>
            </a:r>
            <a:r>
              <a:rPr lang="en-US" sz="1600" b="0" dirty="0" err="1">
                <a:solidFill>
                  <a:srgbClr val="202E92"/>
                </a:solidFill>
              </a:rPr>
              <a:t>Unitaid</a:t>
            </a:r>
            <a:r>
              <a:rPr lang="en-US" sz="1600" b="0" dirty="0">
                <a:solidFill>
                  <a:srgbClr val="202E92"/>
                </a:solidFill>
              </a:rPr>
              <a:t> Secretariat was carried out in 2022-2023.</a:t>
            </a:r>
            <a:endParaRPr lang="en-US" sz="1600" dirty="0">
              <a:solidFill>
                <a:srgbClr val="202E92"/>
              </a:solidFill>
            </a:endParaRPr>
          </a:p>
        </p:txBody>
      </p:sp>
      <p:sp>
        <p:nvSpPr>
          <p:cNvPr id="11" name="Title 10">
            <a:extLst>
              <a:ext uri="{FF2B5EF4-FFF2-40B4-BE49-F238E27FC236}">
                <a16:creationId xmlns:a16="http://schemas.microsoft.com/office/drawing/2014/main" id="{4482294E-7C06-BF15-1CB9-FED63DE39B5A}"/>
              </a:ext>
            </a:extLst>
          </p:cNvPr>
          <p:cNvSpPr>
            <a:spLocks noGrp="1"/>
          </p:cNvSpPr>
          <p:nvPr>
            <p:ph type="title"/>
          </p:nvPr>
        </p:nvSpPr>
        <p:spPr/>
        <p:txBody>
          <a:bodyPr/>
          <a:lstStyle/>
          <a:p>
            <a:r>
              <a:rPr lang="en-US" dirty="0"/>
              <a:t>Heading 1</a:t>
            </a:r>
          </a:p>
        </p:txBody>
      </p:sp>
      <p:sp>
        <p:nvSpPr>
          <p:cNvPr id="12" name="Text Placeholder 11">
            <a:extLst>
              <a:ext uri="{FF2B5EF4-FFF2-40B4-BE49-F238E27FC236}">
                <a16:creationId xmlns:a16="http://schemas.microsoft.com/office/drawing/2014/main" id="{E89F31CB-0496-750A-73F3-608E1164B87F}"/>
              </a:ext>
            </a:extLst>
          </p:cNvPr>
          <p:cNvSpPr>
            <a:spLocks noGrp="1"/>
          </p:cNvSpPr>
          <p:nvPr>
            <p:ph type="body" sz="quarter" idx="10"/>
          </p:nvPr>
        </p:nvSpPr>
        <p:spPr/>
        <p:txBody>
          <a:bodyPr>
            <a:normAutofit lnSpcReduction="10000"/>
          </a:bodyPr>
          <a:lstStyle/>
          <a:p>
            <a:r>
              <a:rPr lang="en-US" dirty="0"/>
              <a:t>32	Document title</a:t>
            </a:r>
          </a:p>
        </p:txBody>
      </p:sp>
      <p:sp>
        <p:nvSpPr>
          <p:cNvPr id="6" name="Text Placeholder 5">
            <a:extLst>
              <a:ext uri="{FF2B5EF4-FFF2-40B4-BE49-F238E27FC236}">
                <a16:creationId xmlns:a16="http://schemas.microsoft.com/office/drawing/2014/main" id="{C56899AB-0F0D-199F-F0F6-45B5744F771F}"/>
              </a:ext>
            </a:extLst>
          </p:cNvPr>
          <p:cNvSpPr>
            <a:spLocks noGrp="1"/>
          </p:cNvSpPr>
          <p:nvPr>
            <p:ph type="body" sz="quarter" idx="13"/>
          </p:nvPr>
        </p:nvSpPr>
        <p:spPr/>
        <p:txBody>
          <a:bodyPr/>
          <a:lstStyle/>
          <a:p>
            <a:pPr lvl="2" fontAlgn="t"/>
            <a:r>
              <a:rPr lang="en-GB" b="0" i="0" dirty="0">
                <a:solidFill>
                  <a:srgbClr val="000000"/>
                </a:solidFill>
                <a:effectLst/>
                <a:latin typeface="Arial" panose="020B0604020202020204" pitchFamily="34" charset="0"/>
                <a:cs typeface="Arial" panose="020B0604020202020204" pitchFamily="34" charset="0"/>
              </a:rPr>
              <a:t>Ensuring visibility on this important work, the Secretariat updated the Executive Board throughout this process, beginning with an update on initial planning (EB40, June 2022), followed by a briefing on Functional Review scope, progress, status and next steps (EB41, December 2022), an update on preliminary outcomes (during an Executive Board Information Session in April 2023), and briefing for the joint session of the FAC and PSC on 17 May 2023. </a:t>
            </a:r>
          </a:p>
          <a:p>
            <a:pPr lvl="2" fontAlgn="t"/>
            <a:r>
              <a:rPr lang="en-GB" b="0" i="0" dirty="0">
                <a:solidFill>
                  <a:srgbClr val="000000"/>
                </a:solidFill>
                <a:effectLst/>
                <a:latin typeface="Arial" panose="020B0604020202020204" pitchFamily="34" charset="0"/>
                <a:cs typeface="Arial" panose="020B0604020202020204" pitchFamily="34" charset="0"/>
              </a:rPr>
              <a:t>This document begins with a brief synopsis of the context in which the Functional Review was conducted, the approach taken to the Review, and the conclusions and functional, structural, and resource recommendations from the Review. The full Final Report of the Functional Review is provided as Annex 2 of this document.</a:t>
            </a:r>
            <a:endParaRPr lang="en-US" dirty="0">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0821A01C-57D1-FF28-B61B-328DB59E39A5}"/>
              </a:ext>
            </a:extLst>
          </p:cNvPr>
          <p:cNvSpPr>
            <a:spLocks noGrp="1"/>
          </p:cNvSpPr>
          <p:nvPr>
            <p:ph type="body" sz="quarter" idx="14"/>
          </p:nvPr>
        </p:nvSpPr>
        <p:spPr/>
        <p:txBody>
          <a:bodyPr/>
          <a:lstStyle/>
          <a:p>
            <a:endParaRPr lang="en-US"/>
          </a:p>
        </p:txBody>
      </p:sp>
      <p:sp>
        <p:nvSpPr>
          <p:cNvPr id="34" name="Content Placeholder 33">
            <a:extLst>
              <a:ext uri="{FF2B5EF4-FFF2-40B4-BE49-F238E27FC236}">
                <a16:creationId xmlns:a16="http://schemas.microsoft.com/office/drawing/2014/main" id="{72A0342C-F158-A230-ABC5-FBCF135EBBC1}"/>
              </a:ext>
            </a:extLst>
          </p:cNvPr>
          <p:cNvSpPr>
            <a:spLocks noGrp="1"/>
          </p:cNvSpPr>
          <p:nvPr>
            <p:ph sz="quarter" idx="15"/>
          </p:nvPr>
        </p:nvSpPr>
        <p:spPr/>
        <p:txBody>
          <a:bodyPr/>
          <a:lstStyle/>
          <a:p>
            <a:endParaRPr lang="en-US"/>
          </a:p>
        </p:txBody>
      </p:sp>
      <p:sp>
        <p:nvSpPr>
          <p:cNvPr id="14" name="Rectangle 13">
            <a:extLst>
              <a:ext uri="{FF2B5EF4-FFF2-40B4-BE49-F238E27FC236}">
                <a16:creationId xmlns:a16="http://schemas.microsoft.com/office/drawing/2014/main" id="{AAD785BD-D69E-4898-8E28-FC4B2366E1ED}"/>
              </a:ext>
            </a:extLst>
          </p:cNvPr>
          <p:cNvSpPr/>
          <p:nvPr/>
        </p:nvSpPr>
        <p:spPr>
          <a:xfrm>
            <a:off x="9468853" y="167851"/>
            <a:ext cx="2563589" cy="637126"/>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1 column layout where chart / image takes up 2 column spaces</a:t>
            </a:r>
          </a:p>
        </p:txBody>
      </p:sp>
      <p:pic>
        <p:nvPicPr>
          <p:cNvPr id="31" name="Picture 30" descr="A graph of a number of people with different colored bars&#10;&#10;Description automatically generated with medium confidence">
            <a:extLst>
              <a:ext uri="{FF2B5EF4-FFF2-40B4-BE49-F238E27FC236}">
                <a16:creationId xmlns:a16="http://schemas.microsoft.com/office/drawing/2014/main" id="{6C8381D0-83F4-A98C-13D8-51E179A1F1D0}"/>
              </a:ext>
            </a:extLst>
          </p:cNvPr>
          <p:cNvPicPr>
            <a:picLocks noChangeAspect="1"/>
          </p:cNvPicPr>
          <p:nvPr/>
        </p:nvPicPr>
        <p:blipFill rotWithShape="1">
          <a:blip r:embed="rId2">
            <a:extLst>
              <a:ext uri="{28A0092B-C50C-407E-A947-70E740481C1C}">
                <a14:useLocalDpi xmlns:a14="http://schemas.microsoft.com/office/drawing/2010/main" val="0"/>
              </a:ext>
            </a:extLst>
          </a:blip>
          <a:srcRect t="8205"/>
          <a:stretch/>
        </p:blipFill>
        <p:spPr>
          <a:xfrm>
            <a:off x="4283244" y="2683834"/>
            <a:ext cx="7434374" cy="3428882"/>
          </a:xfrm>
          <a:prstGeom prst="rect">
            <a:avLst/>
          </a:prstGeom>
        </p:spPr>
      </p:pic>
    </p:spTree>
    <p:extLst>
      <p:ext uri="{BB962C8B-B14F-4D97-AF65-F5344CB8AC3E}">
        <p14:creationId xmlns:p14="http://schemas.microsoft.com/office/powerpoint/2010/main" val="2588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323876E-58B9-7D0D-CF9A-A559EE8A23BD}"/>
              </a:ext>
            </a:extLst>
          </p:cNvPr>
          <p:cNvSpPr>
            <a:spLocks noGrp="1"/>
          </p:cNvSpPr>
          <p:nvPr>
            <p:ph sz="quarter" idx="15"/>
          </p:nvPr>
        </p:nvSpPr>
        <p:spPr/>
        <p:txBody>
          <a:bodyPr/>
          <a:lstStyle/>
          <a:p>
            <a:endParaRPr lang="en-US" dirty="0"/>
          </a:p>
        </p:txBody>
      </p:sp>
      <p:sp>
        <p:nvSpPr>
          <p:cNvPr id="7" name="Text Placeholder 6">
            <a:extLst>
              <a:ext uri="{FF2B5EF4-FFF2-40B4-BE49-F238E27FC236}">
                <a16:creationId xmlns:a16="http://schemas.microsoft.com/office/drawing/2014/main" id="{9A9BA1E4-2E30-D50D-7993-AB9328DF0838}"/>
              </a:ext>
            </a:extLst>
          </p:cNvPr>
          <p:cNvSpPr>
            <a:spLocks noGrp="1"/>
          </p:cNvSpPr>
          <p:nvPr>
            <p:ph type="body" sz="quarter" idx="10"/>
          </p:nvPr>
        </p:nvSpPr>
        <p:spPr/>
        <p:txBody>
          <a:bodyPr>
            <a:normAutofit lnSpcReduction="10000"/>
          </a:bodyPr>
          <a:lstStyle/>
          <a:p>
            <a:r>
              <a:rPr lang="en-US" dirty="0"/>
              <a:t>34	Document title</a:t>
            </a:r>
          </a:p>
        </p:txBody>
      </p:sp>
      <p:pic>
        <p:nvPicPr>
          <p:cNvPr id="3" name="Picture 2">
            <a:extLst>
              <a:ext uri="{FF2B5EF4-FFF2-40B4-BE49-F238E27FC236}">
                <a16:creationId xmlns:a16="http://schemas.microsoft.com/office/drawing/2014/main" id="{12C992EE-882E-0162-D73B-6FD8CD503870}"/>
              </a:ext>
            </a:extLst>
          </p:cNvPr>
          <p:cNvPicPr>
            <a:picLocks noChangeAspect="1"/>
          </p:cNvPicPr>
          <p:nvPr/>
        </p:nvPicPr>
        <p:blipFill rotWithShape="1">
          <a:blip r:embed="rId2">
            <a:extLst>
              <a:ext uri="{28A0092B-C50C-407E-A947-70E740481C1C}">
                <a14:useLocalDpi xmlns:a14="http://schemas.microsoft.com/office/drawing/2010/main" val="0"/>
              </a:ext>
            </a:extLst>
          </a:blip>
          <a:srcRect t="-1" b="145"/>
          <a:stretch/>
        </p:blipFill>
        <p:spPr>
          <a:xfrm>
            <a:off x="474384" y="1247167"/>
            <a:ext cx="6907866" cy="4888938"/>
          </a:xfrm>
          <a:prstGeom prst="rect">
            <a:avLst/>
          </a:prstGeom>
        </p:spPr>
      </p:pic>
      <p:sp>
        <p:nvSpPr>
          <p:cNvPr id="2" name="Text Placeholder 1">
            <a:extLst>
              <a:ext uri="{FF2B5EF4-FFF2-40B4-BE49-F238E27FC236}">
                <a16:creationId xmlns:a16="http://schemas.microsoft.com/office/drawing/2014/main" id="{20A89D2E-E3DE-8761-4F13-D221ECA35F4C}"/>
              </a:ext>
            </a:extLst>
          </p:cNvPr>
          <p:cNvSpPr>
            <a:spLocks noGrp="1"/>
          </p:cNvSpPr>
          <p:nvPr>
            <p:ph type="body" sz="quarter" idx="13"/>
          </p:nvPr>
        </p:nvSpPr>
        <p:spPr/>
        <p:txBody>
          <a:bodyPr/>
          <a:lstStyle/>
          <a:p>
            <a:pPr fontAlgn="t"/>
            <a:r>
              <a:rPr lang="en-GB" sz="1400" b="1" dirty="0">
                <a:solidFill>
                  <a:srgbClr val="202E92"/>
                </a:solidFill>
                <a:latin typeface="Arial" panose="020B0604020202020204" pitchFamily="34" charset="0"/>
                <a:cs typeface="Arial" panose="020B0604020202020204" pitchFamily="34" charset="0"/>
              </a:rPr>
              <a:t>Subheading</a:t>
            </a:r>
          </a:p>
          <a:p>
            <a:pPr lvl="2" fontAlgn="t"/>
            <a:r>
              <a:rPr lang="en-GB" dirty="0" err="1">
                <a:solidFill>
                  <a:srgbClr val="000000"/>
                </a:solidFill>
                <a:latin typeface="Arial" panose="020B0604020202020204" pitchFamily="34" charset="0"/>
                <a:cs typeface="Arial" panose="020B0604020202020204" pitchFamily="34" charset="0"/>
              </a:rPr>
              <a:t>Sed</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varius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tellus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ut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luctus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pretium</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purus</a:t>
            </a:r>
            <a:r>
              <a:rPr lang="en-GB" dirty="0">
                <a:solidFill>
                  <a:srgbClr val="000000"/>
                </a:solidFill>
                <a:latin typeface="Arial" panose="020B0604020202020204" pitchFamily="34" charset="0"/>
                <a:cs typeface="Arial" panose="020B0604020202020204" pitchFamily="34" charset="0"/>
              </a:rPr>
              <a:t> magna </a:t>
            </a:r>
            <a:r>
              <a:rPr lang="en-GB" dirty="0" err="1">
                <a:solidFill>
                  <a:srgbClr val="000000"/>
                </a:solidFill>
                <a:latin typeface="Arial" panose="020B0604020202020204" pitchFamily="34" charset="0"/>
                <a:cs typeface="Arial" panose="020B0604020202020204" pitchFamily="34" charset="0"/>
              </a:rPr>
              <a:t>viverra</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orci</a:t>
            </a:r>
            <a:r>
              <a:rPr lang="en-GB" dirty="0">
                <a:solidFill>
                  <a:srgbClr val="000000"/>
                </a:solidFill>
                <a:latin typeface="Arial" panose="020B0604020202020204" pitchFamily="34" charset="0"/>
                <a:cs typeface="Arial" panose="020B0604020202020204" pitchFamily="34" charset="0"/>
              </a:rPr>
              <a:t>, a cursus </a:t>
            </a:r>
            <a:r>
              <a:rPr lang="en-GB" dirty="0" err="1">
                <a:solidFill>
                  <a:srgbClr val="000000"/>
                </a:solidFill>
                <a:latin typeface="Arial" panose="020B0604020202020204" pitchFamily="34" charset="0"/>
                <a:cs typeface="Arial" panose="020B0604020202020204" pitchFamily="34" charset="0"/>
              </a:rPr>
              <a:t>urna</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dolor</a:t>
            </a:r>
            <a:r>
              <a:rPr lang="en-GB" dirty="0">
                <a:solidFill>
                  <a:srgbClr val="000000"/>
                </a:solidFill>
                <a:latin typeface="Arial" panose="020B0604020202020204" pitchFamily="34" charset="0"/>
                <a:cs typeface="Arial" panose="020B0604020202020204" pitchFamily="34" charset="0"/>
              </a:rPr>
              <a:t> ac diam. </a:t>
            </a:r>
            <a:r>
              <a:rPr lang="en-GB" dirty="0" err="1">
                <a:solidFill>
                  <a:srgbClr val="000000"/>
                </a:solidFill>
                <a:latin typeface="Arial" panose="020B0604020202020204" pitchFamily="34" charset="0"/>
                <a:cs typeface="Arial" panose="020B0604020202020204" pitchFamily="34" charset="0"/>
              </a:rPr>
              <a:t>Pellentesque</a:t>
            </a:r>
            <a:r>
              <a:rPr lang="en-GB" dirty="0">
                <a:solidFill>
                  <a:srgbClr val="000000"/>
                </a:solidFill>
                <a:latin typeface="Arial" panose="020B0604020202020204" pitchFamily="34" charset="0"/>
                <a:cs typeface="Arial" panose="020B0604020202020204" pitchFamily="34" charset="0"/>
              </a:rPr>
              <a:t> in </a:t>
            </a:r>
            <a:r>
              <a:rPr lang="en-GB" dirty="0" err="1">
                <a:solidFill>
                  <a:srgbClr val="000000"/>
                </a:solidFill>
                <a:latin typeface="Arial" panose="020B0604020202020204" pitchFamily="34" charset="0"/>
                <a:cs typeface="Arial" panose="020B0604020202020204" pitchFamily="34" charset="0"/>
              </a:rPr>
              <a:t>lectus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sed</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elit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sodales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ornare</a:t>
            </a:r>
            <a:r>
              <a:rPr lang="en-GB" dirty="0">
                <a:solidFill>
                  <a:srgbClr val="000000"/>
                </a:solidFill>
                <a:latin typeface="Arial" panose="020B0604020202020204" pitchFamily="34" charset="0"/>
                <a:cs typeface="Arial" panose="020B0604020202020204" pitchFamily="34" charset="0"/>
              </a:rPr>
              <a:t> in </a:t>
            </a:r>
            <a:r>
              <a:rPr lang="en-GB" dirty="0" err="1">
                <a:solidFill>
                  <a:srgbClr val="000000"/>
                </a:solidFill>
                <a:latin typeface="Arial" panose="020B0604020202020204" pitchFamily="34" charset="0"/>
                <a:cs typeface="Arial" panose="020B0604020202020204" pitchFamily="34" charset="0"/>
              </a:rPr>
              <a:t>eu</a:t>
            </a:r>
            <a:r>
              <a:rPr lang="en-GB" dirty="0">
                <a:solidFill>
                  <a:srgbClr val="000000"/>
                </a:solidFill>
                <a:latin typeface="Arial" panose="020B0604020202020204" pitchFamily="34" charset="0"/>
                <a:cs typeface="Arial" panose="020B0604020202020204" pitchFamily="34" charset="0"/>
              </a:rPr>
              <a:t> ligula. </a:t>
            </a:r>
            <a:r>
              <a:rPr lang="en-GB" dirty="0" err="1">
                <a:solidFill>
                  <a:srgbClr val="000000"/>
                </a:solidFill>
                <a:latin typeface="Arial" panose="020B0604020202020204" pitchFamily="34" charset="0"/>
                <a:cs typeface="Arial" panose="020B0604020202020204" pitchFamily="34" charset="0"/>
              </a:rPr>
              <a:t>Mauris</a:t>
            </a:r>
            <a:r>
              <a:rPr lang="en-GB" dirty="0">
                <a:solidFill>
                  <a:srgbClr val="000000"/>
                </a:solidFill>
                <a:latin typeface="Arial" panose="020B0604020202020204" pitchFamily="34" charset="0"/>
                <a:cs typeface="Arial" panose="020B0604020202020204" pitchFamily="34" charset="0"/>
              </a:rPr>
              <a:t> magna </a:t>
            </a:r>
            <a:r>
              <a:rPr lang="en-GB" dirty="0" err="1">
                <a:solidFill>
                  <a:srgbClr val="000000"/>
                </a:solidFill>
                <a:latin typeface="Arial" panose="020B0604020202020204" pitchFamily="34" charset="0"/>
                <a:cs typeface="Arial" panose="020B0604020202020204" pitchFamily="34" charset="0"/>
              </a:rPr>
              <a:t>dolor</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venenatis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ut</a:t>
            </a:r>
            <a:r>
              <a:rPr lang="en-GB" dirty="0">
                <a:solidFill>
                  <a:srgbClr val="000000"/>
                </a:solidFill>
                <a:latin typeface="Arial" panose="020B0604020202020204" pitchFamily="34" charset="0"/>
                <a:cs typeface="Arial" panose="020B0604020202020204" pitchFamily="34" charset="0"/>
              </a:rPr>
              <a:t> nisi a, </a:t>
            </a:r>
            <a:r>
              <a:rPr lang="en-GB" dirty="0" err="1">
                <a:solidFill>
                  <a:srgbClr val="000000"/>
                </a:solidFill>
                <a:latin typeface="Arial" panose="020B0604020202020204" pitchFamily="34" charset="0"/>
                <a:cs typeface="Arial" panose="020B0604020202020204" pitchFamily="34" charset="0"/>
              </a:rPr>
              <a:t>tristique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iaculis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nunc</a:t>
            </a:r>
            <a:r>
              <a:rPr lang="en-GB" dirty="0">
                <a:solidFill>
                  <a:srgbClr val="000000"/>
                </a:solidFill>
                <a:latin typeface="Arial" panose="020B0604020202020204" pitchFamily="34" charset="0"/>
                <a:cs typeface="Arial" panose="020B0604020202020204" pitchFamily="34" charset="0"/>
              </a:rPr>
              <a:t>. Duis </a:t>
            </a:r>
            <a:r>
              <a:rPr lang="en-GB" dirty="0" err="1">
                <a:solidFill>
                  <a:srgbClr val="000000"/>
                </a:solidFill>
                <a:latin typeface="Arial" panose="020B0604020202020204" pitchFamily="34" charset="0"/>
                <a:cs typeface="Arial" panose="020B0604020202020204" pitchFamily="34" charset="0"/>
              </a:rPr>
              <a:t>eget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turpis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mollis</a:t>
            </a:r>
            <a:r>
              <a:rPr lang="en-GB" dirty="0">
                <a:solidFill>
                  <a:srgbClr val="000000"/>
                </a:solidFill>
                <a:latin typeface="Arial" panose="020B0604020202020204" pitchFamily="34" charset="0"/>
                <a:cs typeface="Arial" panose="020B0604020202020204" pitchFamily="34" charset="0"/>
              </a:rPr>
              <a:t>, dictum </a:t>
            </a:r>
            <a:r>
              <a:rPr lang="en-GB" dirty="0" err="1">
                <a:solidFill>
                  <a:srgbClr val="000000"/>
                </a:solidFill>
                <a:latin typeface="Arial" panose="020B0604020202020204" pitchFamily="34" charset="0"/>
                <a:cs typeface="Arial" panose="020B0604020202020204" pitchFamily="34" charset="0"/>
              </a:rPr>
              <a:t>euismod</a:t>
            </a:r>
            <a:r>
              <a:rPr lang="en-GB" dirty="0">
                <a:solidFill>
                  <a:srgbClr val="000000"/>
                </a:solidFill>
                <a:latin typeface="Arial" panose="020B0604020202020204" pitchFamily="34" charset="0"/>
                <a:cs typeface="Arial" panose="020B0604020202020204" pitchFamily="34" charset="0"/>
              </a:rPr>
              <a:t>, in cursus </a:t>
            </a:r>
            <a:r>
              <a:rPr lang="en-GB" dirty="0" err="1">
                <a:solidFill>
                  <a:srgbClr val="000000"/>
                </a:solidFill>
                <a:latin typeface="Arial" panose="020B0604020202020204" pitchFamily="34" charset="0"/>
                <a:cs typeface="Arial" panose="020B0604020202020204" pitchFamily="34" charset="0"/>
              </a:rPr>
              <a:t>lacus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tincidunt</a:t>
            </a:r>
            <a:r>
              <a:rPr lang="en-GB" dirty="0">
                <a:solidFill>
                  <a:srgbClr val="000000"/>
                </a:solidFill>
                <a:latin typeface="Arial" panose="020B0604020202020204" pitchFamily="34" charset="0"/>
                <a:cs typeface="Arial" panose="020B0604020202020204" pitchFamily="34" charset="0"/>
              </a:rPr>
              <a:t>. Nam non </a:t>
            </a:r>
            <a:r>
              <a:rPr lang="en-GB" dirty="0" err="1">
                <a:solidFill>
                  <a:srgbClr val="000000"/>
                </a:solidFill>
                <a:latin typeface="Arial" panose="020B0604020202020204" pitchFamily="34" charset="0"/>
                <a:cs typeface="Arial" panose="020B0604020202020204" pitchFamily="34" charset="0"/>
              </a:rPr>
              <a:t>ultrices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justo</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Pellentesque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tempor</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dignissim</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leo</a:t>
            </a:r>
            <a:r>
              <a:rPr lang="en-GB" dirty="0">
                <a:solidFill>
                  <a:srgbClr val="000000"/>
                </a:solidFill>
                <a:latin typeface="Arial" panose="020B0604020202020204" pitchFamily="34" charset="0"/>
                <a:cs typeface="Arial" panose="020B0604020202020204" pitchFamily="34" charset="0"/>
              </a:rPr>
              <a:t> ac </a:t>
            </a:r>
            <a:r>
              <a:rPr lang="en-GB" dirty="0" err="1">
                <a:solidFill>
                  <a:srgbClr val="000000"/>
                </a:solidFill>
                <a:latin typeface="Arial" panose="020B0604020202020204" pitchFamily="34" charset="0"/>
                <a:cs typeface="Arial" panose="020B0604020202020204" pitchFamily="34" charset="0"/>
              </a:rPr>
              <a:t>pellentesque</a:t>
            </a:r>
            <a:r>
              <a:rPr lang="en-GB" dirty="0">
                <a:solidFill>
                  <a:srgbClr val="000000"/>
                </a:solidFill>
                <a:latin typeface="Arial" panose="020B0604020202020204" pitchFamily="34" charset="0"/>
                <a:cs typeface="Arial" panose="020B0604020202020204" pitchFamily="34" charset="0"/>
              </a:rPr>
              <a:t>. Donec at </a:t>
            </a:r>
            <a:r>
              <a:rPr lang="en-GB" dirty="0" err="1">
                <a:solidFill>
                  <a:srgbClr val="000000"/>
                </a:solidFill>
                <a:latin typeface="Arial" panose="020B0604020202020204" pitchFamily="34" charset="0"/>
                <a:cs typeface="Arial" panose="020B0604020202020204" pitchFamily="34" charset="0"/>
              </a:rPr>
              <a:t>tellus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rhoncus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nulla</a:t>
            </a:r>
            <a:r>
              <a:rPr lang="en-GB" dirty="0">
                <a:solidFill>
                  <a:srgbClr val="000000"/>
                </a:solidFill>
                <a:latin typeface="Arial" panose="020B0604020202020204" pitchFamily="34" charset="0"/>
                <a:cs typeface="Arial" panose="020B0604020202020204" pitchFamily="34" charset="0"/>
              </a:rPr>
              <a:t> gravida </a:t>
            </a:r>
            <a:r>
              <a:rPr lang="en-GB" dirty="0" err="1">
                <a:solidFill>
                  <a:srgbClr val="000000"/>
                </a:solidFill>
                <a:latin typeface="Arial" panose="020B0604020202020204" pitchFamily="34" charset="0"/>
                <a:cs typeface="Arial" panose="020B0604020202020204" pitchFamily="34" charset="0"/>
              </a:rPr>
              <a:t>porttitor</a:t>
            </a:r>
            <a:r>
              <a:rPr lang="en-GB" dirty="0">
                <a:solidFill>
                  <a:srgbClr val="000000"/>
                </a:solidFill>
                <a:latin typeface="Arial" panose="020B0604020202020204" pitchFamily="34" charset="0"/>
                <a:cs typeface="Arial" panose="020B0604020202020204" pitchFamily="34" charset="0"/>
              </a:rPr>
              <a:t> ac </a:t>
            </a:r>
            <a:r>
              <a:rPr lang="en-GB" dirty="0" err="1">
                <a:solidFill>
                  <a:srgbClr val="000000"/>
                </a:solidFill>
                <a:latin typeface="Arial" panose="020B0604020202020204" pitchFamily="34" charset="0"/>
                <a:cs typeface="Arial" panose="020B0604020202020204" pitchFamily="34" charset="0"/>
              </a:rPr>
              <a:t>quis</a:t>
            </a:r>
            <a:r>
              <a:rPr lang="en-GB" dirty="0">
                <a:solidFill>
                  <a:srgbClr val="000000"/>
                </a:solidFill>
                <a:latin typeface="Arial" panose="020B0604020202020204" pitchFamily="34" charset="0"/>
                <a:cs typeface="Arial" panose="020B0604020202020204" pitchFamily="34" charset="0"/>
              </a:rPr>
              <a:t> ipsum. Integer auctor, </a:t>
            </a:r>
            <a:r>
              <a:rPr lang="en-GB" dirty="0" err="1">
                <a:solidFill>
                  <a:srgbClr val="000000"/>
                </a:solidFill>
                <a:latin typeface="Arial" panose="020B0604020202020204" pitchFamily="34" charset="0"/>
                <a:cs typeface="Arial" panose="020B0604020202020204" pitchFamily="34" charset="0"/>
              </a:rPr>
              <a:t>turpis</a:t>
            </a:r>
            <a:r>
              <a:rPr lang="en-GB" dirty="0">
                <a:solidFill>
                  <a:srgbClr val="000000"/>
                </a:solidFill>
                <a:latin typeface="Arial" panose="020B0604020202020204" pitchFamily="34" charset="0"/>
                <a:cs typeface="Arial" panose="020B0604020202020204" pitchFamily="34" charset="0"/>
              </a:rPr>
              <a:t> id </a:t>
            </a:r>
            <a:r>
              <a:rPr lang="en-GB" dirty="0" err="1">
                <a:solidFill>
                  <a:srgbClr val="000000"/>
                </a:solidFill>
                <a:latin typeface="Arial" panose="020B0604020202020204" pitchFamily="34" charset="0"/>
                <a:cs typeface="Arial" panose="020B0604020202020204" pitchFamily="34" charset="0"/>
              </a:rPr>
              <a:t>pellentesque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hendrerit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nisl</a:t>
            </a:r>
            <a:r>
              <a:rPr lang="en-GB" dirty="0">
                <a:solidFill>
                  <a:srgbClr val="000000"/>
                </a:solidFill>
                <a:latin typeface="Arial" panose="020B0604020202020204" pitchFamily="34" charset="0"/>
                <a:cs typeface="Arial" panose="020B0604020202020204" pitchFamily="34" charset="0"/>
              </a:rPr>
              <a:t> magna </a:t>
            </a:r>
            <a:r>
              <a:rPr lang="en-GB" dirty="0" err="1">
                <a:solidFill>
                  <a:srgbClr val="000000"/>
                </a:solidFill>
                <a:latin typeface="Arial" panose="020B0604020202020204" pitchFamily="34" charset="0"/>
                <a:cs typeface="Arial" panose="020B0604020202020204" pitchFamily="34" charset="0"/>
              </a:rPr>
              <a:t>suscipit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odio</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quis</a:t>
            </a:r>
            <a:r>
              <a:rPr lang="en-GB" dirty="0">
                <a:solidFill>
                  <a:srgbClr val="000000"/>
                </a:solidFill>
                <a:latin typeface="Arial" panose="020B0604020202020204" pitchFamily="34" charset="0"/>
                <a:cs typeface="Arial" panose="020B0604020202020204" pitchFamily="34" charset="0"/>
              </a:rPr>
              <a:t> cursus </a:t>
            </a:r>
            <a:r>
              <a:rPr lang="en-GB" dirty="0" err="1">
                <a:solidFill>
                  <a:srgbClr val="000000"/>
                </a:solidFill>
                <a:latin typeface="Arial" panose="020B0604020202020204" pitchFamily="34" charset="0"/>
                <a:cs typeface="Arial" panose="020B0604020202020204" pitchFamily="34" charset="0"/>
              </a:rPr>
              <a:t>mauris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augue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vel</a:t>
            </a:r>
            <a:r>
              <a:rPr lang="en-GB" dirty="0">
                <a:solidFill>
                  <a:srgbClr val="000000"/>
                </a:solidFill>
                <a:latin typeface="Arial" panose="020B0604020202020204" pitchFamily="34" charset="0"/>
                <a:cs typeface="Arial" panose="020B0604020202020204" pitchFamily="34" charset="0"/>
              </a:rPr>
              <a:t> nisi. </a:t>
            </a:r>
            <a:r>
              <a:rPr lang="en-GB" dirty="0" err="1">
                <a:solidFill>
                  <a:srgbClr val="000000"/>
                </a:solidFill>
                <a:latin typeface="Arial" panose="020B0604020202020204" pitchFamily="34" charset="0"/>
                <a:cs typeface="Arial" panose="020B0604020202020204" pitchFamily="34" charset="0"/>
              </a:rPr>
              <a:t>Suspendisse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commodo</a:t>
            </a:r>
            <a:r>
              <a:rPr lang="en-GB" dirty="0">
                <a:solidFill>
                  <a:srgbClr val="000000"/>
                </a:solidFill>
                <a:latin typeface="Arial" panose="020B0604020202020204" pitchFamily="34" charset="0"/>
                <a:cs typeface="Arial" panose="020B0604020202020204" pitchFamily="34" charset="0"/>
              </a:rPr>
              <a:t> mi </a:t>
            </a:r>
            <a:r>
              <a:rPr lang="en-GB" dirty="0" err="1">
                <a:solidFill>
                  <a:srgbClr val="000000"/>
                </a:solidFill>
                <a:latin typeface="Arial" panose="020B0604020202020204" pitchFamily="34" charset="0"/>
                <a:cs typeface="Arial" panose="020B0604020202020204" pitchFamily="34" charset="0"/>
              </a:rPr>
              <a:t>faucibus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porttitor</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dignissim</a:t>
            </a:r>
            <a:r>
              <a:rPr lang="en-GB" dirty="0">
                <a:solidFill>
                  <a:srgbClr val="000000"/>
                </a:solidFill>
                <a:latin typeface="Arial" panose="020B0604020202020204" pitchFamily="34" charset="0"/>
                <a:cs typeface="Arial" panose="020B0604020202020204" pitchFamily="34" charset="0"/>
              </a:rPr>
              <a:t>. Nunc </a:t>
            </a:r>
            <a:r>
              <a:rPr lang="en-GB" dirty="0" err="1">
                <a:solidFill>
                  <a:srgbClr val="000000"/>
                </a:solidFill>
                <a:latin typeface="Arial" panose="020B0604020202020204" pitchFamily="34" charset="0"/>
                <a:cs typeface="Arial" panose="020B0604020202020204" pitchFamily="34" charset="0"/>
              </a:rPr>
              <a:t>congue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augue</a:t>
            </a:r>
            <a:r>
              <a:rPr lang="en-GB" dirty="0">
                <a:solidFill>
                  <a:srgbClr val="000000"/>
                </a:solidFill>
                <a:latin typeface="Arial" panose="020B0604020202020204" pitchFamily="34" charset="0"/>
                <a:cs typeface="Arial" panose="020B0604020202020204" pitchFamily="34" charset="0"/>
              </a:rPr>
              <a:t> in ex </a:t>
            </a:r>
            <a:r>
              <a:rPr lang="en-GB" dirty="0" err="1">
                <a:solidFill>
                  <a:srgbClr val="000000"/>
                </a:solidFill>
                <a:latin typeface="Arial" panose="020B0604020202020204" pitchFamily="34" charset="0"/>
                <a:cs typeface="Arial" panose="020B0604020202020204" pitchFamily="34" charset="0"/>
              </a:rPr>
              <a:t>aliquam</a:t>
            </a:r>
            <a:r>
              <a:rPr lang="en-GB" dirty="0">
                <a:solidFill>
                  <a:srgbClr val="000000"/>
                </a:solidFill>
                <a:latin typeface="Arial" panose="020B0604020202020204" pitchFamily="34" charset="0"/>
                <a:cs typeface="Arial" panose="020B0604020202020204" pitchFamily="34" charset="0"/>
              </a:rPr>
              <a:t> fermentum. </a:t>
            </a:r>
            <a:r>
              <a:rPr lang="en-GB" dirty="0" err="1">
                <a:solidFill>
                  <a:srgbClr val="000000"/>
                </a:solidFill>
                <a:latin typeface="Arial" panose="020B0604020202020204" pitchFamily="34" charset="0"/>
                <a:cs typeface="Arial" panose="020B0604020202020204" pitchFamily="34" charset="0"/>
              </a:rPr>
              <a:t>Sed</a:t>
            </a:r>
            <a:r>
              <a:rPr lang="en-GB" dirty="0">
                <a:solidFill>
                  <a:srgbClr val="000000"/>
                </a:solidFill>
                <a:latin typeface="Arial" panose="020B0604020202020204" pitchFamily="34" charset="0"/>
                <a:cs typeface="Arial" panose="020B0604020202020204" pitchFamily="34" charset="0"/>
              </a:rPr>
              <a:t> et </a:t>
            </a:r>
            <a:r>
              <a:rPr lang="en-GB" dirty="0" err="1">
                <a:solidFill>
                  <a:srgbClr val="000000"/>
                </a:solidFill>
                <a:latin typeface="Arial" panose="020B0604020202020204" pitchFamily="34" charset="0"/>
                <a:cs typeface="Arial" panose="020B0604020202020204" pitchFamily="34" charset="0"/>
              </a:rPr>
              <a:t>odio</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iaculis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risus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lobortis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vulputate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Suspendisse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sed</a:t>
            </a:r>
            <a:r>
              <a:rPr lang="en-GB" dirty="0">
                <a:solidFill>
                  <a:srgbClr val="000000"/>
                </a:solidFill>
                <a:latin typeface="Arial" panose="020B0604020202020204" pitchFamily="34" charset="0"/>
                <a:cs typeface="Arial" panose="020B0604020202020204" pitchFamily="34" charset="0"/>
              </a:rPr>
              <a:t> eros </a:t>
            </a:r>
            <a:r>
              <a:rPr lang="en-GB" dirty="0" err="1">
                <a:solidFill>
                  <a:srgbClr val="000000"/>
                </a:solidFill>
                <a:latin typeface="Arial" panose="020B0604020202020204" pitchFamily="34" charset="0"/>
                <a:cs typeface="Arial" panose="020B0604020202020204" pitchFamily="34" charset="0"/>
              </a:rPr>
              <a:t>justo</a:t>
            </a:r>
            <a:r>
              <a:rPr lang="en-GB" dirty="0">
                <a:solidFill>
                  <a:srgbClr val="000000"/>
                </a:solidFill>
                <a:latin typeface="Arial" panose="020B0604020202020204" pitchFamily="34" charset="0"/>
                <a:cs typeface="Arial" panose="020B0604020202020204" pitchFamily="34" charset="0"/>
              </a:rPr>
              <a:t>. Morbi id eros </a:t>
            </a:r>
            <a:r>
              <a:rPr lang="en-GB" dirty="0" err="1">
                <a:solidFill>
                  <a:srgbClr val="000000"/>
                </a:solidFill>
                <a:latin typeface="Arial" panose="020B0604020202020204" pitchFamily="34" charset="0"/>
                <a:cs typeface="Arial" panose="020B0604020202020204" pitchFamily="34" charset="0"/>
              </a:rPr>
              <a:t>eu</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elit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ultricies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venenatis</a:t>
            </a:r>
            <a:r>
              <a:rPr lang="en-GB" dirty="0">
                <a:solidFill>
                  <a:srgbClr val="000000"/>
                </a:solidFill>
                <a:latin typeface="Arial" panose="020B0604020202020204" pitchFamily="34" charset="0"/>
                <a:cs typeface="Arial" panose="020B0604020202020204" pitchFamily="34" charset="0"/>
              </a:rPr>
              <a:t>. Nam </a:t>
            </a:r>
            <a:r>
              <a:rPr lang="en-GB" dirty="0" err="1">
                <a:solidFill>
                  <a:srgbClr val="000000"/>
                </a:solidFill>
                <a:latin typeface="Arial" panose="020B0604020202020204" pitchFamily="34" charset="0"/>
                <a:cs typeface="Arial" panose="020B0604020202020204" pitchFamily="34" charset="0"/>
              </a:rPr>
              <a:t>molestie</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erat</a:t>
            </a:r>
            <a:r>
              <a:rPr lang="en-GB" dirty="0">
                <a:solidFill>
                  <a:srgbClr val="000000"/>
                </a:solidFill>
                <a:latin typeface="Arial" panose="020B0604020202020204" pitchFamily="34" charset="0"/>
                <a:cs typeface="Arial" panose="020B0604020202020204" pitchFamily="34" charset="0"/>
              </a:rPr>
              <a:t> non </a:t>
            </a:r>
            <a:r>
              <a:rPr lang="en-GB" dirty="0" err="1">
                <a:solidFill>
                  <a:srgbClr val="000000"/>
                </a:solidFill>
                <a:latin typeface="Arial" panose="020B0604020202020204" pitchFamily="34" charset="0"/>
                <a:cs typeface="Arial" panose="020B0604020202020204" pitchFamily="34" charset="0"/>
              </a:rPr>
              <a:t>aliquam</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vulputate</a:t>
            </a:r>
            <a:r>
              <a:rPr lang="en-GB" dirty="0">
                <a:solidFill>
                  <a:srgbClr val="000000"/>
                </a:solidFill>
                <a:latin typeface="Arial" panose="020B0604020202020204" pitchFamily="34" charset="0"/>
                <a:cs typeface="Arial" panose="020B0604020202020204" pitchFamily="34" charset="0"/>
              </a:rPr>
              <a:t>. Nam </a:t>
            </a:r>
            <a:r>
              <a:rPr lang="en-GB" dirty="0" err="1">
                <a:solidFill>
                  <a:srgbClr val="000000"/>
                </a:solidFill>
                <a:latin typeface="Arial" panose="020B0604020202020204" pitchFamily="34" charset="0"/>
                <a:cs typeface="Arial" panose="020B0604020202020204" pitchFamily="34" charset="0"/>
              </a:rPr>
              <a:t>aliquet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nulla</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dignissim</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est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consectetur</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tempor</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Sed</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varius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tellus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ut</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luctus</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pretium</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purus</a:t>
            </a:r>
            <a:r>
              <a:rPr lang="en-GB" dirty="0">
                <a:solidFill>
                  <a:srgbClr val="000000"/>
                </a:solidFill>
                <a:latin typeface="Arial" panose="020B0604020202020204" pitchFamily="34" charset="0"/>
                <a:cs typeface="Arial" panose="020B0604020202020204" pitchFamily="34" charset="0"/>
              </a:rPr>
              <a:t> magna </a:t>
            </a:r>
            <a:r>
              <a:rPr lang="en-GB" dirty="0" err="1">
                <a:solidFill>
                  <a:srgbClr val="000000"/>
                </a:solidFill>
                <a:latin typeface="Arial" panose="020B0604020202020204" pitchFamily="34" charset="0"/>
                <a:cs typeface="Arial" panose="020B0604020202020204" pitchFamily="34" charset="0"/>
              </a:rPr>
              <a:t>viverra</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orci</a:t>
            </a:r>
            <a:r>
              <a:rPr lang="en-GB" dirty="0">
                <a:solidFill>
                  <a:srgbClr val="000000"/>
                </a:solidFill>
                <a:latin typeface="Arial" panose="020B0604020202020204" pitchFamily="34" charset="0"/>
                <a:cs typeface="Arial" panose="020B0604020202020204" pitchFamily="34" charset="0"/>
              </a:rPr>
              <a:t>, a cursus </a:t>
            </a:r>
            <a:r>
              <a:rPr lang="en-GB" dirty="0" err="1">
                <a:solidFill>
                  <a:srgbClr val="000000"/>
                </a:solidFill>
                <a:latin typeface="Arial" panose="020B0604020202020204" pitchFamily="34" charset="0"/>
                <a:cs typeface="Arial" panose="020B0604020202020204" pitchFamily="34" charset="0"/>
              </a:rPr>
              <a:t>urna</a:t>
            </a:r>
            <a:r>
              <a:rPr lang="en-GB" dirty="0">
                <a:solidFill>
                  <a:srgbClr val="000000"/>
                </a:solidFill>
                <a:latin typeface="Arial" panose="020B0604020202020204" pitchFamily="34" charset="0"/>
                <a:cs typeface="Arial" panose="020B0604020202020204" pitchFamily="34" charset="0"/>
              </a:rPr>
              <a:t> </a:t>
            </a:r>
            <a:r>
              <a:rPr lang="en-GB" dirty="0" err="1">
                <a:solidFill>
                  <a:srgbClr val="000000"/>
                </a:solidFill>
                <a:latin typeface="Arial" panose="020B0604020202020204" pitchFamily="34" charset="0"/>
                <a:cs typeface="Arial" panose="020B0604020202020204" pitchFamily="34" charset="0"/>
              </a:rPr>
              <a:t>dolor</a:t>
            </a:r>
            <a:r>
              <a:rPr lang="en-GB" dirty="0">
                <a:solidFill>
                  <a:srgbClr val="000000"/>
                </a:solidFill>
                <a:latin typeface="Arial" panose="020B0604020202020204" pitchFamily="34" charset="0"/>
                <a:cs typeface="Arial" panose="020B0604020202020204" pitchFamily="34" charset="0"/>
              </a:rPr>
              <a:t> ac diam.</a:t>
            </a:r>
          </a:p>
          <a:p>
            <a:pPr marL="171450" lvl="2" indent="-171450" fontAlgn="t">
              <a:buClr>
                <a:srgbClr val="202E92"/>
              </a:buClr>
              <a:buFont typeface="Arial" panose="020B0604020202020204" pitchFamily="34" charset="0"/>
              <a:buChar char="•"/>
            </a:pPr>
            <a:r>
              <a:rPr lang="en-GB" dirty="0">
                <a:solidFill>
                  <a:srgbClr val="202E92"/>
                </a:solidFill>
                <a:latin typeface="Arial" panose="020B0604020202020204" pitchFamily="34" charset="0"/>
                <a:cs typeface="Arial" panose="020B0604020202020204" pitchFamily="34" charset="0"/>
              </a:rPr>
              <a:t>Nunc </a:t>
            </a:r>
            <a:r>
              <a:rPr lang="en-GB" dirty="0" err="1">
                <a:solidFill>
                  <a:srgbClr val="202E92"/>
                </a:solidFill>
                <a:latin typeface="Arial" panose="020B0604020202020204" pitchFamily="34" charset="0"/>
                <a:cs typeface="Arial" panose="020B0604020202020204" pitchFamily="34" charset="0"/>
              </a:rPr>
              <a:t>congue</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augue</a:t>
            </a:r>
            <a:r>
              <a:rPr lang="en-GB" dirty="0">
                <a:solidFill>
                  <a:srgbClr val="202E92"/>
                </a:solidFill>
                <a:latin typeface="Arial" panose="020B0604020202020204" pitchFamily="34" charset="0"/>
                <a:cs typeface="Arial" panose="020B0604020202020204" pitchFamily="34" charset="0"/>
              </a:rPr>
              <a:t> in ex </a:t>
            </a:r>
            <a:r>
              <a:rPr lang="en-GB" dirty="0" err="1">
                <a:solidFill>
                  <a:srgbClr val="202E92"/>
                </a:solidFill>
                <a:latin typeface="Arial" panose="020B0604020202020204" pitchFamily="34" charset="0"/>
                <a:cs typeface="Arial" panose="020B0604020202020204" pitchFamily="34" charset="0"/>
              </a:rPr>
              <a:t>aliquam</a:t>
            </a:r>
            <a:r>
              <a:rPr lang="en-GB" dirty="0">
                <a:solidFill>
                  <a:srgbClr val="202E92"/>
                </a:solidFill>
                <a:latin typeface="Arial" panose="020B0604020202020204" pitchFamily="34" charset="0"/>
                <a:cs typeface="Arial" panose="020B0604020202020204" pitchFamily="34" charset="0"/>
              </a:rPr>
              <a:t> fermentum. </a:t>
            </a:r>
          </a:p>
          <a:p>
            <a:pPr marL="171450" lvl="2" indent="-171450" fontAlgn="t">
              <a:buClr>
                <a:srgbClr val="202E92"/>
              </a:buClr>
              <a:buFont typeface="Arial" panose="020B0604020202020204" pitchFamily="34" charset="0"/>
              <a:buChar char="•"/>
            </a:pPr>
            <a:r>
              <a:rPr lang="en-GB" dirty="0" err="1">
                <a:solidFill>
                  <a:srgbClr val="202E92"/>
                </a:solidFill>
                <a:latin typeface="Arial" panose="020B0604020202020204" pitchFamily="34" charset="0"/>
                <a:cs typeface="Arial" panose="020B0604020202020204" pitchFamily="34" charset="0"/>
              </a:rPr>
              <a:t>Sed</a:t>
            </a:r>
            <a:r>
              <a:rPr lang="en-GB" dirty="0">
                <a:solidFill>
                  <a:srgbClr val="202E92"/>
                </a:solidFill>
                <a:latin typeface="Arial" panose="020B0604020202020204" pitchFamily="34" charset="0"/>
                <a:cs typeface="Arial" panose="020B0604020202020204" pitchFamily="34" charset="0"/>
              </a:rPr>
              <a:t> et </a:t>
            </a:r>
            <a:r>
              <a:rPr lang="en-GB" dirty="0" err="1">
                <a:solidFill>
                  <a:srgbClr val="202E92"/>
                </a:solidFill>
                <a:latin typeface="Arial" panose="020B0604020202020204" pitchFamily="34" charset="0"/>
                <a:cs typeface="Arial" panose="020B0604020202020204" pitchFamily="34" charset="0"/>
              </a:rPr>
              <a:t>odio</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iaculis</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risus</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lobortis</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vulputate</a:t>
            </a:r>
            <a:r>
              <a:rPr lang="en-GB" dirty="0">
                <a:solidFill>
                  <a:srgbClr val="202E92"/>
                </a:solidFill>
                <a:latin typeface="Arial" panose="020B0604020202020204" pitchFamily="34" charset="0"/>
                <a:cs typeface="Arial" panose="020B0604020202020204" pitchFamily="34" charset="0"/>
              </a:rPr>
              <a:t>. </a:t>
            </a:r>
          </a:p>
          <a:p>
            <a:pPr marL="171450" lvl="2" indent="-171450" fontAlgn="t">
              <a:buClr>
                <a:srgbClr val="202E92"/>
              </a:buClr>
              <a:buFont typeface="Arial" panose="020B0604020202020204" pitchFamily="34" charset="0"/>
              <a:buChar char="•"/>
            </a:pPr>
            <a:r>
              <a:rPr lang="en-GB" dirty="0" err="1">
                <a:solidFill>
                  <a:srgbClr val="202E92"/>
                </a:solidFill>
                <a:latin typeface="Arial" panose="020B0604020202020204" pitchFamily="34" charset="0"/>
                <a:cs typeface="Arial" panose="020B0604020202020204" pitchFamily="34" charset="0"/>
              </a:rPr>
              <a:t>Suspendisse</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sed</a:t>
            </a:r>
            <a:r>
              <a:rPr lang="en-GB" dirty="0">
                <a:solidFill>
                  <a:srgbClr val="202E92"/>
                </a:solidFill>
                <a:latin typeface="Arial" panose="020B0604020202020204" pitchFamily="34" charset="0"/>
                <a:cs typeface="Arial" panose="020B0604020202020204" pitchFamily="34" charset="0"/>
              </a:rPr>
              <a:t> eros </a:t>
            </a:r>
            <a:r>
              <a:rPr lang="en-GB" dirty="0" err="1">
                <a:solidFill>
                  <a:srgbClr val="202E92"/>
                </a:solidFill>
                <a:latin typeface="Arial" panose="020B0604020202020204" pitchFamily="34" charset="0"/>
                <a:cs typeface="Arial" panose="020B0604020202020204" pitchFamily="34" charset="0"/>
              </a:rPr>
              <a:t>justo</a:t>
            </a:r>
            <a:r>
              <a:rPr lang="en-GB" dirty="0">
                <a:solidFill>
                  <a:srgbClr val="202E92"/>
                </a:solidFill>
                <a:latin typeface="Arial" panose="020B0604020202020204" pitchFamily="34" charset="0"/>
                <a:cs typeface="Arial" panose="020B0604020202020204" pitchFamily="34" charset="0"/>
              </a:rPr>
              <a:t>. </a:t>
            </a:r>
          </a:p>
          <a:p>
            <a:pPr marL="171450" lvl="2" indent="-171450" fontAlgn="t">
              <a:buClr>
                <a:srgbClr val="202E92"/>
              </a:buClr>
              <a:buFont typeface="Arial" panose="020B0604020202020204" pitchFamily="34" charset="0"/>
              <a:buChar char="•"/>
            </a:pPr>
            <a:r>
              <a:rPr lang="en-GB" dirty="0">
                <a:solidFill>
                  <a:srgbClr val="202E92"/>
                </a:solidFill>
                <a:latin typeface="Arial" panose="020B0604020202020204" pitchFamily="34" charset="0"/>
                <a:cs typeface="Arial" panose="020B0604020202020204" pitchFamily="34" charset="0"/>
              </a:rPr>
              <a:t>Morbi id eros </a:t>
            </a:r>
            <a:r>
              <a:rPr lang="en-GB" dirty="0" err="1">
                <a:solidFill>
                  <a:srgbClr val="202E92"/>
                </a:solidFill>
                <a:latin typeface="Arial" panose="020B0604020202020204" pitchFamily="34" charset="0"/>
                <a:cs typeface="Arial" panose="020B0604020202020204" pitchFamily="34" charset="0"/>
              </a:rPr>
              <a:t>eu</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elit</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ultricies</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venenatis</a:t>
            </a:r>
            <a:r>
              <a:rPr lang="en-GB" dirty="0">
                <a:solidFill>
                  <a:srgbClr val="202E92"/>
                </a:solidFill>
                <a:latin typeface="Arial" panose="020B0604020202020204" pitchFamily="34" charset="0"/>
                <a:cs typeface="Arial" panose="020B0604020202020204" pitchFamily="34" charset="0"/>
              </a:rPr>
              <a:t>. </a:t>
            </a:r>
          </a:p>
          <a:p>
            <a:pPr marL="171450" lvl="2" indent="-171450" fontAlgn="t">
              <a:buClr>
                <a:srgbClr val="202E92"/>
              </a:buClr>
              <a:buFont typeface="Arial" panose="020B0604020202020204" pitchFamily="34" charset="0"/>
              <a:buChar char="•"/>
            </a:pPr>
            <a:r>
              <a:rPr lang="en-GB" dirty="0">
                <a:solidFill>
                  <a:srgbClr val="202E92"/>
                </a:solidFill>
                <a:latin typeface="Arial" panose="020B0604020202020204" pitchFamily="34" charset="0"/>
                <a:cs typeface="Arial" panose="020B0604020202020204" pitchFamily="34" charset="0"/>
              </a:rPr>
              <a:t>Nam </a:t>
            </a:r>
            <a:r>
              <a:rPr lang="en-GB" dirty="0" err="1">
                <a:solidFill>
                  <a:srgbClr val="202E92"/>
                </a:solidFill>
                <a:latin typeface="Arial" panose="020B0604020202020204" pitchFamily="34" charset="0"/>
                <a:cs typeface="Arial" panose="020B0604020202020204" pitchFamily="34" charset="0"/>
              </a:rPr>
              <a:t>molestie</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erat</a:t>
            </a:r>
            <a:r>
              <a:rPr lang="en-GB" dirty="0">
                <a:solidFill>
                  <a:srgbClr val="202E92"/>
                </a:solidFill>
                <a:latin typeface="Arial" panose="020B0604020202020204" pitchFamily="34" charset="0"/>
                <a:cs typeface="Arial" panose="020B0604020202020204" pitchFamily="34" charset="0"/>
              </a:rPr>
              <a:t> non </a:t>
            </a:r>
            <a:r>
              <a:rPr lang="en-GB" dirty="0" err="1">
                <a:solidFill>
                  <a:srgbClr val="202E92"/>
                </a:solidFill>
                <a:latin typeface="Arial" panose="020B0604020202020204" pitchFamily="34" charset="0"/>
                <a:cs typeface="Arial" panose="020B0604020202020204" pitchFamily="34" charset="0"/>
              </a:rPr>
              <a:t>aliquam</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vulputate</a:t>
            </a:r>
            <a:r>
              <a:rPr lang="en-GB" dirty="0">
                <a:solidFill>
                  <a:srgbClr val="202E92"/>
                </a:solidFill>
                <a:latin typeface="Arial" panose="020B0604020202020204" pitchFamily="34" charset="0"/>
                <a:cs typeface="Arial" panose="020B0604020202020204" pitchFamily="34" charset="0"/>
              </a:rPr>
              <a:t>. </a:t>
            </a:r>
          </a:p>
          <a:p>
            <a:pPr marL="171450" lvl="2" indent="-171450" fontAlgn="t">
              <a:buClr>
                <a:srgbClr val="202E92"/>
              </a:buClr>
              <a:buFont typeface="Arial" panose="020B0604020202020204" pitchFamily="34" charset="0"/>
              <a:buChar char="•"/>
            </a:pPr>
            <a:r>
              <a:rPr lang="en-GB" dirty="0">
                <a:solidFill>
                  <a:srgbClr val="202E92"/>
                </a:solidFill>
                <a:latin typeface="Arial" panose="020B0604020202020204" pitchFamily="34" charset="0"/>
                <a:cs typeface="Arial" panose="020B0604020202020204" pitchFamily="34" charset="0"/>
              </a:rPr>
              <a:t>Nam </a:t>
            </a:r>
            <a:r>
              <a:rPr lang="en-GB" dirty="0" err="1">
                <a:solidFill>
                  <a:srgbClr val="202E92"/>
                </a:solidFill>
                <a:latin typeface="Arial" panose="020B0604020202020204" pitchFamily="34" charset="0"/>
                <a:cs typeface="Arial" panose="020B0604020202020204" pitchFamily="34" charset="0"/>
              </a:rPr>
              <a:t>aliquet</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nulla</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dignissim</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est</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consectetur</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tempor</a:t>
            </a:r>
            <a:r>
              <a:rPr lang="en-GB" dirty="0">
                <a:solidFill>
                  <a:srgbClr val="202E92"/>
                </a:solidFill>
                <a:latin typeface="Arial" panose="020B0604020202020204" pitchFamily="34" charset="0"/>
                <a:cs typeface="Arial" panose="020B0604020202020204" pitchFamily="34" charset="0"/>
              </a:rPr>
              <a:t>. </a:t>
            </a:r>
          </a:p>
          <a:p>
            <a:pPr marL="171450" lvl="2" indent="-171450" fontAlgn="t">
              <a:buClr>
                <a:srgbClr val="202E92"/>
              </a:buClr>
              <a:buFont typeface="Arial" panose="020B0604020202020204" pitchFamily="34" charset="0"/>
              <a:buChar char="•"/>
            </a:pPr>
            <a:r>
              <a:rPr lang="en-GB" dirty="0">
                <a:solidFill>
                  <a:srgbClr val="202E92"/>
                </a:solidFill>
                <a:latin typeface="Arial" panose="020B0604020202020204" pitchFamily="34" charset="0"/>
                <a:cs typeface="Arial" panose="020B0604020202020204" pitchFamily="34" charset="0"/>
              </a:rPr>
              <a:t>Nam </a:t>
            </a:r>
            <a:r>
              <a:rPr lang="en-GB" dirty="0" err="1">
                <a:solidFill>
                  <a:srgbClr val="202E92"/>
                </a:solidFill>
                <a:latin typeface="Arial" panose="020B0604020202020204" pitchFamily="34" charset="0"/>
                <a:cs typeface="Arial" panose="020B0604020202020204" pitchFamily="34" charset="0"/>
              </a:rPr>
              <a:t>ultrices</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bibendum</a:t>
            </a:r>
            <a:r>
              <a:rPr lang="en-GB" dirty="0">
                <a:solidFill>
                  <a:srgbClr val="202E92"/>
                </a:solidFill>
                <a:latin typeface="Arial" panose="020B0604020202020204" pitchFamily="34" charset="0"/>
                <a:cs typeface="Arial" panose="020B0604020202020204" pitchFamily="34" charset="0"/>
              </a:rPr>
              <a:t> </a:t>
            </a:r>
            <a:r>
              <a:rPr lang="en-GB" dirty="0" err="1">
                <a:solidFill>
                  <a:srgbClr val="202E92"/>
                </a:solidFill>
                <a:latin typeface="Arial" panose="020B0604020202020204" pitchFamily="34" charset="0"/>
                <a:cs typeface="Arial" panose="020B0604020202020204" pitchFamily="34" charset="0"/>
              </a:rPr>
              <a:t>erat</a:t>
            </a:r>
            <a:r>
              <a:rPr lang="en-GB" dirty="0">
                <a:solidFill>
                  <a:srgbClr val="202E92"/>
                </a:solidFill>
                <a:latin typeface="Arial" panose="020B0604020202020204" pitchFamily="34" charset="0"/>
                <a:cs typeface="Arial" panose="020B0604020202020204" pitchFamily="34" charset="0"/>
              </a:rPr>
              <a:t> vitae </a:t>
            </a:r>
            <a:r>
              <a:rPr lang="en-GB" dirty="0" err="1">
                <a:solidFill>
                  <a:srgbClr val="202E92"/>
                </a:solidFill>
                <a:latin typeface="Arial" panose="020B0604020202020204" pitchFamily="34" charset="0"/>
                <a:cs typeface="Arial" panose="020B0604020202020204" pitchFamily="34" charset="0"/>
              </a:rPr>
              <a:t>pretium</a:t>
            </a:r>
            <a:r>
              <a:rPr lang="en-GB" dirty="0">
                <a:solidFill>
                  <a:srgbClr val="202E92"/>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2"/>
            <a:endParaRPr lang="en-US" dirty="0"/>
          </a:p>
        </p:txBody>
      </p:sp>
      <p:sp>
        <p:nvSpPr>
          <p:cNvPr id="8" name="Text Placeholder 7">
            <a:extLst>
              <a:ext uri="{FF2B5EF4-FFF2-40B4-BE49-F238E27FC236}">
                <a16:creationId xmlns:a16="http://schemas.microsoft.com/office/drawing/2014/main" id="{D930E6C8-9967-10C9-2FAF-60F35B49A2E2}"/>
              </a:ext>
            </a:extLst>
          </p:cNvPr>
          <p:cNvSpPr>
            <a:spLocks noGrp="1"/>
          </p:cNvSpPr>
          <p:nvPr>
            <p:ph type="body" sz="quarter" idx="14"/>
          </p:nvPr>
        </p:nvSpPr>
        <p:spPr/>
        <p:txBody>
          <a:bodyPr/>
          <a:lstStyle/>
          <a:p>
            <a:endParaRPr lang="en-US"/>
          </a:p>
        </p:txBody>
      </p:sp>
      <p:sp>
        <p:nvSpPr>
          <p:cNvPr id="10" name="Rectangle 9">
            <a:extLst>
              <a:ext uri="{FF2B5EF4-FFF2-40B4-BE49-F238E27FC236}">
                <a16:creationId xmlns:a16="http://schemas.microsoft.com/office/drawing/2014/main" id="{D4F4910A-A637-5439-539E-957F791204AC}"/>
              </a:ext>
            </a:extLst>
          </p:cNvPr>
          <p:cNvSpPr/>
          <p:nvPr/>
        </p:nvSpPr>
        <p:spPr>
          <a:xfrm>
            <a:off x="9468853" y="167851"/>
            <a:ext cx="2563589" cy="637126"/>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1 column layout where chart / image takes up 2 column spaces</a:t>
            </a:r>
          </a:p>
        </p:txBody>
      </p:sp>
    </p:spTree>
    <p:extLst>
      <p:ext uri="{BB962C8B-B14F-4D97-AF65-F5344CB8AC3E}">
        <p14:creationId xmlns:p14="http://schemas.microsoft.com/office/powerpoint/2010/main" val="1217506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953DBF6-B9C4-80DC-E296-F101CA355D6D}"/>
              </a:ext>
            </a:extLst>
          </p:cNvPr>
          <p:cNvSpPr>
            <a:spLocks noGrp="1"/>
          </p:cNvSpPr>
          <p:nvPr>
            <p:ph type="body" sz="quarter" idx="21"/>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14" name="Text Placeholder 13">
            <a:extLst>
              <a:ext uri="{FF2B5EF4-FFF2-40B4-BE49-F238E27FC236}">
                <a16:creationId xmlns:a16="http://schemas.microsoft.com/office/drawing/2014/main" id="{329CA52A-9399-3606-5122-C05B7591B2FF}"/>
              </a:ext>
            </a:extLst>
          </p:cNvPr>
          <p:cNvSpPr>
            <a:spLocks noGrp="1"/>
          </p:cNvSpPr>
          <p:nvPr>
            <p:ph type="body" sz="quarter" idx="18"/>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15" name="Text Placeholder 14">
            <a:extLst>
              <a:ext uri="{FF2B5EF4-FFF2-40B4-BE49-F238E27FC236}">
                <a16:creationId xmlns:a16="http://schemas.microsoft.com/office/drawing/2014/main" id="{D7EE8359-E3E5-FF9D-F4D1-3C15B52B1B66}"/>
              </a:ext>
            </a:extLst>
          </p:cNvPr>
          <p:cNvSpPr>
            <a:spLocks noGrp="1"/>
          </p:cNvSpPr>
          <p:nvPr>
            <p:ph type="body" sz="quarter" idx="19"/>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16" name="Text Placeholder 15">
            <a:extLst>
              <a:ext uri="{FF2B5EF4-FFF2-40B4-BE49-F238E27FC236}">
                <a16:creationId xmlns:a16="http://schemas.microsoft.com/office/drawing/2014/main" id="{02B1BEF6-C6D3-E464-8797-44B13A937069}"/>
              </a:ext>
            </a:extLst>
          </p:cNvPr>
          <p:cNvSpPr>
            <a:spLocks noGrp="1"/>
          </p:cNvSpPr>
          <p:nvPr>
            <p:ph type="body" sz="quarter" idx="20"/>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9" name="Text Placeholder 8">
            <a:extLst>
              <a:ext uri="{FF2B5EF4-FFF2-40B4-BE49-F238E27FC236}">
                <a16:creationId xmlns:a16="http://schemas.microsoft.com/office/drawing/2014/main" id="{E3D83294-B150-CA9F-72E6-C5210AFA79DD}"/>
              </a:ext>
            </a:extLst>
          </p:cNvPr>
          <p:cNvSpPr>
            <a:spLocks noGrp="1"/>
          </p:cNvSpPr>
          <p:nvPr>
            <p:ph type="body" sz="quarter" idx="11"/>
          </p:nvPr>
        </p:nvSpPr>
        <p:spPr/>
        <p:txBody>
          <a:bodyPr/>
          <a:lstStyle/>
          <a:p>
            <a:r>
              <a:rPr lang="en-US" dirty="0"/>
              <a:t>Use these styles and </a:t>
            </a:r>
            <a:r>
              <a:rPr lang="en-US" dirty="0" err="1"/>
              <a:t>colours</a:t>
            </a:r>
            <a:r>
              <a:rPr lang="en-US" dirty="0"/>
              <a:t> in blue infographics and </a:t>
            </a:r>
            <a:br>
              <a:rPr lang="en-US" dirty="0"/>
            </a:br>
            <a:r>
              <a:rPr lang="en-US" dirty="0"/>
              <a:t>box-heavy pages. Avoid mixing blues and reds within the same graphic.</a:t>
            </a:r>
          </a:p>
        </p:txBody>
      </p:sp>
      <p:sp>
        <p:nvSpPr>
          <p:cNvPr id="7" name="Title 6">
            <a:extLst>
              <a:ext uri="{FF2B5EF4-FFF2-40B4-BE49-F238E27FC236}">
                <a16:creationId xmlns:a16="http://schemas.microsoft.com/office/drawing/2014/main" id="{511DCCA8-75E9-31D1-28D9-B2086F3EAC09}"/>
              </a:ext>
            </a:extLst>
          </p:cNvPr>
          <p:cNvSpPr>
            <a:spLocks noGrp="1"/>
          </p:cNvSpPr>
          <p:nvPr>
            <p:ph type="title"/>
          </p:nvPr>
        </p:nvSpPr>
        <p:spPr/>
        <p:txBody>
          <a:bodyPr/>
          <a:lstStyle/>
          <a:p>
            <a:r>
              <a:rPr lang="en-US" dirty="0"/>
              <a:t>Box style (blue)</a:t>
            </a:r>
          </a:p>
        </p:txBody>
      </p:sp>
      <p:sp>
        <p:nvSpPr>
          <p:cNvPr id="8" name="Text Placeholder 7">
            <a:extLst>
              <a:ext uri="{FF2B5EF4-FFF2-40B4-BE49-F238E27FC236}">
                <a16:creationId xmlns:a16="http://schemas.microsoft.com/office/drawing/2014/main" id="{811158C7-DE67-EA78-A139-29C1F6B0075A}"/>
              </a:ext>
            </a:extLst>
          </p:cNvPr>
          <p:cNvSpPr>
            <a:spLocks noGrp="1"/>
          </p:cNvSpPr>
          <p:nvPr>
            <p:ph type="body" sz="quarter" idx="10"/>
          </p:nvPr>
        </p:nvSpPr>
        <p:spPr/>
        <p:txBody>
          <a:bodyPr>
            <a:normAutofit lnSpcReduction="10000"/>
          </a:bodyPr>
          <a:lstStyle/>
          <a:p>
            <a:r>
              <a:rPr lang="en-US" dirty="0"/>
              <a:t>35	Document title</a:t>
            </a:r>
          </a:p>
        </p:txBody>
      </p:sp>
      <p:sp>
        <p:nvSpPr>
          <p:cNvPr id="10" name="Text Placeholder 9">
            <a:extLst>
              <a:ext uri="{FF2B5EF4-FFF2-40B4-BE49-F238E27FC236}">
                <a16:creationId xmlns:a16="http://schemas.microsoft.com/office/drawing/2014/main" id="{730A4A39-E308-951E-3468-4908AB8FD72F}"/>
              </a:ext>
            </a:extLst>
          </p:cNvPr>
          <p:cNvSpPr>
            <a:spLocks noGrp="1"/>
          </p:cNvSpPr>
          <p:nvPr>
            <p:ph type="body" sz="quarter" idx="14"/>
          </p:nvPr>
        </p:nvSpPr>
        <p:spPr/>
        <p:txBody>
          <a:bodyPr/>
          <a:lstStyle/>
          <a:p>
            <a:endParaRPr lang="en-US"/>
          </a:p>
        </p:txBody>
      </p:sp>
      <p:sp>
        <p:nvSpPr>
          <p:cNvPr id="11" name="Text Placeholder 10">
            <a:extLst>
              <a:ext uri="{FF2B5EF4-FFF2-40B4-BE49-F238E27FC236}">
                <a16:creationId xmlns:a16="http://schemas.microsoft.com/office/drawing/2014/main" id="{3F458441-0661-2150-835C-CB6DEBE9E486}"/>
              </a:ext>
            </a:extLst>
          </p:cNvPr>
          <p:cNvSpPr>
            <a:spLocks noGrp="1"/>
          </p:cNvSpPr>
          <p:nvPr>
            <p:ph type="body" sz="quarter" idx="15"/>
          </p:nvPr>
        </p:nvSpPr>
        <p:spPr/>
        <p:txBody>
          <a:bodyPr/>
          <a:lstStyle/>
          <a:p>
            <a:r>
              <a:rPr lang="en-US" dirty="0"/>
              <a:t>Box title (large)</a:t>
            </a:r>
          </a:p>
          <a:p>
            <a:pPr lvl="1"/>
            <a:r>
              <a:rPr lang="en-US" dirty="0"/>
              <a:t>Box copy here lorem ipsum dolor sit </a:t>
            </a:r>
            <a:r>
              <a:rPr lang="en-US" dirty="0" err="1"/>
              <a:t>amet</a:t>
            </a:r>
            <a:endParaRPr lang="en-US" dirty="0"/>
          </a:p>
        </p:txBody>
      </p:sp>
      <p:sp>
        <p:nvSpPr>
          <p:cNvPr id="12" name="Text Placeholder 11">
            <a:extLst>
              <a:ext uri="{FF2B5EF4-FFF2-40B4-BE49-F238E27FC236}">
                <a16:creationId xmlns:a16="http://schemas.microsoft.com/office/drawing/2014/main" id="{5B1A7EFB-5D1D-15A0-5885-9DA78B467F17}"/>
              </a:ext>
            </a:extLst>
          </p:cNvPr>
          <p:cNvSpPr>
            <a:spLocks noGrp="1"/>
          </p:cNvSpPr>
          <p:nvPr>
            <p:ph type="body" sz="quarter" idx="16"/>
          </p:nvPr>
        </p:nvSpPr>
        <p:spPr/>
        <p:txBody>
          <a:bodyPr/>
          <a:lstStyle/>
          <a:p>
            <a:r>
              <a:rPr lang="en-US" dirty="0"/>
              <a:t>Box title (large)</a:t>
            </a:r>
          </a:p>
          <a:p>
            <a:pPr lvl="1"/>
            <a:r>
              <a:rPr lang="en-US" dirty="0"/>
              <a:t>Box copy here lorem ipsum dolor sit </a:t>
            </a:r>
            <a:r>
              <a:rPr lang="en-US" dirty="0" err="1"/>
              <a:t>amet</a:t>
            </a:r>
            <a:endParaRPr lang="en-US" dirty="0"/>
          </a:p>
        </p:txBody>
      </p:sp>
      <p:sp>
        <p:nvSpPr>
          <p:cNvPr id="13" name="Text Placeholder 12">
            <a:extLst>
              <a:ext uri="{FF2B5EF4-FFF2-40B4-BE49-F238E27FC236}">
                <a16:creationId xmlns:a16="http://schemas.microsoft.com/office/drawing/2014/main" id="{AD8A07FE-11E2-F247-6D05-D0E80BC2F710}"/>
              </a:ext>
            </a:extLst>
          </p:cNvPr>
          <p:cNvSpPr>
            <a:spLocks noGrp="1"/>
          </p:cNvSpPr>
          <p:nvPr>
            <p:ph type="body" sz="quarter" idx="17"/>
          </p:nvPr>
        </p:nvSpPr>
        <p:spPr/>
        <p:txBody>
          <a:bodyPr/>
          <a:lstStyle/>
          <a:p>
            <a:r>
              <a:rPr lang="en-US" dirty="0"/>
              <a:t>Box title (large)</a:t>
            </a:r>
          </a:p>
          <a:p>
            <a:pPr lvl="1"/>
            <a:r>
              <a:rPr lang="en-US" dirty="0"/>
              <a:t>Box copy here lorem ipsum dolor sit </a:t>
            </a:r>
            <a:r>
              <a:rPr lang="en-US" dirty="0" err="1"/>
              <a:t>amet</a:t>
            </a:r>
            <a:endParaRPr lang="en-US" dirty="0"/>
          </a:p>
          <a:p>
            <a:endParaRPr lang="en-US" dirty="0"/>
          </a:p>
        </p:txBody>
      </p:sp>
      <p:sp>
        <p:nvSpPr>
          <p:cNvPr id="18" name="Text Placeholder 17">
            <a:extLst>
              <a:ext uri="{FF2B5EF4-FFF2-40B4-BE49-F238E27FC236}">
                <a16:creationId xmlns:a16="http://schemas.microsoft.com/office/drawing/2014/main" id="{83E1BF12-777A-61E0-E3B9-72AC1BB174C4}"/>
              </a:ext>
            </a:extLst>
          </p:cNvPr>
          <p:cNvSpPr>
            <a:spLocks noGrp="1"/>
          </p:cNvSpPr>
          <p:nvPr>
            <p:ph type="body" sz="quarter" idx="24"/>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19" name="Text Placeholder 18">
            <a:extLst>
              <a:ext uri="{FF2B5EF4-FFF2-40B4-BE49-F238E27FC236}">
                <a16:creationId xmlns:a16="http://schemas.microsoft.com/office/drawing/2014/main" id="{442CFACB-D19F-0951-ACB4-E35459BBC5D2}"/>
              </a:ext>
            </a:extLst>
          </p:cNvPr>
          <p:cNvSpPr>
            <a:spLocks noGrp="1"/>
          </p:cNvSpPr>
          <p:nvPr>
            <p:ph type="body" sz="quarter" idx="25"/>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20" name="Text Placeholder 19">
            <a:extLst>
              <a:ext uri="{FF2B5EF4-FFF2-40B4-BE49-F238E27FC236}">
                <a16:creationId xmlns:a16="http://schemas.microsoft.com/office/drawing/2014/main" id="{CE2CCCDE-B0AB-63FB-8049-FEE253B935CB}"/>
              </a:ext>
            </a:extLst>
          </p:cNvPr>
          <p:cNvSpPr>
            <a:spLocks noGrp="1"/>
          </p:cNvSpPr>
          <p:nvPr>
            <p:ph type="body" sz="quarter" idx="26"/>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21" name="Rectangle 20">
            <a:extLst>
              <a:ext uri="{FF2B5EF4-FFF2-40B4-BE49-F238E27FC236}">
                <a16:creationId xmlns:a16="http://schemas.microsoft.com/office/drawing/2014/main" id="{8CF851C8-C1D3-310A-8A9F-CB3ED90A3768}"/>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Box library for future use</a:t>
            </a:r>
          </a:p>
        </p:txBody>
      </p:sp>
    </p:spTree>
    <p:extLst>
      <p:ext uri="{BB962C8B-B14F-4D97-AF65-F5344CB8AC3E}">
        <p14:creationId xmlns:p14="http://schemas.microsoft.com/office/powerpoint/2010/main" val="4135562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953DBF6-B9C4-80DC-E296-F101CA355D6D}"/>
              </a:ext>
            </a:extLst>
          </p:cNvPr>
          <p:cNvSpPr>
            <a:spLocks noGrp="1"/>
          </p:cNvSpPr>
          <p:nvPr>
            <p:ph type="body" sz="quarter" idx="21"/>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14" name="Text Placeholder 13">
            <a:extLst>
              <a:ext uri="{FF2B5EF4-FFF2-40B4-BE49-F238E27FC236}">
                <a16:creationId xmlns:a16="http://schemas.microsoft.com/office/drawing/2014/main" id="{329CA52A-9399-3606-5122-C05B7591B2FF}"/>
              </a:ext>
            </a:extLst>
          </p:cNvPr>
          <p:cNvSpPr>
            <a:spLocks noGrp="1"/>
          </p:cNvSpPr>
          <p:nvPr>
            <p:ph type="body" sz="quarter" idx="18"/>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15" name="Text Placeholder 14">
            <a:extLst>
              <a:ext uri="{FF2B5EF4-FFF2-40B4-BE49-F238E27FC236}">
                <a16:creationId xmlns:a16="http://schemas.microsoft.com/office/drawing/2014/main" id="{D7EE8359-E3E5-FF9D-F4D1-3C15B52B1B66}"/>
              </a:ext>
            </a:extLst>
          </p:cNvPr>
          <p:cNvSpPr>
            <a:spLocks noGrp="1"/>
          </p:cNvSpPr>
          <p:nvPr>
            <p:ph type="body" sz="quarter" idx="19"/>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16" name="Text Placeholder 15">
            <a:extLst>
              <a:ext uri="{FF2B5EF4-FFF2-40B4-BE49-F238E27FC236}">
                <a16:creationId xmlns:a16="http://schemas.microsoft.com/office/drawing/2014/main" id="{02B1BEF6-C6D3-E464-8797-44B13A937069}"/>
              </a:ext>
            </a:extLst>
          </p:cNvPr>
          <p:cNvSpPr>
            <a:spLocks noGrp="1"/>
          </p:cNvSpPr>
          <p:nvPr>
            <p:ph type="body" sz="quarter" idx="20"/>
          </p:nvPr>
        </p:nvSpPr>
        <p:spPr/>
        <p:txBody>
          <a:bodyPr/>
          <a:lstStyle/>
          <a:p>
            <a:r>
              <a:rPr lang="en-US" dirty="0"/>
              <a:t>Box title (italic)</a:t>
            </a:r>
          </a:p>
          <a:p>
            <a:pPr lvl="1"/>
            <a:r>
              <a:rPr lang="en-US" dirty="0"/>
              <a:t>Box copy here lorem ipsum dolor sit </a:t>
            </a:r>
            <a:r>
              <a:rPr lang="en-US" dirty="0" err="1"/>
              <a:t>amet</a:t>
            </a:r>
            <a:endParaRPr lang="en-US" dirty="0"/>
          </a:p>
        </p:txBody>
      </p:sp>
      <p:sp>
        <p:nvSpPr>
          <p:cNvPr id="9" name="Text Placeholder 8">
            <a:extLst>
              <a:ext uri="{FF2B5EF4-FFF2-40B4-BE49-F238E27FC236}">
                <a16:creationId xmlns:a16="http://schemas.microsoft.com/office/drawing/2014/main" id="{E3D83294-B150-CA9F-72E6-C5210AFA79DD}"/>
              </a:ext>
            </a:extLst>
          </p:cNvPr>
          <p:cNvSpPr>
            <a:spLocks noGrp="1"/>
          </p:cNvSpPr>
          <p:nvPr>
            <p:ph type="body" sz="quarter" idx="11"/>
          </p:nvPr>
        </p:nvSpPr>
        <p:spPr/>
        <p:txBody>
          <a:bodyPr/>
          <a:lstStyle/>
          <a:p>
            <a:r>
              <a:rPr lang="en-US" dirty="0"/>
              <a:t>Use these styles and </a:t>
            </a:r>
            <a:r>
              <a:rPr lang="en-US" dirty="0" err="1"/>
              <a:t>colours</a:t>
            </a:r>
            <a:r>
              <a:rPr lang="en-US" dirty="0"/>
              <a:t> in blue infographics and </a:t>
            </a:r>
            <a:br>
              <a:rPr lang="en-US" dirty="0"/>
            </a:br>
            <a:r>
              <a:rPr lang="en-US" dirty="0"/>
              <a:t>box-heavy pages. Avoid mixing blues and reds within the same graphic.</a:t>
            </a:r>
          </a:p>
        </p:txBody>
      </p:sp>
      <p:sp>
        <p:nvSpPr>
          <p:cNvPr id="7" name="Title 6">
            <a:extLst>
              <a:ext uri="{FF2B5EF4-FFF2-40B4-BE49-F238E27FC236}">
                <a16:creationId xmlns:a16="http://schemas.microsoft.com/office/drawing/2014/main" id="{511DCCA8-75E9-31D1-28D9-B2086F3EAC09}"/>
              </a:ext>
            </a:extLst>
          </p:cNvPr>
          <p:cNvSpPr>
            <a:spLocks noGrp="1"/>
          </p:cNvSpPr>
          <p:nvPr>
            <p:ph type="title"/>
          </p:nvPr>
        </p:nvSpPr>
        <p:spPr/>
        <p:txBody>
          <a:bodyPr/>
          <a:lstStyle/>
          <a:p>
            <a:r>
              <a:rPr lang="en-US" dirty="0"/>
              <a:t>Box style (red)</a:t>
            </a:r>
          </a:p>
        </p:txBody>
      </p:sp>
      <p:sp>
        <p:nvSpPr>
          <p:cNvPr id="8" name="Text Placeholder 7">
            <a:extLst>
              <a:ext uri="{FF2B5EF4-FFF2-40B4-BE49-F238E27FC236}">
                <a16:creationId xmlns:a16="http://schemas.microsoft.com/office/drawing/2014/main" id="{811158C7-DE67-EA78-A139-29C1F6B0075A}"/>
              </a:ext>
            </a:extLst>
          </p:cNvPr>
          <p:cNvSpPr>
            <a:spLocks noGrp="1"/>
          </p:cNvSpPr>
          <p:nvPr>
            <p:ph type="body" sz="quarter" idx="10"/>
          </p:nvPr>
        </p:nvSpPr>
        <p:spPr/>
        <p:txBody>
          <a:bodyPr>
            <a:normAutofit lnSpcReduction="10000"/>
          </a:bodyPr>
          <a:lstStyle/>
          <a:p>
            <a:r>
              <a:rPr lang="en-US" dirty="0"/>
              <a:t>35	Document title</a:t>
            </a:r>
          </a:p>
        </p:txBody>
      </p:sp>
      <p:sp>
        <p:nvSpPr>
          <p:cNvPr id="2" name="Text Placeholder 1">
            <a:extLst>
              <a:ext uri="{FF2B5EF4-FFF2-40B4-BE49-F238E27FC236}">
                <a16:creationId xmlns:a16="http://schemas.microsoft.com/office/drawing/2014/main" id="{100ED986-4C32-29BD-AE34-DA0F893D52DB}"/>
              </a:ext>
            </a:extLst>
          </p:cNvPr>
          <p:cNvSpPr>
            <a:spLocks noGrp="1"/>
          </p:cNvSpPr>
          <p:nvPr>
            <p:ph type="body" sz="quarter" idx="14"/>
          </p:nvPr>
        </p:nvSpPr>
        <p:spPr/>
        <p:txBody>
          <a:bodyPr/>
          <a:lstStyle/>
          <a:p>
            <a:endParaRPr lang="en-US"/>
          </a:p>
        </p:txBody>
      </p:sp>
      <p:sp>
        <p:nvSpPr>
          <p:cNvPr id="11" name="Text Placeholder 10">
            <a:extLst>
              <a:ext uri="{FF2B5EF4-FFF2-40B4-BE49-F238E27FC236}">
                <a16:creationId xmlns:a16="http://schemas.microsoft.com/office/drawing/2014/main" id="{3F458441-0661-2150-835C-CB6DEBE9E486}"/>
              </a:ext>
            </a:extLst>
          </p:cNvPr>
          <p:cNvSpPr>
            <a:spLocks noGrp="1"/>
          </p:cNvSpPr>
          <p:nvPr>
            <p:ph type="body" sz="quarter" idx="15"/>
          </p:nvPr>
        </p:nvSpPr>
        <p:spPr/>
        <p:txBody>
          <a:bodyPr/>
          <a:lstStyle/>
          <a:p>
            <a:r>
              <a:rPr lang="en-US" dirty="0"/>
              <a:t>Box title (large)</a:t>
            </a:r>
          </a:p>
          <a:p>
            <a:pPr lvl="1"/>
            <a:r>
              <a:rPr lang="en-US" dirty="0"/>
              <a:t>Box copy here lorem ipsum dolor sit </a:t>
            </a:r>
            <a:r>
              <a:rPr lang="en-US" dirty="0" err="1"/>
              <a:t>amet</a:t>
            </a:r>
            <a:endParaRPr lang="en-US" dirty="0"/>
          </a:p>
        </p:txBody>
      </p:sp>
      <p:sp>
        <p:nvSpPr>
          <p:cNvPr id="12" name="Text Placeholder 11">
            <a:extLst>
              <a:ext uri="{FF2B5EF4-FFF2-40B4-BE49-F238E27FC236}">
                <a16:creationId xmlns:a16="http://schemas.microsoft.com/office/drawing/2014/main" id="{5B1A7EFB-5D1D-15A0-5885-9DA78B467F17}"/>
              </a:ext>
            </a:extLst>
          </p:cNvPr>
          <p:cNvSpPr>
            <a:spLocks noGrp="1"/>
          </p:cNvSpPr>
          <p:nvPr>
            <p:ph type="body" sz="quarter" idx="16"/>
          </p:nvPr>
        </p:nvSpPr>
        <p:spPr/>
        <p:txBody>
          <a:bodyPr/>
          <a:lstStyle/>
          <a:p>
            <a:r>
              <a:rPr lang="en-US" dirty="0"/>
              <a:t>Box title (large)</a:t>
            </a:r>
          </a:p>
          <a:p>
            <a:pPr lvl="1"/>
            <a:r>
              <a:rPr lang="en-US" dirty="0"/>
              <a:t>Box copy here lorem ipsum dolor sit </a:t>
            </a:r>
            <a:r>
              <a:rPr lang="en-US" dirty="0" err="1"/>
              <a:t>amet</a:t>
            </a:r>
            <a:endParaRPr lang="en-US" dirty="0"/>
          </a:p>
        </p:txBody>
      </p:sp>
      <p:sp>
        <p:nvSpPr>
          <p:cNvPr id="13" name="Text Placeholder 12">
            <a:extLst>
              <a:ext uri="{FF2B5EF4-FFF2-40B4-BE49-F238E27FC236}">
                <a16:creationId xmlns:a16="http://schemas.microsoft.com/office/drawing/2014/main" id="{AD8A07FE-11E2-F247-6D05-D0E80BC2F710}"/>
              </a:ext>
            </a:extLst>
          </p:cNvPr>
          <p:cNvSpPr>
            <a:spLocks noGrp="1"/>
          </p:cNvSpPr>
          <p:nvPr>
            <p:ph type="body" sz="quarter" idx="17"/>
          </p:nvPr>
        </p:nvSpPr>
        <p:spPr/>
        <p:txBody>
          <a:bodyPr/>
          <a:lstStyle/>
          <a:p>
            <a:r>
              <a:rPr lang="en-US" dirty="0"/>
              <a:t>Box title (large)</a:t>
            </a:r>
          </a:p>
          <a:p>
            <a:pPr lvl="1"/>
            <a:r>
              <a:rPr lang="en-US" dirty="0"/>
              <a:t>Box copy here lorem ipsum dolor sit </a:t>
            </a:r>
            <a:r>
              <a:rPr lang="en-US" dirty="0" err="1"/>
              <a:t>amet</a:t>
            </a:r>
            <a:endParaRPr lang="en-US" dirty="0"/>
          </a:p>
          <a:p>
            <a:endParaRPr lang="en-US" dirty="0"/>
          </a:p>
        </p:txBody>
      </p:sp>
      <p:sp>
        <p:nvSpPr>
          <p:cNvPr id="18" name="Text Placeholder 17">
            <a:extLst>
              <a:ext uri="{FF2B5EF4-FFF2-40B4-BE49-F238E27FC236}">
                <a16:creationId xmlns:a16="http://schemas.microsoft.com/office/drawing/2014/main" id="{83E1BF12-777A-61E0-E3B9-72AC1BB174C4}"/>
              </a:ext>
            </a:extLst>
          </p:cNvPr>
          <p:cNvSpPr>
            <a:spLocks noGrp="1"/>
          </p:cNvSpPr>
          <p:nvPr>
            <p:ph type="body" sz="quarter" idx="24"/>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19" name="Text Placeholder 18">
            <a:extLst>
              <a:ext uri="{FF2B5EF4-FFF2-40B4-BE49-F238E27FC236}">
                <a16:creationId xmlns:a16="http://schemas.microsoft.com/office/drawing/2014/main" id="{442CFACB-D19F-0951-ACB4-E35459BBC5D2}"/>
              </a:ext>
            </a:extLst>
          </p:cNvPr>
          <p:cNvSpPr>
            <a:spLocks noGrp="1"/>
          </p:cNvSpPr>
          <p:nvPr>
            <p:ph type="body" sz="quarter" idx="25"/>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20" name="Text Placeholder 19">
            <a:extLst>
              <a:ext uri="{FF2B5EF4-FFF2-40B4-BE49-F238E27FC236}">
                <a16:creationId xmlns:a16="http://schemas.microsoft.com/office/drawing/2014/main" id="{CE2CCCDE-B0AB-63FB-8049-FEE253B935CB}"/>
              </a:ext>
            </a:extLst>
          </p:cNvPr>
          <p:cNvSpPr>
            <a:spLocks noGrp="1"/>
          </p:cNvSpPr>
          <p:nvPr>
            <p:ph type="body" sz="quarter" idx="26"/>
          </p:nvPr>
        </p:nvSpPr>
        <p:spPr/>
        <p:txBody>
          <a:bodyPr/>
          <a:lstStyle/>
          <a:p>
            <a:r>
              <a:rPr lang="en-US" dirty="0"/>
              <a:t>Box title (outlined)</a:t>
            </a:r>
          </a:p>
          <a:p>
            <a:pPr lvl="1"/>
            <a:r>
              <a:rPr lang="en-US" dirty="0"/>
              <a:t>Box copy here lorem ipsum dolor sit </a:t>
            </a:r>
            <a:r>
              <a:rPr lang="en-US" dirty="0" err="1"/>
              <a:t>amet</a:t>
            </a:r>
            <a:endParaRPr lang="en-US" dirty="0"/>
          </a:p>
        </p:txBody>
      </p:sp>
      <p:sp>
        <p:nvSpPr>
          <p:cNvPr id="21" name="Rectangle 20">
            <a:extLst>
              <a:ext uri="{FF2B5EF4-FFF2-40B4-BE49-F238E27FC236}">
                <a16:creationId xmlns:a16="http://schemas.microsoft.com/office/drawing/2014/main" id="{8CF851C8-C1D3-310A-8A9F-CB3ED90A3768}"/>
              </a:ext>
            </a:extLst>
          </p:cNvPr>
          <p:cNvSpPr/>
          <p:nvPr/>
        </p:nvSpPr>
        <p:spPr>
          <a:xfrm>
            <a:off x="9468853" y="167851"/>
            <a:ext cx="2563589" cy="457589"/>
          </a:xfrm>
          <a:prstGeom prst="rect">
            <a:avLst/>
          </a:prstGeom>
          <a:solidFill>
            <a:srgbClr val="CC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p>
            <a:pPr algn="ctr">
              <a:lnSpc>
                <a:spcPts val="1400"/>
              </a:lnSpc>
              <a:spcAft>
                <a:spcPts val="800"/>
              </a:spcAft>
            </a:pPr>
            <a:r>
              <a:rPr lang="en-US" sz="1100" dirty="0">
                <a:solidFill>
                  <a:schemeClr val="bg1"/>
                </a:solidFill>
                <a:latin typeface="Arial" panose="020B0604020202020204" pitchFamily="34" charset="0"/>
                <a:cs typeface="Arial" panose="020B0604020202020204" pitchFamily="34" charset="0"/>
              </a:rPr>
              <a:t>Box library for future use</a:t>
            </a:r>
          </a:p>
        </p:txBody>
      </p:sp>
    </p:spTree>
    <p:extLst>
      <p:ext uri="{BB962C8B-B14F-4D97-AF65-F5344CB8AC3E}">
        <p14:creationId xmlns:p14="http://schemas.microsoft.com/office/powerpoint/2010/main" val="3764205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5CD651-0CD7-768B-6DB4-EC2BE1F80F12}"/>
              </a:ext>
            </a:extLst>
          </p:cNvPr>
          <p:cNvSpPr>
            <a:spLocks noGrp="1"/>
          </p:cNvSpPr>
          <p:nvPr>
            <p:ph type="body" sz="quarter" idx="11"/>
          </p:nvPr>
        </p:nvSpPr>
        <p:spPr/>
        <p:txBody>
          <a:bodyPr/>
          <a:lstStyle/>
          <a:p>
            <a:r>
              <a:rPr lang="en-US" dirty="0"/>
              <a:t>unitaid.org</a:t>
            </a:r>
          </a:p>
        </p:txBody>
      </p:sp>
      <p:sp>
        <p:nvSpPr>
          <p:cNvPr id="3" name="Title 2">
            <a:extLst>
              <a:ext uri="{FF2B5EF4-FFF2-40B4-BE49-F238E27FC236}">
                <a16:creationId xmlns:a16="http://schemas.microsoft.com/office/drawing/2014/main" id="{88C881A4-80FE-F042-4759-91471E98F1C1}"/>
              </a:ext>
            </a:extLst>
          </p:cNvPr>
          <p:cNvSpPr>
            <a:spLocks noGrp="1"/>
          </p:cNvSpPr>
          <p:nvPr>
            <p:ph type="title"/>
          </p:nvPr>
        </p:nvSpPr>
        <p:spPr/>
        <p:txBody>
          <a:bodyPr/>
          <a:lstStyle/>
          <a:p>
            <a:r>
              <a:rPr lang="en-US" dirty="0"/>
              <a:t>Back cover heading</a:t>
            </a:r>
          </a:p>
        </p:txBody>
      </p:sp>
      <p:sp>
        <p:nvSpPr>
          <p:cNvPr id="4" name="Text Placeholder 3">
            <a:extLst>
              <a:ext uri="{FF2B5EF4-FFF2-40B4-BE49-F238E27FC236}">
                <a16:creationId xmlns:a16="http://schemas.microsoft.com/office/drawing/2014/main" id="{4ACFE6BF-4E0D-10BD-C970-3DD7CD106B50}"/>
              </a:ext>
            </a:extLst>
          </p:cNvPr>
          <p:cNvSpPr>
            <a:spLocks noGrp="1"/>
          </p:cNvSpPr>
          <p:nvPr>
            <p:ph type="body" sz="quarter" idx="12"/>
          </p:nvPr>
        </p:nvSpPr>
        <p:spPr/>
        <p:txBody>
          <a:bodyPr/>
          <a:lstStyle/>
          <a:p>
            <a:r>
              <a:rPr lang="en-US" dirty="0"/>
              <a:t>© </a:t>
            </a:r>
            <a:r>
              <a:rPr lang="en-US" dirty="0" err="1"/>
              <a:t>Unitaid</a:t>
            </a:r>
            <a:r>
              <a:rPr lang="en-US" dirty="0"/>
              <a:t> 2024</a:t>
            </a:r>
          </a:p>
        </p:txBody>
      </p:sp>
      <p:sp>
        <p:nvSpPr>
          <p:cNvPr id="5" name="Text Placeholder 4">
            <a:extLst>
              <a:ext uri="{FF2B5EF4-FFF2-40B4-BE49-F238E27FC236}">
                <a16:creationId xmlns:a16="http://schemas.microsoft.com/office/drawing/2014/main" id="{072AA5A4-E6E1-272B-9A89-6B0F19EF4FDE}"/>
              </a:ext>
            </a:extLst>
          </p:cNvPr>
          <p:cNvSpPr>
            <a:spLocks noGrp="1"/>
          </p:cNvSpPr>
          <p:nvPr>
            <p:ph type="body" sz="quarter" idx="13"/>
          </p:nvPr>
        </p:nvSpPr>
        <p:spPr/>
        <p:txBody>
          <a:bodyPr>
            <a:normAutofit/>
          </a:bodyPr>
          <a:lstStyle/>
          <a:p>
            <a:pPr>
              <a:lnSpc>
                <a:spcPct val="150000"/>
              </a:lnSpc>
            </a:pPr>
            <a:r>
              <a:rPr lang="en-GB" dirty="0" err="1">
                <a:effectLst/>
                <a:latin typeface="Helvetica" pitchFamily="2" charset="0"/>
              </a:rPr>
              <a:t>Unitaid</a:t>
            </a:r>
            <a:r>
              <a:rPr lang="en-GB" dirty="0">
                <a:effectLst/>
                <a:latin typeface="Helvetica" pitchFamily="2" charset="0"/>
              </a:rPr>
              <a:t> — Global Health Campus</a:t>
            </a:r>
          </a:p>
          <a:p>
            <a:pPr>
              <a:lnSpc>
                <a:spcPct val="150000"/>
              </a:lnSpc>
            </a:pPr>
            <a:r>
              <a:rPr lang="en-GB" dirty="0">
                <a:effectLst/>
                <a:latin typeface="Helvetica" pitchFamily="2" charset="0"/>
              </a:rPr>
              <a:t>Chemin du </a:t>
            </a:r>
            <a:r>
              <a:rPr lang="en-GB" dirty="0" err="1">
                <a:effectLst/>
                <a:latin typeface="Helvetica" pitchFamily="2" charset="0"/>
              </a:rPr>
              <a:t>Pommier</a:t>
            </a:r>
            <a:r>
              <a:rPr lang="en-GB" dirty="0">
                <a:effectLst/>
                <a:latin typeface="Helvetica" pitchFamily="2" charset="0"/>
              </a:rPr>
              <a:t> 40, 5th floor</a:t>
            </a:r>
          </a:p>
          <a:p>
            <a:pPr>
              <a:lnSpc>
                <a:spcPct val="150000"/>
              </a:lnSpc>
            </a:pPr>
            <a:r>
              <a:rPr lang="en-GB" dirty="0">
                <a:effectLst/>
                <a:latin typeface="Helvetica" pitchFamily="2" charset="0"/>
              </a:rPr>
              <a:t>1218 Grand-</a:t>
            </a:r>
            <a:r>
              <a:rPr lang="en-GB" dirty="0" err="1">
                <a:effectLst/>
                <a:latin typeface="Helvetica" pitchFamily="2" charset="0"/>
              </a:rPr>
              <a:t>Saconnex</a:t>
            </a:r>
            <a:endParaRPr lang="en-GB" dirty="0">
              <a:effectLst/>
              <a:latin typeface="Helvetica" pitchFamily="2" charset="0"/>
            </a:endParaRPr>
          </a:p>
          <a:p>
            <a:pPr>
              <a:lnSpc>
                <a:spcPct val="150000"/>
              </a:lnSpc>
            </a:pPr>
            <a:r>
              <a:rPr lang="en-GB" dirty="0">
                <a:effectLst/>
                <a:latin typeface="Helvetica" pitchFamily="2" charset="0"/>
              </a:rPr>
              <a:t>Geneva, Switzerland</a:t>
            </a:r>
          </a:p>
        </p:txBody>
      </p:sp>
    </p:spTree>
    <p:extLst>
      <p:ext uri="{BB962C8B-B14F-4D97-AF65-F5344CB8AC3E}">
        <p14:creationId xmlns:p14="http://schemas.microsoft.com/office/powerpoint/2010/main" val="2050094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892D5-F258-2063-9289-30B5E0514674}"/>
              </a:ext>
            </a:extLst>
          </p:cNvPr>
          <p:cNvSpPr>
            <a:spLocks noGrp="1"/>
          </p:cNvSpPr>
          <p:nvPr>
            <p:ph type="body" sz="quarter" idx="11"/>
          </p:nvPr>
        </p:nvSpPr>
        <p:spPr/>
        <p:txBody>
          <a:bodyPr/>
          <a:lstStyle/>
          <a:p>
            <a:r>
              <a:rPr lang="en-US" dirty="0"/>
              <a:t>unitaid.org</a:t>
            </a:r>
          </a:p>
        </p:txBody>
      </p:sp>
      <p:sp>
        <p:nvSpPr>
          <p:cNvPr id="3" name="Title 2">
            <a:extLst>
              <a:ext uri="{FF2B5EF4-FFF2-40B4-BE49-F238E27FC236}">
                <a16:creationId xmlns:a16="http://schemas.microsoft.com/office/drawing/2014/main" id="{0E482DC7-37F8-4135-7D8A-575C8A9D7C75}"/>
              </a:ext>
            </a:extLst>
          </p:cNvPr>
          <p:cNvSpPr>
            <a:spLocks noGrp="1"/>
          </p:cNvSpPr>
          <p:nvPr>
            <p:ph type="title"/>
          </p:nvPr>
        </p:nvSpPr>
        <p:spPr/>
        <p:txBody>
          <a:bodyPr/>
          <a:lstStyle/>
          <a:p>
            <a:r>
              <a:rPr lang="en-US" dirty="0"/>
              <a:t>Back cover heading</a:t>
            </a:r>
          </a:p>
        </p:txBody>
      </p:sp>
      <p:sp>
        <p:nvSpPr>
          <p:cNvPr id="4" name="Text Placeholder 3">
            <a:extLst>
              <a:ext uri="{FF2B5EF4-FFF2-40B4-BE49-F238E27FC236}">
                <a16:creationId xmlns:a16="http://schemas.microsoft.com/office/drawing/2014/main" id="{95BD326D-8156-2348-1BC9-BEECC907DC85}"/>
              </a:ext>
            </a:extLst>
          </p:cNvPr>
          <p:cNvSpPr>
            <a:spLocks noGrp="1"/>
          </p:cNvSpPr>
          <p:nvPr>
            <p:ph type="body" sz="quarter" idx="12"/>
          </p:nvPr>
        </p:nvSpPr>
        <p:spPr/>
        <p:txBody>
          <a:bodyPr/>
          <a:lstStyle/>
          <a:p>
            <a:r>
              <a:rPr lang="en-US" dirty="0"/>
              <a:t>© </a:t>
            </a:r>
            <a:r>
              <a:rPr lang="en-US" dirty="0" err="1"/>
              <a:t>Unitaid</a:t>
            </a:r>
            <a:r>
              <a:rPr lang="en-US" dirty="0"/>
              <a:t> 2024</a:t>
            </a:r>
          </a:p>
        </p:txBody>
      </p:sp>
      <p:sp>
        <p:nvSpPr>
          <p:cNvPr id="5" name="Text Placeholder 4">
            <a:extLst>
              <a:ext uri="{FF2B5EF4-FFF2-40B4-BE49-F238E27FC236}">
                <a16:creationId xmlns:a16="http://schemas.microsoft.com/office/drawing/2014/main" id="{77C58D69-E48A-376D-BF2A-F8430059EA2F}"/>
              </a:ext>
            </a:extLst>
          </p:cNvPr>
          <p:cNvSpPr>
            <a:spLocks noGrp="1"/>
          </p:cNvSpPr>
          <p:nvPr>
            <p:ph type="body" sz="quarter" idx="13"/>
          </p:nvPr>
        </p:nvSpPr>
        <p:spPr/>
        <p:txBody>
          <a:bodyPr>
            <a:normAutofit/>
          </a:bodyPr>
          <a:lstStyle/>
          <a:p>
            <a:pPr>
              <a:lnSpc>
                <a:spcPct val="150000"/>
              </a:lnSpc>
            </a:pPr>
            <a:r>
              <a:rPr lang="en-GB" dirty="0" err="1">
                <a:effectLst/>
                <a:latin typeface="Helvetica" pitchFamily="2" charset="0"/>
              </a:rPr>
              <a:t>Unitaid</a:t>
            </a:r>
            <a:r>
              <a:rPr lang="en-GB" dirty="0">
                <a:effectLst/>
                <a:latin typeface="Helvetica" pitchFamily="2" charset="0"/>
              </a:rPr>
              <a:t> — Global Health Campus</a:t>
            </a:r>
          </a:p>
          <a:p>
            <a:pPr>
              <a:lnSpc>
                <a:spcPct val="150000"/>
              </a:lnSpc>
            </a:pPr>
            <a:r>
              <a:rPr lang="en-GB" dirty="0">
                <a:effectLst/>
                <a:latin typeface="Helvetica" pitchFamily="2" charset="0"/>
              </a:rPr>
              <a:t>Chemin du </a:t>
            </a:r>
            <a:r>
              <a:rPr lang="en-GB" dirty="0" err="1">
                <a:effectLst/>
                <a:latin typeface="Helvetica" pitchFamily="2" charset="0"/>
              </a:rPr>
              <a:t>Pommier</a:t>
            </a:r>
            <a:r>
              <a:rPr lang="en-GB" dirty="0">
                <a:effectLst/>
                <a:latin typeface="Helvetica" pitchFamily="2" charset="0"/>
              </a:rPr>
              <a:t> 40, 5th floor</a:t>
            </a:r>
          </a:p>
          <a:p>
            <a:pPr>
              <a:lnSpc>
                <a:spcPct val="150000"/>
              </a:lnSpc>
            </a:pPr>
            <a:r>
              <a:rPr lang="en-GB" dirty="0">
                <a:effectLst/>
                <a:latin typeface="Helvetica" pitchFamily="2" charset="0"/>
              </a:rPr>
              <a:t>1218 Grand-</a:t>
            </a:r>
            <a:r>
              <a:rPr lang="en-GB" dirty="0" err="1">
                <a:effectLst/>
                <a:latin typeface="Helvetica" pitchFamily="2" charset="0"/>
              </a:rPr>
              <a:t>Saconnex</a:t>
            </a:r>
            <a:endParaRPr lang="en-GB" dirty="0">
              <a:effectLst/>
              <a:latin typeface="Helvetica" pitchFamily="2" charset="0"/>
            </a:endParaRPr>
          </a:p>
          <a:p>
            <a:pPr>
              <a:lnSpc>
                <a:spcPct val="150000"/>
              </a:lnSpc>
            </a:pPr>
            <a:r>
              <a:rPr lang="en-GB" dirty="0">
                <a:effectLst/>
                <a:latin typeface="Helvetica" pitchFamily="2" charset="0"/>
              </a:rPr>
              <a:t>Geneva, Switzerland</a:t>
            </a:r>
          </a:p>
        </p:txBody>
      </p:sp>
    </p:spTree>
    <p:extLst>
      <p:ext uri="{BB962C8B-B14F-4D97-AF65-F5344CB8AC3E}">
        <p14:creationId xmlns:p14="http://schemas.microsoft.com/office/powerpoint/2010/main" val="255501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F45FF5-B9B1-F078-0674-D42933DCE0BD}"/>
              </a:ext>
            </a:extLst>
          </p:cNvPr>
          <p:cNvSpPr>
            <a:spLocks noGrp="1"/>
          </p:cNvSpPr>
          <p:nvPr>
            <p:ph type="body" sz="quarter" idx="11"/>
          </p:nvPr>
        </p:nvSpPr>
        <p:spPr/>
        <p:txBody>
          <a:bodyPr/>
          <a:lstStyle/>
          <a:p>
            <a:r>
              <a:rPr lang="en-US" dirty="0"/>
              <a:t>unitaid.org</a:t>
            </a:r>
          </a:p>
        </p:txBody>
      </p:sp>
      <p:sp>
        <p:nvSpPr>
          <p:cNvPr id="3" name="Title 2">
            <a:extLst>
              <a:ext uri="{FF2B5EF4-FFF2-40B4-BE49-F238E27FC236}">
                <a16:creationId xmlns:a16="http://schemas.microsoft.com/office/drawing/2014/main" id="{374C21D8-1CB9-D79E-5332-3AC5D064E1A7}"/>
              </a:ext>
            </a:extLst>
          </p:cNvPr>
          <p:cNvSpPr>
            <a:spLocks noGrp="1"/>
          </p:cNvSpPr>
          <p:nvPr>
            <p:ph type="title"/>
          </p:nvPr>
        </p:nvSpPr>
        <p:spPr/>
        <p:txBody>
          <a:bodyPr/>
          <a:lstStyle/>
          <a:p>
            <a:r>
              <a:rPr lang="en-US" dirty="0"/>
              <a:t>Back cover heading</a:t>
            </a:r>
          </a:p>
        </p:txBody>
      </p:sp>
      <p:sp>
        <p:nvSpPr>
          <p:cNvPr id="4" name="Text Placeholder 3">
            <a:extLst>
              <a:ext uri="{FF2B5EF4-FFF2-40B4-BE49-F238E27FC236}">
                <a16:creationId xmlns:a16="http://schemas.microsoft.com/office/drawing/2014/main" id="{2D3432C7-02D6-5220-DB65-C33AC09E3777}"/>
              </a:ext>
            </a:extLst>
          </p:cNvPr>
          <p:cNvSpPr>
            <a:spLocks noGrp="1"/>
          </p:cNvSpPr>
          <p:nvPr>
            <p:ph type="body" sz="quarter" idx="12"/>
          </p:nvPr>
        </p:nvSpPr>
        <p:spPr/>
        <p:txBody>
          <a:bodyPr/>
          <a:lstStyle/>
          <a:p>
            <a:r>
              <a:rPr lang="en-US" dirty="0"/>
              <a:t>© </a:t>
            </a:r>
            <a:r>
              <a:rPr lang="en-US" dirty="0" err="1"/>
              <a:t>Unitaid</a:t>
            </a:r>
            <a:r>
              <a:rPr lang="en-US" dirty="0"/>
              <a:t> 2024</a:t>
            </a:r>
          </a:p>
        </p:txBody>
      </p:sp>
      <p:sp>
        <p:nvSpPr>
          <p:cNvPr id="5" name="Text Placeholder 4">
            <a:extLst>
              <a:ext uri="{FF2B5EF4-FFF2-40B4-BE49-F238E27FC236}">
                <a16:creationId xmlns:a16="http://schemas.microsoft.com/office/drawing/2014/main" id="{96AD6A04-88DF-545F-D788-037361725DEF}"/>
              </a:ext>
            </a:extLst>
          </p:cNvPr>
          <p:cNvSpPr>
            <a:spLocks noGrp="1"/>
          </p:cNvSpPr>
          <p:nvPr>
            <p:ph type="body" sz="quarter" idx="13"/>
          </p:nvPr>
        </p:nvSpPr>
        <p:spPr/>
        <p:txBody>
          <a:bodyPr>
            <a:normAutofit/>
          </a:bodyPr>
          <a:lstStyle/>
          <a:p>
            <a:pPr>
              <a:lnSpc>
                <a:spcPct val="150000"/>
              </a:lnSpc>
            </a:pPr>
            <a:r>
              <a:rPr lang="en-GB" dirty="0" err="1">
                <a:effectLst/>
                <a:latin typeface="Helvetica" pitchFamily="2" charset="0"/>
              </a:rPr>
              <a:t>Unitaid</a:t>
            </a:r>
            <a:r>
              <a:rPr lang="en-GB" dirty="0">
                <a:effectLst/>
                <a:latin typeface="Helvetica" pitchFamily="2" charset="0"/>
              </a:rPr>
              <a:t> — Global Health Campus</a:t>
            </a:r>
          </a:p>
          <a:p>
            <a:pPr>
              <a:lnSpc>
                <a:spcPct val="150000"/>
              </a:lnSpc>
            </a:pPr>
            <a:r>
              <a:rPr lang="en-GB" dirty="0">
                <a:effectLst/>
                <a:latin typeface="Helvetica" pitchFamily="2" charset="0"/>
              </a:rPr>
              <a:t>Chemin du </a:t>
            </a:r>
            <a:r>
              <a:rPr lang="en-GB" dirty="0" err="1">
                <a:effectLst/>
                <a:latin typeface="Helvetica" pitchFamily="2" charset="0"/>
              </a:rPr>
              <a:t>Pommier</a:t>
            </a:r>
            <a:r>
              <a:rPr lang="en-GB" dirty="0">
                <a:effectLst/>
                <a:latin typeface="Helvetica" pitchFamily="2" charset="0"/>
              </a:rPr>
              <a:t> 40, 5th floor</a:t>
            </a:r>
          </a:p>
          <a:p>
            <a:pPr>
              <a:lnSpc>
                <a:spcPct val="150000"/>
              </a:lnSpc>
            </a:pPr>
            <a:r>
              <a:rPr lang="en-GB" dirty="0">
                <a:effectLst/>
                <a:latin typeface="Helvetica" pitchFamily="2" charset="0"/>
              </a:rPr>
              <a:t>1218 Grand-</a:t>
            </a:r>
            <a:r>
              <a:rPr lang="en-GB" dirty="0" err="1">
                <a:effectLst/>
                <a:latin typeface="Helvetica" pitchFamily="2" charset="0"/>
              </a:rPr>
              <a:t>Saconnex</a:t>
            </a:r>
            <a:endParaRPr lang="en-GB" dirty="0">
              <a:effectLst/>
              <a:latin typeface="Helvetica" pitchFamily="2" charset="0"/>
            </a:endParaRPr>
          </a:p>
          <a:p>
            <a:pPr>
              <a:lnSpc>
                <a:spcPct val="150000"/>
              </a:lnSpc>
            </a:pPr>
            <a:r>
              <a:rPr lang="en-GB" dirty="0">
                <a:effectLst/>
                <a:latin typeface="Helvetica" pitchFamily="2" charset="0"/>
              </a:rPr>
              <a:t>Geneva, Switzerland</a:t>
            </a:r>
          </a:p>
        </p:txBody>
      </p:sp>
    </p:spTree>
    <p:extLst>
      <p:ext uri="{BB962C8B-B14F-4D97-AF65-F5344CB8AC3E}">
        <p14:creationId xmlns:p14="http://schemas.microsoft.com/office/powerpoint/2010/main" val="65566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50DA0-232B-B4C5-B4ED-9112DCD53858}"/>
              </a:ext>
            </a:extLst>
          </p:cNvPr>
          <p:cNvSpPr>
            <a:spLocks noGrp="1"/>
          </p:cNvSpPr>
          <p:nvPr>
            <p:ph type="body" sz="quarter" idx="11"/>
          </p:nvPr>
        </p:nvSpPr>
        <p:spPr/>
        <p:txBody>
          <a:bodyPr/>
          <a:lstStyle/>
          <a:p>
            <a:r>
              <a:rPr lang="en-US" dirty="0"/>
              <a:t>unitaid.org</a:t>
            </a:r>
          </a:p>
        </p:txBody>
      </p:sp>
      <p:sp>
        <p:nvSpPr>
          <p:cNvPr id="3" name="Title 2">
            <a:extLst>
              <a:ext uri="{FF2B5EF4-FFF2-40B4-BE49-F238E27FC236}">
                <a16:creationId xmlns:a16="http://schemas.microsoft.com/office/drawing/2014/main" id="{9CC413FE-3CF4-ADDC-9C89-60FA2CDFCE23}"/>
              </a:ext>
            </a:extLst>
          </p:cNvPr>
          <p:cNvSpPr>
            <a:spLocks noGrp="1"/>
          </p:cNvSpPr>
          <p:nvPr>
            <p:ph type="title"/>
          </p:nvPr>
        </p:nvSpPr>
        <p:spPr/>
        <p:txBody>
          <a:bodyPr/>
          <a:lstStyle/>
          <a:p>
            <a:r>
              <a:rPr lang="en-US" dirty="0"/>
              <a:t>Back cover heading</a:t>
            </a:r>
          </a:p>
        </p:txBody>
      </p:sp>
      <p:sp>
        <p:nvSpPr>
          <p:cNvPr id="4" name="Text Placeholder 3">
            <a:extLst>
              <a:ext uri="{FF2B5EF4-FFF2-40B4-BE49-F238E27FC236}">
                <a16:creationId xmlns:a16="http://schemas.microsoft.com/office/drawing/2014/main" id="{04ABFC2A-1E06-0ED7-03F0-65605AA9088D}"/>
              </a:ext>
            </a:extLst>
          </p:cNvPr>
          <p:cNvSpPr>
            <a:spLocks noGrp="1"/>
          </p:cNvSpPr>
          <p:nvPr>
            <p:ph type="body" sz="quarter" idx="12"/>
          </p:nvPr>
        </p:nvSpPr>
        <p:spPr/>
        <p:txBody>
          <a:bodyPr/>
          <a:lstStyle/>
          <a:p>
            <a:r>
              <a:rPr lang="en-US" dirty="0"/>
              <a:t>© </a:t>
            </a:r>
            <a:r>
              <a:rPr lang="en-US" dirty="0" err="1"/>
              <a:t>Unitaid</a:t>
            </a:r>
            <a:r>
              <a:rPr lang="en-US" dirty="0"/>
              <a:t> 2024</a:t>
            </a:r>
          </a:p>
        </p:txBody>
      </p:sp>
      <p:sp>
        <p:nvSpPr>
          <p:cNvPr id="5" name="Text Placeholder 4">
            <a:extLst>
              <a:ext uri="{FF2B5EF4-FFF2-40B4-BE49-F238E27FC236}">
                <a16:creationId xmlns:a16="http://schemas.microsoft.com/office/drawing/2014/main" id="{11FBEEC4-15F5-E5C6-1F4C-C2E32FB63962}"/>
              </a:ext>
            </a:extLst>
          </p:cNvPr>
          <p:cNvSpPr>
            <a:spLocks noGrp="1"/>
          </p:cNvSpPr>
          <p:nvPr>
            <p:ph type="body" sz="quarter" idx="13"/>
          </p:nvPr>
        </p:nvSpPr>
        <p:spPr/>
        <p:txBody>
          <a:bodyPr>
            <a:normAutofit/>
          </a:bodyPr>
          <a:lstStyle/>
          <a:p>
            <a:pPr>
              <a:lnSpc>
                <a:spcPct val="150000"/>
              </a:lnSpc>
            </a:pPr>
            <a:r>
              <a:rPr lang="en-GB" dirty="0" err="1">
                <a:effectLst/>
                <a:latin typeface="Helvetica" pitchFamily="2" charset="0"/>
              </a:rPr>
              <a:t>Unitaid</a:t>
            </a:r>
            <a:r>
              <a:rPr lang="en-GB" dirty="0">
                <a:effectLst/>
                <a:latin typeface="Helvetica" pitchFamily="2" charset="0"/>
              </a:rPr>
              <a:t> — Global Health Campus</a:t>
            </a:r>
          </a:p>
          <a:p>
            <a:pPr>
              <a:lnSpc>
                <a:spcPct val="150000"/>
              </a:lnSpc>
            </a:pPr>
            <a:r>
              <a:rPr lang="en-GB" dirty="0">
                <a:effectLst/>
                <a:latin typeface="Helvetica" pitchFamily="2" charset="0"/>
              </a:rPr>
              <a:t>Chemin du </a:t>
            </a:r>
            <a:r>
              <a:rPr lang="en-GB" dirty="0" err="1">
                <a:effectLst/>
                <a:latin typeface="Helvetica" pitchFamily="2" charset="0"/>
              </a:rPr>
              <a:t>Pommier</a:t>
            </a:r>
            <a:r>
              <a:rPr lang="en-GB" dirty="0">
                <a:effectLst/>
                <a:latin typeface="Helvetica" pitchFamily="2" charset="0"/>
              </a:rPr>
              <a:t> 40, 5th floor</a:t>
            </a:r>
          </a:p>
          <a:p>
            <a:pPr>
              <a:lnSpc>
                <a:spcPct val="150000"/>
              </a:lnSpc>
            </a:pPr>
            <a:r>
              <a:rPr lang="en-GB" dirty="0">
                <a:effectLst/>
                <a:latin typeface="Helvetica" pitchFamily="2" charset="0"/>
              </a:rPr>
              <a:t>1218 Grand-</a:t>
            </a:r>
            <a:r>
              <a:rPr lang="en-GB" dirty="0" err="1">
                <a:effectLst/>
                <a:latin typeface="Helvetica" pitchFamily="2" charset="0"/>
              </a:rPr>
              <a:t>Saconnex</a:t>
            </a:r>
            <a:endParaRPr lang="en-GB" dirty="0">
              <a:effectLst/>
              <a:latin typeface="Helvetica" pitchFamily="2" charset="0"/>
            </a:endParaRPr>
          </a:p>
          <a:p>
            <a:pPr>
              <a:lnSpc>
                <a:spcPct val="150000"/>
              </a:lnSpc>
            </a:pPr>
            <a:r>
              <a:rPr lang="en-GB" dirty="0">
                <a:effectLst/>
                <a:latin typeface="Helvetica" pitchFamily="2" charset="0"/>
              </a:rPr>
              <a:t>Geneva, Switzerland</a:t>
            </a:r>
          </a:p>
        </p:txBody>
      </p:sp>
    </p:spTree>
    <p:extLst>
      <p:ext uri="{BB962C8B-B14F-4D97-AF65-F5344CB8AC3E}">
        <p14:creationId xmlns:p14="http://schemas.microsoft.com/office/powerpoint/2010/main" val="373293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a:p>
        </p:txBody>
      </p:sp>
      <p:sp>
        <p:nvSpPr>
          <p:cNvPr id="5" name="Text Placeholder 4">
            <a:extLst>
              <a:ext uri="{FF2B5EF4-FFF2-40B4-BE49-F238E27FC236}">
                <a16:creationId xmlns:a16="http://schemas.microsoft.com/office/drawing/2014/main" id="{E814389C-413F-D726-D0D9-D6B53DD96F09}"/>
              </a:ext>
            </a:extLst>
          </p:cNvPr>
          <p:cNvSpPr>
            <a:spLocks noGrp="1"/>
          </p:cNvSpPr>
          <p:nvPr>
            <p:ph type="body" sz="quarter" idx="11"/>
          </p:nvPr>
        </p:nvSpPr>
        <p:spPr>
          <a:xfrm>
            <a:off x="474662" y="2074476"/>
            <a:ext cx="11362662" cy="750551"/>
          </a:xfrm>
        </p:spPr>
        <p:txBody>
          <a:bodyPr>
            <a:normAutofit fontScale="85000" lnSpcReduction="20000"/>
          </a:bodyPr>
          <a:lstStyle/>
          <a:p>
            <a:r>
              <a:rPr lang="fr-CA" dirty="0" err="1"/>
              <a:t>Here</a:t>
            </a:r>
            <a:r>
              <a:rPr lang="fr-CA" dirty="0"/>
              <a:t> </a:t>
            </a:r>
            <a:r>
              <a:rPr lang="fr-CA" dirty="0" err="1"/>
              <a:t>is</a:t>
            </a:r>
            <a:r>
              <a:rPr lang="fr-CA" dirty="0"/>
              <a:t> a </a:t>
            </a:r>
            <a:r>
              <a:rPr lang="fr-CA" dirty="0" err="1"/>
              <a:t>selection</a:t>
            </a:r>
            <a:r>
              <a:rPr lang="fr-CA" dirty="0"/>
              <a:t> of </a:t>
            </a:r>
            <a:r>
              <a:rPr lang="fr-CA" dirty="0" err="1"/>
              <a:t>icons</a:t>
            </a:r>
            <a:r>
              <a:rPr lang="fr-CA" dirty="0"/>
              <a:t> </a:t>
            </a:r>
            <a:r>
              <a:rPr lang="fr-CA" dirty="0" err="1"/>
              <a:t>that</a:t>
            </a:r>
            <a:r>
              <a:rPr lang="fr-CA" dirty="0"/>
              <a:t> </a:t>
            </a:r>
            <a:r>
              <a:rPr lang="fr-CA" dirty="0" err="1"/>
              <a:t>you</a:t>
            </a:r>
            <a:r>
              <a:rPr lang="fr-CA" dirty="0"/>
              <a:t> </a:t>
            </a:r>
            <a:r>
              <a:rPr lang="fr-CA" dirty="0" err="1"/>
              <a:t>may</a:t>
            </a:r>
            <a:r>
              <a:rPr lang="fr-CA" dirty="0"/>
              <a:t> copy-paste in </a:t>
            </a:r>
            <a:r>
              <a:rPr lang="fr-CA" dirty="0" err="1"/>
              <a:t>your</a:t>
            </a:r>
            <a:r>
              <a:rPr lang="fr-CA" dirty="0"/>
              <a:t> slides, </a:t>
            </a:r>
            <a:r>
              <a:rPr lang="fr-CA" dirty="0" err="1"/>
              <a:t>where</a:t>
            </a:r>
            <a:r>
              <a:rPr lang="fr-CA" dirty="0"/>
              <a:t> </a:t>
            </a:r>
            <a:r>
              <a:rPr lang="fr-CA" dirty="0" err="1"/>
              <a:t>needed</a:t>
            </a:r>
            <a:r>
              <a:rPr lang="fr-CA" dirty="0"/>
              <a:t>. You </a:t>
            </a:r>
            <a:r>
              <a:rPr lang="fr-CA" dirty="0" err="1"/>
              <a:t>may</a:t>
            </a:r>
            <a:r>
              <a:rPr lang="fr-CA" dirty="0"/>
              <a:t> </a:t>
            </a:r>
            <a:r>
              <a:rPr lang="fr-CA" dirty="0" err="1"/>
              <a:t>also</a:t>
            </a:r>
            <a:r>
              <a:rPr lang="fr-CA" dirty="0"/>
              <a:t> </a:t>
            </a:r>
            <a:r>
              <a:rPr lang="fr-CA" dirty="0" err="1"/>
              <a:t>find</a:t>
            </a:r>
            <a:r>
              <a:rPr lang="fr-CA" dirty="0"/>
              <a:t> the full, </a:t>
            </a:r>
            <a:r>
              <a:rPr lang="fr-CA" dirty="0" err="1"/>
              <a:t>regularly</a:t>
            </a:r>
            <a:r>
              <a:rPr lang="fr-CA" dirty="0"/>
              <a:t> </a:t>
            </a:r>
            <a:r>
              <a:rPr lang="fr-CA" dirty="0" err="1"/>
              <a:t>updated</a:t>
            </a:r>
            <a:r>
              <a:rPr lang="fr-CA" dirty="0"/>
              <a:t> </a:t>
            </a:r>
            <a:r>
              <a:rPr lang="fr-CA" dirty="0" err="1"/>
              <a:t>list</a:t>
            </a:r>
            <a:r>
              <a:rPr lang="fr-CA" dirty="0"/>
              <a:t> of </a:t>
            </a:r>
            <a:r>
              <a:rPr lang="fr-CA" dirty="0" err="1"/>
              <a:t>icons</a:t>
            </a:r>
            <a:r>
              <a:rPr lang="fr-CA" dirty="0"/>
              <a:t> </a:t>
            </a:r>
            <a:r>
              <a:rPr lang="fr-CA" dirty="0" err="1"/>
              <a:t>under</a:t>
            </a:r>
            <a:r>
              <a:rPr lang="fr-CA" dirty="0"/>
              <a:t> the ‘</a:t>
            </a:r>
            <a:r>
              <a:rPr lang="fr-CA" dirty="0" err="1"/>
              <a:t>icons</a:t>
            </a:r>
            <a:r>
              <a:rPr lang="fr-CA" dirty="0"/>
              <a:t>’ section of </a:t>
            </a:r>
            <a:r>
              <a:rPr lang="fr-CA" dirty="0">
                <a:hlinkClick r:id="rId2"/>
              </a:rPr>
              <a:t>brandpad.io/</a:t>
            </a:r>
            <a:r>
              <a:rPr lang="fr-CA" dirty="0" err="1">
                <a:hlinkClick r:id="rId2"/>
              </a:rPr>
              <a:t>unitaid</a:t>
            </a:r>
            <a:r>
              <a:rPr lang="fr-CA" dirty="0"/>
              <a:t>.</a:t>
            </a:r>
            <a:endParaRPr lang="en-US" dirty="0"/>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p:txBody>
          <a:bodyPr>
            <a:normAutofit fontScale="90000"/>
          </a:bodyPr>
          <a:lstStyle/>
          <a:p>
            <a:r>
              <a:rPr lang="fr-CA" dirty="0" err="1">
                <a:solidFill>
                  <a:srgbClr val="202E92"/>
                </a:solidFill>
              </a:rPr>
              <a:t>Icons</a:t>
            </a:r>
            <a:r>
              <a:rPr lang="fr-CA" dirty="0">
                <a:solidFill>
                  <a:srgbClr val="202E92"/>
                </a:solidFill>
              </a:rPr>
              <a:t> (</a:t>
            </a:r>
            <a:r>
              <a:rPr lang="fr-CA" dirty="0" err="1">
                <a:solidFill>
                  <a:srgbClr val="202E92"/>
                </a:solidFill>
              </a:rPr>
              <a:t>Unitaid</a:t>
            </a:r>
            <a:r>
              <a:rPr lang="fr-CA" dirty="0">
                <a:solidFill>
                  <a:srgbClr val="202E92"/>
                </a:solidFill>
              </a:rPr>
              <a:t> Navy)</a:t>
            </a:r>
            <a:endParaRPr lang="en-US" dirty="0">
              <a:solidFill>
                <a:srgbClr val="202E92"/>
              </a:solidFill>
            </a:endParaRPr>
          </a:p>
        </p:txBody>
      </p:sp>
      <p:pic>
        <p:nvPicPr>
          <p:cNvPr id="8" name="Graphic 7">
            <a:extLst>
              <a:ext uri="{FF2B5EF4-FFF2-40B4-BE49-F238E27FC236}">
                <a16:creationId xmlns:a16="http://schemas.microsoft.com/office/drawing/2014/main" id="{CF60FF01-EDE0-4D12-5B9A-C359DC0879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046832" y="4004551"/>
            <a:ext cx="881150" cy="881150"/>
          </a:xfrm>
          <a:prstGeom prst="rect">
            <a:avLst/>
          </a:prstGeom>
        </p:spPr>
      </p:pic>
      <p:pic>
        <p:nvPicPr>
          <p:cNvPr id="14" name="Graphic 13">
            <a:extLst>
              <a:ext uri="{FF2B5EF4-FFF2-40B4-BE49-F238E27FC236}">
                <a16:creationId xmlns:a16="http://schemas.microsoft.com/office/drawing/2014/main" id="{121F1116-44F4-3954-0055-910357B073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647069" y="4004551"/>
            <a:ext cx="881150" cy="881150"/>
          </a:xfrm>
          <a:prstGeom prst="rect">
            <a:avLst/>
          </a:prstGeom>
        </p:spPr>
      </p:pic>
      <p:pic>
        <p:nvPicPr>
          <p:cNvPr id="20" name="Graphic 19">
            <a:extLst>
              <a:ext uri="{FF2B5EF4-FFF2-40B4-BE49-F238E27FC236}">
                <a16:creationId xmlns:a16="http://schemas.microsoft.com/office/drawing/2014/main" id="{C35F7908-A778-0911-F6DA-33FB15087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626604" y="4004551"/>
            <a:ext cx="881150" cy="881150"/>
          </a:xfrm>
          <a:prstGeom prst="rect">
            <a:avLst/>
          </a:prstGeom>
        </p:spPr>
      </p:pic>
      <p:pic>
        <p:nvPicPr>
          <p:cNvPr id="23" name="Graphic 22">
            <a:extLst>
              <a:ext uri="{FF2B5EF4-FFF2-40B4-BE49-F238E27FC236}">
                <a16:creationId xmlns:a16="http://schemas.microsoft.com/office/drawing/2014/main" id="{6B3DB56D-C380-8724-FFB3-41BB6E278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938459" y="4004551"/>
            <a:ext cx="881150" cy="881150"/>
          </a:xfrm>
          <a:prstGeom prst="rect">
            <a:avLst/>
          </a:prstGeom>
        </p:spPr>
      </p:pic>
      <p:pic>
        <p:nvPicPr>
          <p:cNvPr id="24" name="Graphic 23">
            <a:extLst>
              <a:ext uri="{FF2B5EF4-FFF2-40B4-BE49-F238E27FC236}">
                <a16:creationId xmlns:a16="http://schemas.microsoft.com/office/drawing/2014/main" id="{4BFF8F47-172C-94A5-5D27-8FBC577EAE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881214" y="4004551"/>
            <a:ext cx="881150" cy="881150"/>
          </a:xfrm>
          <a:prstGeom prst="rect">
            <a:avLst/>
          </a:prstGeom>
        </p:spPr>
      </p:pic>
      <p:pic>
        <p:nvPicPr>
          <p:cNvPr id="25" name="Graphic 24">
            <a:extLst>
              <a:ext uri="{FF2B5EF4-FFF2-40B4-BE49-F238E27FC236}">
                <a16:creationId xmlns:a16="http://schemas.microsoft.com/office/drawing/2014/main" id="{9B43E504-5E1C-B1F2-AE5A-17261668C4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859518" y="4004551"/>
            <a:ext cx="881150" cy="881150"/>
          </a:xfrm>
          <a:prstGeom prst="rect">
            <a:avLst/>
          </a:prstGeom>
        </p:spPr>
      </p:pic>
      <p:pic>
        <p:nvPicPr>
          <p:cNvPr id="26" name="Graphic 25">
            <a:extLst>
              <a:ext uri="{FF2B5EF4-FFF2-40B4-BE49-F238E27FC236}">
                <a16:creationId xmlns:a16="http://schemas.microsoft.com/office/drawing/2014/main" id="{0C393A85-D9AD-FFAE-154B-F691ABD984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706900" y="4004551"/>
            <a:ext cx="881150" cy="881150"/>
          </a:xfrm>
          <a:prstGeom prst="rect">
            <a:avLst/>
          </a:prstGeom>
        </p:spPr>
      </p:pic>
      <p:pic>
        <p:nvPicPr>
          <p:cNvPr id="27" name="Graphic 26">
            <a:extLst>
              <a:ext uri="{FF2B5EF4-FFF2-40B4-BE49-F238E27FC236}">
                <a16:creationId xmlns:a16="http://schemas.microsoft.com/office/drawing/2014/main" id="{5FCEE294-08F2-A555-2A73-6C0DD10ABFE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5724011" y="4004551"/>
            <a:ext cx="881150" cy="881150"/>
          </a:xfrm>
          <a:prstGeom prst="rect">
            <a:avLst/>
          </a:prstGeom>
        </p:spPr>
      </p:pic>
      <p:pic>
        <p:nvPicPr>
          <p:cNvPr id="32" name="Graphic 31">
            <a:extLst>
              <a:ext uri="{FF2B5EF4-FFF2-40B4-BE49-F238E27FC236}">
                <a16:creationId xmlns:a16="http://schemas.microsoft.com/office/drawing/2014/main" id="{5AF90822-F77D-E4AD-9560-D88B45F65F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940336" y="4004551"/>
            <a:ext cx="881150" cy="881150"/>
          </a:xfrm>
          <a:prstGeom prst="rect">
            <a:avLst/>
          </a:prstGeom>
        </p:spPr>
      </p:pic>
      <p:pic>
        <p:nvPicPr>
          <p:cNvPr id="38" name="Graphic 37">
            <a:extLst>
              <a:ext uri="{FF2B5EF4-FFF2-40B4-BE49-F238E27FC236}">
                <a16:creationId xmlns:a16="http://schemas.microsoft.com/office/drawing/2014/main" id="{FC916401-0DD2-6C11-DC68-8D71A68DC7B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81932" y="4004551"/>
            <a:ext cx="881150" cy="881150"/>
          </a:xfrm>
          <a:prstGeom prst="rect">
            <a:avLst/>
          </a:prstGeom>
        </p:spPr>
      </p:pic>
      <p:pic>
        <p:nvPicPr>
          <p:cNvPr id="41" name="Graphic 40">
            <a:extLst>
              <a:ext uri="{FF2B5EF4-FFF2-40B4-BE49-F238E27FC236}">
                <a16:creationId xmlns:a16="http://schemas.microsoft.com/office/drawing/2014/main" id="{F789ABA9-8724-FDD5-28F1-EC1AE31C35E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537744" y="4004551"/>
            <a:ext cx="881150" cy="881150"/>
          </a:xfrm>
          <a:prstGeom prst="rect">
            <a:avLst/>
          </a:prstGeom>
        </p:spPr>
      </p:pic>
      <p:pic>
        <p:nvPicPr>
          <p:cNvPr id="10" name="Graphic 9">
            <a:extLst>
              <a:ext uri="{FF2B5EF4-FFF2-40B4-BE49-F238E27FC236}">
                <a16:creationId xmlns:a16="http://schemas.microsoft.com/office/drawing/2014/main" id="{C73156AB-584A-B496-535A-6B86571A26E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8929576" y="2988425"/>
            <a:ext cx="881150" cy="881150"/>
          </a:xfrm>
          <a:prstGeom prst="rect">
            <a:avLst/>
          </a:prstGeom>
        </p:spPr>
      </p:pic>
      <p:pic>
        <p:nvPicPr>
          <p:cNvPr id="11" name="Graphic 10">
            <a:extLst>
              <a:ext uri="{FF2B5EF4-FFF2-40B4-BE49-F238E27FC236}">
                <a16:creationId xmlns:a16="http://schemas.microsoft.com/office/drawing/2014/main" id="{19BCDF3A-974C-DB68-4035-45592C0B4FE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7875097" y="2988425"/>
            <a:ext cx="881150" cy="881150"/>
          </a:xfrm>
          <a:prstGeom prst="rect">
            <a:avLst/>
          </a:prstGeom>
        </p:spPr>
      </p:pic>
      <p:pic>
        <p:nvPicPr>
          <p:cNvPr id="12" name="Graphic 11">
            <a:extLst>
              <a:ext uri="{FF2B5EF4-FFF2-40B4-BE49-F238E27FC236}">
                <a16:creationId xmlns:a16="http://schemas.microsoft.com/office/drawing/2014/main" id="{7E2C71A1-75A2-39F7-0F58-EA72787179B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1531627" y="2988425"/>
            <a:ext cx="881150" cy="881150"/>
          </a:xfrm>
          <a:prstGeom prst="rect">
            <a:avLst/>
          </a:prstGeom>
        </p:spPr>
      </p:pic>
      <p:pic>
        <p:nvPicPr>
          <p:cNvPr id="15" name="Graphic 14">
            <a:extLst>
              <a:ext uri="{FF2B5EF4-FFF2-40B4-BE49-F238E27FC236}">
                <a16:creationId xmlns:a16="http://schemas.microsoft.com/office/drawing/2014/main" id="{E93B6F79-38F2-80C1-6777-14080A1055E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3636073" y="2988425"/>
            <a:ext cx="881150" cy="881150"/>
          </a:xfrm>
          <a:prstGeom prst="rect">
            <a:avLst/>
          </a:prstGeom>
        </p:spPr>
      </p:pic>
      <p:pic>
        <p:nvPicPr>
          <p:cNvPr id="17" name="Graphic 16">
            <a:extLst>
              <a:ext uri="{FF2B5EF4-FFF2-40B4-BE49-F238E27FC236}">
                <a16:creationId xmlns:a16="http://schemas.microsoft.com/office/drawing/2014/main" id="{D14904E6-98BF-60A7-CB1D-98B4765B383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474382" y="2988425"/>
            <a:ext cx="881150" cy="881150"/>
          </a:xfrm>
          <a:prstGeom prst="rect">
            <a:avLst/>
          </a:prstGeom>
        </p:spPr>
      </p:pic>
      <p:pic>
        <p:nvPicPr>
          <p:cNvPr id="21" name="Graphic 20">
            <a:extLst>
              <a:ext uri="{FF2B5EF4-FFF2-40B4-BE49-F238E27FC236}">
                <a16:creationId xmlns:a16="http://schemas.microsoft.com/office/drawing/2014/main" id="{E6830DBD-A86C-119D-EAC4-3FF4EB5A703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704592" y="2988425"/>
            <a:ext cx="881150" cy="881150"/>
          </a:xfrm>
          <a:prstGeom prst="rect">
            <a:avLst/>
          </a:prstGeom>
        </p:spPr>
      </p:pic>
      <p:pic>
        <p:nvPicPr>
          <p:cNvPr id="22" name="Graphic 21">
            <a:extLst>
              <a:ext uri="{FF2B5EF4-FFF2-40B4-BE49-F238E27FC236}">
                <a16:creationId xmlns:a16="http://schemas.microsoft.com/office/drawing/2014/main" id="{346035FC-4CB2-1DC5-2A49-03B9CA1AD448}"/>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2618563" y="2988425"/>
            <a:ext cx="881150" cy="881150"/>
          </a:xfrm>
          <a:prstGeom prst="rect">
            <a:avLst/>
          </a:prstGeom>
        </p:spPr>
      </p:pic>
      <p:pic>
        <p:nvPicPr>
          <p:cNvPr id="33" name="Graphic 32">
            <a:extLst>
              <a:ext uri="{FF2B5EF4-FFF2-40B4-BE49-F238E27FC236}">
                <a16:creationId xmlns:a16="http://schemas.microsoft.com/office/drawing/2014/main" id="{6037FDED-2CC5-239E-8176-60264E4315F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6820618" y="2988425"/>
            <a:ext cx="881150" cy="881150"/>
          </a:xfrm>
          <a:prstGeom prst="rect">
            <a:avLst/>
          </a:prstGeom>
        </p:spPr>
      </p:pic>
      <p:pic>
        <p:nvPicPr>
          <p:cNvPr id="37" name="Graphic 36">
            <a:extLst>
              <a:ext uri="{FF2B5EF4-FFF2-40B4-BE49-F238E27FC236}">
                <a16:creationId xmlns:a16="http://schemas.microsoft.com/office/drawing/2014/main" id="{DE3482CA-59B6-E588-D73C-60F4840DAEE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p:blipFill>
        <p:spPr>
          <a:xfrm>
            <a:off x="9991148" y="2988425"/>
            <a:ext cx="881150" cy="881150"/>
          </a:xfrm>
          <a:prstGeom prst="rect">
            <a:avLst/>
          </a:prstGeom>
        </p:spPr>
      </p:pic>
      <p:pic>
        <p:nvPicPr>
          <p:cNvPr id="40" name="Graphic 39">
            <a:extLst>
              <a:ext uri="{FF2B5EF4-FFF2-40B4-BE49-F238E27FC236}">
                <a16:creationId xmlns:a16="http://schemas.microsoft.com/office/drawing/2014/main" id="{3C6058CD-4829-B484-F854-FDD181218586}"/>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p:blipFill>
        <p:spPr>
          <a:xfrm>
            <a:off x="11052720" y="2988425"/>
            <a:ext cx="881150" cy="881150"/>
          </a:xfrm>
          <a:prstGeom prst="rect">
            <a:avLst/>
          </a:prstGeom>
        </p:spPr>
      </p:pic>
      <p:pic>
        <p:nvPicPr>
          <p:cNvPr id="18" name="Graphic 17">
            <a:extLst>
              <a:ext uri="{FF2B5EF4-FFF2-40B4-BE49-F238E27FC236}">
                <a16:creationId xmlns:a16="http://schemas.microsoft.com/office/drawing/2014/main" id="{A3B0C0BC-7FE6-9DF9-7647-744B09EDEF65}"/>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p:blipFill>
        <p:spPr>
          <a:xfrm>
            <a:off x="5712116" y="2988425"/>
            <a:ext cx="881150" cy="881150"/>
          </a:xfrm>
          <a:prstGeom prst="rect">
            <a:avLst/>
          </a:prstGeom>
        </p:spPr>
      </p:pic>
      <p:pic>
        <p:nvPicPr>
          <p:cNvPr id="13" name="Graphic 12">
            <a:extLst>
              <a:ext uri="{FF2B5EF4-FFF2-40B4-BE49-F238E27FC236}">
                <a16:creationId xmlns:a16="http://schemas.microsoft.com/office/drawing/2014/main" id="{08F46A09-A967-2218-6CDA-3DEBADC74255}"/>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p:blipFill>
        <p:spPr>
          <a:xfrm>
            <a:off x="11046832" y="5020678"/>
            <a:ext cx="881150" cy="881150"/>
          </a:xfrm>
          <a:prstGeom prst="rect">
            <a:avLst/>
          </a:prstGeom>
        </p:spPr>
      </p:pic>
      <p:pic>
        <p:nvPicPr>
          <p:cNvPr id="9" name="Graphic 8">
            <a:extLst>
              <a:ext uri="{FF2B5EF4-FFF2-40B4-BE49-F238E27FC236}">
                <a16:creationId xmlns:a16="http://schemas.microsoft.com/office/drawing/2014/main" id="{6EC94102-1A5D-FEC1-6622-0029B587C85F}"/>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rcRect/>
          <a:stretch/>
        </p:blipFill>
        <p:spPr>
          <a:xfrm>
            <a:off x="9989587" y="5020678"/>
            <a:ext cx="881150" cy="881150"/>
          </a:xfrm>
          <a:prstGeom prst="rect">
            <a:avLst/>
          </a:prstGeom>
        </p:spPr>
      </p:pic>
      <p:pic>
        <p:nvPicPr>
          <p:cNvPr id="16" name="Graphic 15">
            <a:extLst>
              <a:ext uri="{FF2B5EF4-FFF2-40B4-BE49-F238E27FC236}">
                <a16:creationId xmlns:a16="http://schemas.microsoft.com/office/drawing/2014/main" id="{8956595F-29C2-3463-F169-FF672F3EB503}"/>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rcRect/>
          <a:stretch/>
        </p:blipFill>
        <p:spPr>
          <a:xfrm>
            <a:off x="5760607" y="5020678"/>
            <a:ext cx="881150" cy="881150"/>
          </a:xfrm>
          <a:prstGeom prst="rect">
            <a:avLst/>
          </a:prstGeom>
        </p:spPr>
      </p:pic>
      <p:pic>
        <p:nvPicPr>
          <p:cNvPr id="28" name="Graphic 27">
            <a:extLst>
              <a:ext uri="{FF2B5EF4-FFF2-40B4-BE49-F238E27FC236}">
                <a16:creationId xmlns:a16="http://schemas.microsoft.com/office/drawing/2014/main" id="{5392F92E-97B6-6B15-37B8-84910A71AA68}"/>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rcRect/>
          <a:stretch/>
        </p:blipFill>
        <p:spPr>
          <a:xfrm>
            <a:off x="1531627" y="5020678"/>
            <a:ext cx="881150" cy="881150"/>
          </a:xfrm>
          <a:prstGeom prst="rect">
            <a:avLst/>
          </a:prstGeom>
        </p:spPr>
      </p:pic>
      <p:pic>
        <p:nvPicPr>
          <p:cNvPr id="29" name="Graphic 28">
            <a:extLst>
              <a:ext uri="{FF2B5EF4-FFF2-40B4-BE49-F238E27FC236}">
                <a16:creationId xmlns:a16="http://schemas.microsoft.com/office/drawing/2014/main" id="{97024D8E-0FAA-CF76-FF05-E4B9E362F5FB}"/>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rcRect/>
          <a:stretch/>
        </p:blipFill>
        <p:spPr>
          <a:xfrm>
            <a:off x="3646117" y="5020678"/>
            <a:ext cx="881150" cy="881150"/>
          </a:xfrm>
          <a:prstGeom prst="rect">
            <a:avLst/>
          </a:prstGeom>
        </p:spPr>
      </p:pic>
      <p:pic>
        <p:nvPicPr>
          <p:cNvPr id="30" name="Graphic 29">
            <a:extLst>
              <a:ext uri="{FF2B5EF4-FFF2-40B4-BE49-F238E27FC236}">
                <a16:creationId xmlns:a16="http://schemas.microsoft.com/office/drawing/2014/main" id="{D6FFA384-D994-941A-358E-A10771B18F6F}"/>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rcRect/>
          <a:stretch/>
        </p:blipFill>
        <p:spPr>
          <a:xfrm>
            <a:off x="6817852" y="5020678"/>
            <a:ext cx="881150" cy="881150"/>
          </a:xfrm>
          <a:prstGeom prst="rect">
            <a:avLst/>
          </a:prstGeom>
        </p:spPr>
      </p:pic>
      <p:pic>
        <p:nvPicPr>
          <p:cNvPr id="34" name="Graphic 33">
            <a:extLst>
              <a:ext uri="{FF2B5EF4-FFF2-40B4-BE49-F238E27FC236}">
                <a16:creationId xmlns:a16="http://schemas.microsoft.com/office/drawing/2014/main" id="{389BD9A6-64E4-87C3-8974-D810450FC344}"/>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rcRect/>
          <a:stretch/>
        </p:blipFill>
        <p:spPr>
          <a:xfrm>
            <a:off x="2588872" y="5020678"/>
            <a:ext cx="881150" cy="881150"/>
          </a:xfrm>
          <a:prstGeom prst="rect">
            <a:avLst/>
          </a:prstGeom>
        </p:spPr>
      </p:pic>
      <p:pic>
        <p:nvPicPr>
          <p:cNvPr id="35" name="Graphic 34">
            <a:extLst>
              <a:ext uri="{FF2B5EF4-FFF2-40B4-BE49-F238E27FC236}">
                <a16:creationId xmlns:a16="http://schemas.microsoft.com/office/drawing/2014/main" id="{F85C64AD-97D7-AC82-6A00-19B3D72AC21B}"/>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rcRect/>
          <a:stretch/>
        </p:blipFill>
        <p:spPr>
          <a:xfrm>
            <a:off x="7875097" y="5020678"/>
            <a:ext cx="881150" cy="881150"/>
          </a:xfrm>
          <a:prstGeom prst="rect">
            <a:avLst/>
          </a:prstGeom>
        </p:spPr>
      </p:pic>
      <p:pic>
        <p:nvPicPr>
          <p:cNvPr id="36" name="Graphic 35">
            <a:extLst>
              <a:ext uri="{FF2B5EF4-FFF2-40B4-BE49-F238E27FC236}">
                <a16:creationId xmlns:a16="http://schemas.microsoft.com/office/drawing/2014/main" id="{04F27385-53D1-5FDC-7F64-1C0FD56F5D27}"/>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p:blipFill>
        <p:spPr>
          <a:xfrm>
            <a:off x="4703362" y="5020678"/>
            <a:ext cx="881150" cy="881150"/>
          </a:xfrm>
          <a:prstGeom prst="rect">
            <a:avLst/>
          </a:prstGeom>
        </p:spPr>
      </p:pic>
      <p:pic>
        <p:nvPicPr>
          <p:cNvPr id="39" name="Graphic 38">
            <a:extLst>
              <a:ext uri="{FF2B5EF4-FFF2-40B4-BE49-F238E27FC236}">
                <a16:creationId xmlns:a16="http://schemas.microsoft.com/office/drawing/2014/main" id="{4440BC16-4700-0C9B-8D9F-B666A4244BDD}"/>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a:stretch/>
        </p:blipFill>
        <p:spPr>
          <a:xfrm>
            <a:off x="474382" y="5020678"/>
            <a:ext cx="881150" cy="881150"/>
          </a:xfrm>
          <a:prstGeom prst="rect">
            <a:avLst/>
          </a:prstGeom>
        </p:spPr>
      </p:pic>
      <p:pic>
        <p:nvPicPr>
          <p:cNvPr id="42" name="Graphic 41">
            <a:extLst>
              <a:ext uri="{FF2B5EF4-FFF2-40B4-BE49-F238E27FC236}">
                <a16:creationId xmlns:a16="http://schemas.microsoft.com/office/drawing/2014/main" id="{2A1354D7-F1FB-B291-95A9-401F8E0B6568}"/>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rcRect/>
          <a:stretch/>
        </p:blipFill>
        <p:spPr>
          <a:xfrm>
            <a:off x="8932342" y="5020678"/>
            <a:ext cx="881150" cy="881150"/>
          </a:xfrm>
          <a:prstGeom prst="rect">
            <a:avLst/>
          </a:prstGeom>
        </p:spPr>
      </p:pic>
      <p:sp>
        <p:nvSpPr>
          <p:cNvPr id="2" name="Title 5">
            <a:extLst>
              <a:ext uri="{FF2B5EF4-FFF2-40B4-BE49-F238E27FC236}">
                <a16:creationId xmlns:a16="http://schemas.microsoft.com/office/drawing/2014/main" id="{B9A79C5A-4674-5511-02BD-82C805782079}"/>
              </a:ext>
            </a:extLst>
          </p:cNvPr>
          <p:cNvSpPr txBox="1">
            <a:spLocks/>
          </p:cNvSpPr>
          <p:nvPr/>
        </p:nvSpPr>
        <p:spPr>
          <a:xfrm>
            <a:off x="4912822" y="272005"/>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224941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9F7EC4-E112-D544-AF5F-95292D365AD2}"/>
              </a:ext>
            </a:extLst>
          </p:cNvPr>
          <p:cNvSpPr>
            <a:spLocks noGrp="1"/>
          </p:cNvSpPr>
          <p:nvPr>
            <p:ph type="body" sz="quarter" idx="4294967295"/>
          </p:nvPr>
        </p:nvSpPr>
        <p:spPr>
          <a:xfrm>
            <a:off x="474382" y="6470248"/>
            <a:ext cx="5243512" cy="115747"/>
          </a:xfrm>
        </p:spPr>
        <p:txBody>
          <a:bodyPr>
            <a:normAutofit fontScale="40000" lnSpcReduction="20000"/>
          </a:bodyPr>
          <a:lstStyle/>
          <a:p>
            <a:endParaRPr lang="en-US"/>
          </a:p>
        </p:txBody>
      </p:sp>
      <p:sp>
        <p:nvSpPr>
          <p:cNvPr id="6" name="Title 5">
            <a:extLst>
              <a:ext uri="{FF2B5EF4-FFF2-40B4-BE49-F238E27FC236}">
                <a16:creationId xmlns:a16="http://schemas.microsoft.com/office/drawing/2014/main" id="{C57C30AE-FA87-4027-B8D5-3837A8AE5AF8}"/>
              </a:ext>
            </a:extLst>
          </p:cNvPr>
          <p:cNvSpPr>
            <a:spLocks noGrp="1"/>
          </p:cNvSpPr>
          <p:nvPr>
            <p:ph type="title"/>
          </p:nvPr>
        </p:nvSpPr>
        <p:spPr>
          <a:xfrm>
            <a:off x="4874397" y="3207503"/>
            <a:ext cx="2443205" cy="442993"/>
          </a:xfrm>
        </p:spPr>
        <p:txBody>
          <a:bodyPr>
            <a:normAutofit fontScale="90000"/>
          </a:bodyPr>
          <a:lstStyle/>
          <a:p>
            <a:r>
              <a:rPr lang="fr-CA" dirty="0">
                <a:solidFill>
                  <a:srgbClr val="202E92"/>
                </a:solidFill>
              </a:rPr>
              <a:t>Cover slides</a:t>
            </a:r>
            <a:endParaRPr lang="en-US" dirty="0">
              <a:solidFill>
                <a:srgbClr val="202E92"/>
              </a:solidFill>
            </a:endParaRPr>
          </a:p>
        </p:txBody>
      </p:sp>
      <p:sp>
        <p:nvSpPr>
          <p:cNvPr id="2" name="Title 5">
            <a:extLst>
              <a:ext uri="{FF2B5EF4-FFF2-40B4-BE49-F238E27FC236}">
                <a16:creationId xmlns:a16="http://schemas.microsoft.com/office/drawing/2014/main" id="{E4C4ABAE-BC03-33D5-9B3E-266EC8655760}"/>
              </a:ext>
            </a:extLst>
          </p:cNvPr>
          <p:cNvSpPr txBox="1">
            <a:spLocks/>
          </p:cNvSpPr>
          <p:nvPr/>
        </p:nvSpPr>
        <p:spPr>
          <a:xfrm>
            <a:off x="4912822" y="272005"/>
            <a:ext cx="6924502" cy="442993"/>
          </a:xfrm>
          <a:prstGeom prst="rect">
            <a:avLst/>
          </a:prstGeom>
          <a:solidFill>
            <a:srgbClr val="FF451A"/>
          </a:solidFill>
          <a:ln>
            <a:solidFill>
              <a:schemeClr val="accent2"/>
            </a:solidFill>
          </a:ln>
        </p:spPr>
        <p:txBody>
          <a:bodyPr vert="horz" lIns="0" tIns="0" rIns="0" bIns="0" rtlCol="0" anchor="ctr">
            <a:normAutofit fontScale="90000"/>
          </a:bodyPr>
          <a:lstStyle>
            <a:lvl1pPr marL="0" indent="0" algn="l" defTabSz="914400" rtl="0" eaLnBrk="1" latinLnBrk="0" hangingPunct="1">
              <a:lnSpc>
                <a:spcPct val="100000"/>
              </a:lnSpc>
              <a:spcBef>
                <a:spcPct val="0"/>
              </a:spcBef>
              <a:buNone/>
              <a:tabLst>
                <a:tab pos="3060700" algn="l"/>
              </a:tabLst>
              <a:defRPr sz="3150" b="1" i="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Instructions (delete before presenting)</a:t>
            </a:r>
          </a:p>
        </p:txBody>
      </p:sp>
    </p:spTree>
    <p:extLst>
      <p:ext uri="{BB962C8B-B14F-4D97-AF65-F5344CB8AC3E}">
        <p14:creationId xmlns:p14="http://schemas.microsoft.com/office/powerpoint/2010/main" val="1892833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DDC3-F285-996D-4970-3EED4E97C9D8}"/>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04D37A99-CB84-7294-FB36-3F4982DFE2B8}"/>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23044D33-9FA1-B21D-3B5F-9D1D34922A19}"/>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E4A41484-C8D7-628A-A3E4-8DF0526EF9EC}"/>
              </a:ext>
            </a:extLst>
          </p:cNvPr>
          <p:cNvSpPr>
            <a:spLocks noGrp="1"/>
          </p:cNvSpPr>
          <p:nvPr>
            <p:ph type="body" sz="quarter" idx="12"/>
          </p:nvPr>
        </p:nvSpPr>
        <p:spPr/>
        <p:txBody>
          <a:bodyPr/>
          <a:lstStyle/>
          <a:p>
            <a:r>
              <a:rPr lang="en-US" dirty="0"/>
              <a:t>Date / details</a:t>
            </a:r>
          </a:p>
        </p:txBody>
      </p:sp>
      <p:pic>
        <p:nvPicPr>
          <p:cNvPr id="12" name="Picture Placeholder 11" descr="A person holding a syringe&#10;&#10;Description automatically generated">
            <a:extLst>
              <a:ext uri="{FF2B5EF4-FFF2-40B4-BE49-F238E27FC236}">
                <a16:creationId xmlns:a16="http://schemas.microsoft.com/office/drawing/2014/main" id="{B96C0F32-FFC5-3FB2-786C-6005DA832B1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89" b="989"/>
          <a:stretch/>
        </p:blipFill>
        <p:spPr/>
      </p:pic>
    </p:spTree>
    <p:extLst>
      <p:ext uri="{BB962C8B-B14F-4D97-AF65-F5344CB8AC3E}">
        <p14:creationId xmlns:p14="http://schemas.microsoft.com/office/powerpoint/2010/main" val="4253350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0F48-EF6D-BC20-8392-89007CAF90F5}"/>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49E0BE97-1668-45FA-A4A0-42420633D987}"/>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F445B496-577C-CEBD-3AB6-A7974D7FBA51}"/>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A1B38EDA-4574-CEC3-45F6-1DC40775D421}"/>
              </a:ext>
            </a:extLst>
          </p:cNvPr>
          <p:cNvSpPr>
            <a:spLocks noGrp="1"/>
          </p:cNvSpPr>
          <p:nvPr>
            <p:ph type="body" sz="quarter" idx="12"/>
          </p:nvPr>
        </p:nvSpPr>
        <p:spPr/>
        <p:txBody>
          <a:bodyPr/>
          <a:lstStyle/>
          <a:p>
            <a:r>
              <a:rPr lang="en-US" dirty="0"/>
              <a:t>Date / details</a:t>
            </a:r>
          </a:p>
        </p:txBody>
      </p:sp>
      <p:pic>
        <p:nvPicPr>
          <p:cNvPr id="8" name="Picture Placeholder 7" descr="A group of children smiling&#10;&#10;Description automatically generated">
            <a:extLst>
              <a:ext uri="{FF2B5EF4-FFF2-40B4-BE49-F238E27FC236}">
                <a16:creationId xmlns:a16="http://schemas.microsoft.com/office/drawing/2014/main" id="{11003BA5-DD9A-094D-2412-DEF284D1F2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26" r="15026"/>
          <a:stretch>
            <a:fillRect/>
          </a:stretch>
        </p:blipFill>
        <p:spPr/>
      </p:pic>
    </p:spTree>
    <p:extLst>
      <p:ext uri="{BB962C8B-B14F-4D97-AF65-F5344CB8AC3E}">
        <p14:creationId xmlns:p14="http://schemas.microsoft.com/office/powerpoint/2010/main" val="243622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ED56-992F-FB23-21C5-12381CA1718E}"/>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2E3DD540-0E00-4AEE-C09D-0AC91B8C855D}"/>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25237D62-194F-AAF6-BE0F-9F99C895AED5}"/>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81D9E737-66D9-3656-D159-D53CC685F6A3}"/>
              </a:ext>
            </a:extLst>
          </p:cNvPr>
          <p:cNvSpPr>
            <a:spLocks noGrp="1"/>
          </p:cNvSpPr>
          <p:nvPr>
            <p:ph type="body" sz="quarter" idx="12"/>
          </p:nvPr>
        </p:nvSpPr>
        <p:spPr/>
        <p:txBody>
          <a:bodyPr/>
          <a:lstStyle/>
          <a:p>
            <a:r>
              <a:rPr lang="en-US" dirty="0"/>
              <a:t>Date / details</a:t>
            </a:r>
          </a:p>
        </p:txBody>
      </p:sp>
      <p:pic>
        <p:nvPicPr>
          <p:cNvPr id="8" name="Picture Placeholder 7" descr="A person and person with two children&#10;&#10;Description automatically generated">
            <a:extLst>
              <a:ext uri="{FF2B5EF4-FFF2-40B4-BE49-F238E27FC236}">
                <a16:creationId xmlns:a16="http://schemas.microsoft.com/office/drawing/2014/main" id="{1FE45A64-CFDC-F15D-B549-83ADF67A6A4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344" t="-198" r="15302" b="198"/>
          <a:stretch/>
        </p:blipFill>
        <p:spPr>
          <a:xfrm>
            <a:off x="-8262" y="-13584"/>
            <a:ext cx="6115791" cy="6871584"/>
          </a:xfrm>
        </p:spPr>
      </p:pic>
    </p:spTree>
    <p:extLst>
      <p:ext uri="{BB962C8B-B14F-4D97-AF65-F5344CB8AC3E}">
        <p14:creationId xmlns:p14="http://schemas.microsoft.com/office/powerpoint/2010/main" val="319755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5D64-8ABA-74FA-B4D0-C1E05A02D758}"/>
              </a:ext>
            </a:extLst>
          </p:cNvPr>
          <p:cNvSpPr>
            <a:spLocks noGrp="1"/>
          </p:cNvSpPr>
          <p:nvPr>
            <p:ph type="title"/>
          </p:nvPr>
        </p:nvSpPr>
        <p:spPr/>
        <p:txBody>
          <a:bodyPr/>
          <a:lstStyle/>
          <a:p>
            <a:r>
              <a:rPr lang="en-US" dirty="0"/>
              <a:t>Document title here for visuals</a:t>
            </a:r>
          </a:p>
        </p:txBody>
      </p:sp>
      <p:sp>
        <p:nvSpPr>
          <p:cNvPr id="3" name="Text Placeholder 2">
            <a:extLst>
              <a:ext uri="{FF2B5EF4-FFF2-40B4-BE49-F238E27FC236}">
                <a16:creationId xmlns:a16="http://schemas.microsoft.com/office/drawing/2014/main" id="{891D2A96-F081-BACC-8E63-B0ECB7DBA809}"/>
              </a:ext>
            </a:extLst>
          </p:cNvPr>
          <p:cNvSpPr>
            <a:spLocks noGrp="1"/>
          </p:cNvSpPr>
          <p:nvPr>
            <p:ph type="body" sz="quarter" idx="10"/>
          </p:nvPr>
        </p:nvSpPr>
        <p:spPr/>
        <p:txBody>
          <a:bodyPr>
            <a:normAutofit lnSpcReduction="10000"/>
          </a:bodyPr>
          <a:lstStyle/>
          <a:p>
            <a:r>
              <a:rPr lang="en-US" dirty="0"/>
              <a:t>Subheading here for visuals</a:t>
            </a:r>
          </a:p>
        </p:txBody>
      </p:sp>
      <p:sp>
        <p:nvSpPr>
          <p:cNvPr id="4" name="Text Placeholder 3">
            <a:extLst>
              <a:ext uri="{FF2B5EF4-FFF2-40B4-BE49-F238E27FC236}">
                <a16:creationId xmlns:a16="http://schemas.microsoft.com/office/drawing/2014/main" id="{A9031CCC-3541-DF0F-EB14-3F88363A3607}"/>
              </a:ext>
            </a:extLst>
          </p:cNvPr>
          <p:cNvSpPr>
            <a:spLocks noGrp="1"/>
          </p:cNvSpPr>
          <p:nvPr>
            <p:ph type="body" sz="quarter" idx="11"/>
          </p:nvPr>
        </p:nvSpPr>
        <p:spPr/>
        <p:txBody>
          <a:bodyPr/>
          <a:lstStyle/>
          <a:p>
            <a:r>
              <a:rPr lang="en-US" dirty="0"/>
              <a:t>unitaid.org</a:t>
            </a:r>
          </a:p>
        </p:txBody>
      </p:sp>
      <p:sp>
        <p:nvSpPr>
          <p:cNvPr id="5" name="Text Placeholder 4">
            <a:extLst>
              <a:ext uri="{FF2B5EF4-FFF2-40B4-BE49-F238E27FC236}">
                <a16:creationId xmlns:a16="http://schemas.microsoft.com/office/drawing/2014/main" id="{AD2B5CFF-8045-0448-9248-46D96F3F7E12}"/>
              </a:ext>
            </a:extLst>
          </p:cNvPr>
          <p:cNvSpPr>
            <a:spLocks noGrp="1"/>
          </p:cNvSpPr>
          <p:nvPr>
            <p:ph type="body" sz="quarter" idx="12"/>
          </p:nvPr>
        </p:nvSpPr>
        <p:spPr/>
        <p:txBody>
          <a:bodyPr/>
          <a:lstStyle/>
          <a:p>
            <a:r>
              <a:rPr lang="en-US" dirty="0"/>
              <a:t>Date / details</a:t>
            </a:r>
          </a:p>
        </p:txBody>
      </p:sp>
    </p:spTree>
    <p:extLst>
      <p:ext uri="{BB962C8B-B14F-4D97-AF65-F5344CB8AC3E}">
        <p14:creationId xmlns:p14="http://schemas.microsoft.com/office/powerpoint/2010/main" val="2680823447"/>
      </p:ext>
    </p:extLst>
  </p:cSld>
  <p:clrMapOvr>
    <a:masterClrMapping/>
  </p:clrMapOvr>
</p:sld>
</file>

<file path=ppt/theme/theme1.xml><?xml version="1.0" encoding="utf-8"?>
<a:theme xmlns:a="http://schemas.openxmlformats.org/drawingml/2006/main" name="Office Theme">
  <a:themeElements>
    <a:clrScheme name="Unitaid_colour palette">
      <a:dk1>
        <a:srgbClr val="202E92"/>
      </a:dk1>
      <a:lt1>
        <a:srgbClr val="FFFFFF"/>
      </a:lt1>
      <a:dk2>
        <a:srgbClr val="CC0033"/>
      </a:dk2>
      <a:lt2>
        <a:srgbClr val="FFFFFF"/>
      </a:lt2>
      <a:accent1>
        <a:srgbClr val="202E92"/>
      </a:accent1>
      <a:accent2>
        <a:srgbClr val="75D8F7"/>
      </a:accent2>
      <a:accent3>
        <a:srgbClr val="0066FF"/>
      </a:accent3>
      <a:accent4>
        <a:srgbClr val="7B0051"/>
      </a:accent4>
      <a:accent5>
        <a:srgbClr val="000000"/>
      </a:accent5>
      <a:accent6>
        <a:srgbClr val="FFFFFF"/>
      </a:accent6>
      <a:hlink>
        <a:srgbClr val="202E92"/>
      </a:hlink>
      <a:folHlink>
        <a:srgbClr val="202E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3279</TotalTime>
  <Words>5096</Words>
  <Application>Microsoft Macintosh PowerPoint</Application>
  <PresentationFormat>Widescreen</PresentationFormat>
  <Paragraphs>407</Paragraphs>
  <Slides>39</Slides>
  <Notes>0</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Arial</vt:lpstr>
      <vt:lpstr>Helvetica</vt:lpstr>
      <vt:lpstr>System Font Regular</vt:lpstr>
      <vt:lpstr>Office Theme</vt:lpstr>
      <vt:lpstr>Getting started</vt:lpstr>
      <vt:lpstr>Branded colors</vt:lpstr>
      <vt:lpstr>Branded colors</vt:lpstr>
      <vt:lpstr>Icons (Unitaid Navy)</vt:lpstr>
      <vt:lpstr>Cover slides</vt:lpstr>
      <vt:lpstr>Document title here for visuals</vt:lpstr>
      <vt:lpstr>Document title here for visuals</vt:lpstr>
      <vt:lpstr>Document title here for visuals</vt:lpstr>
      <vt:lpstr>Document title here for visuals</vt:lpstr>
      <vt:lpstr>PowerPoint Presentation</vt:lpstr>
      <vt:lpstr>Document title here for visuals</vt:lpstr>
      <vt:lpstr>Document title here for visuals</vt:lpstr>
      <vt:lpstr>Document title here for visuals</vt:lpstr>
      <vt:lpstr>Section dividers</vt:lpstr>
      <vt:lpstr>Section title</vt:lpstr>
      <vt:lpstr>Section title</vt:lpstr>
      <vt:lpstr>Section title</vt:lpstr>
      <vt:lpstr>Section title</vt:lpstr>
      <vt:lpstr>Content slides</vt:lpstr>
      <vt:lpstr>Contents</vt:lpstr>
      <vt:lpstr>Contents</vt:lpstr>
      <vt:lpstr>Heading 1</vt:lpstr>
      <vt:lpstr>PowerPoint Presentation</vt:lpstr>
      <vt:lpstr>Heading 1</vt:lpstr>
      <vt:lpstr>Heading 1</vt:lpstr>
      <vt:lpstr>Heading 1</vt:lpstr>
      <vt:lpstr>PowerPoint Presentation</vt:lpstr>
      <vt:lpstr>Heading 1</vt:lpstr>
      <vt:lpstr>Heading 1</vt:lpstr>
      <vt:lpstr>Heading 1</vt:lpstr>
      <vt:lpstr>PowerPoint Presentation</vt:lpstr>
      <vt:lpstr>Heading 1</vt:lpstr>
      <vt:lpstr>PowerPoint Presentation</vt:lpstr>
      <vt:lpstr>Box style (blue)</vt:lpstr>
      <vt:lpstr>Box style (red)</vt:lpstr>
      <vt:lpstr>Back cover heading</vt:lpstr>
      <vt:lpstr>Back cover heading</vt:lpstr>
      <vt:lpstr>Back cover heading</vt:lpstr>
      <vt:lpstr>Back cover heading</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PAQUIN, Maxime</dc:creator>
  <cp:lastModifiedBy>Abbie Holloway</cp:lastModifiedBy>
  <cp:revision>150</cp:revision>
  <dcterms:created xsi:type="dcterms:W3CDTF">2023-10-06T13:33:17Z</dcterms:created>
  <dcterms:modified xsi:type="dcterms:W3CDTF">2024-05-14T10:22:54Z</dcterms:modified>
</cp:coreProperties>
</file>