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9" r:id="rId2"/>
    <p:sldId id="369" r:id="rId3"/>
    <p:sldId id="360" r:id="rId4"/>
    <p:sldId id="368" r:id="rId5"/>
    <p:sldId id="355" r:id="rId6"/>
    <p:sldId id="385" r:id="rId7"/>
    <p:sldId id="312" r:id="rId8"/>
    <p:sldId id="313" r:id="rId9"/>
    <p:sldId id="314" r:id="rId10"/>
    <p:sldId id="371" r:id="rId11"/>
    <p:sldId id="372" r:id="rId12"/>
    <p:sldId id="373" r:id="rId13"/>
    <p:sldId id="315" r:id="rId14"/>
    <p:sldId id="326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62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63" r:id="rId43"/>
    <p:sldId id="261" r:id="rId44"/>
    <p:sldId id="262" r:id="rId45"/>
    <p:sldId id="263" r:id="rId46"/>
    <p:sldId id="264" r:id="rId47"/>
    <p:sldId id="265" r:id="rId48"/>
    <p:sldId id="266" r:id="rId49"/>
    <p:sldId id="267" r:id="rId50"/>
    <p:sldId id="268" r:id="rId51"/>
    <p:sldId id="269" r:id="rId52"/>
    <p:sldId id="271" r:id="rId53"/>
    <p:sldId id="272" r:id="rId54"/>
    <p:sldId id="374" r:id="rId55"/>
    <p:sldId id="375" r:id="rId56"/>
    <p:sldId id="376" r:id="rId57"/>
    <p:sldId id="377" r:id="rId58"/>
    <p:sldId id="273" r:id="rId59"/>
    <p:sldId id="284" r:id="rId60"/>
    <p:sldId id="274" r:id="rId61"/>
    <p:sldId id="275" r:id="rId62"/>
    <p:sldId id="276" r:id="rId63"/>
    <p:sldId id="277" r:id="rId64"/>
    <p:sldId id="278" r:id="rId65"/>
    <p:sldId id="279" r:id="rId66"/>
    <p:sldId id="280" r:id="rId67"/>
    <p:sldId id="281" r:id="rId68"/>
    <p:sldId id="282" r:id="rId69"/>
    <p:sldId id="283" r:id="rId70"/>
    <p:sldId id="285" r:id="rId71"/>
    <p:sldId id="286" r:id="rId72"/>
    <p:sldId id="296" r:id="rId73"/>
    <p:sldId id="287" r:id="rId74"/>
    <p:sldId id="288" r:id="rId75"/>
    <p:sldId id="289" r:id="rId76"/>
    <p:sldId id="290" r:id="rId77"/>
    <p:sldId id="291" r:id="rId78"/>
    <p:sldId id="292" r:id="rId79"/>
    <p:sldId id="293" r:id="rId80"/>
    <p:sldId id="270" r:id="rId81"/>
    <p:sldId id="294" r:id="rId82"/>
    <p:sldId id="295" r:id="rId83"/>
    <p:sldId id="297" r:id="rId84"/>
    <p:sldId id="298" r:id="rId85"/>
    <p:sldId id="299" r:id="rId86"/>
    <p:sldId id="300" r:id="rId87"/>
    <p:sldId id="301" r:id="rId88"/>
    <p:sldId id="302" r:id="rId89"/>
    <p:sldId id="303" r:id="rId90"/>
    <p:sldId id="304" r:id="rId91"/>
    <p:sldId id="364" r:id="rId92"/>
    <p:sldId id="365" r:id="rId93"/>
    <p:sldId id="366" r:id="rId94"/>
    <p:sldId id="367" r:id="rId95"/>
    <p:sldId id="378" r:id="rId96"/>
    <p:sldId id="379" r:id="rId97"/>
    <p:sldId id="380" r:id="rId98"/>
    <p:sldId id="308" r:id="rId99"/>
    <p:sldId id="309" r:id="rId100"/>
    <p:sldId id="310" r:id="rId101"/>
    <p:sldId id="384" r:id="rId102"/>
    <p:sldId id="381" r:id="rId103"/>
    <p:sldId id="382" r:id="rId104"/>
    <p:sldId id="383" r:id="rId105"/>
    <p:sldId id="370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02822969-207A-464B-99E0-DA5D231CF43F}">
          <p14:sldIdLst>
            <p14:sldId id="359"/>
            <p14:sldId id="369"/>
            <p14:sldId id="360"/>
          </p14:sldIdLst>
        </p14:section>
        <p14:section name="Icons" id="{E2BF1E54-C882-4932-85B5-154BD8DC2309}">
          <p14:sldIdLst>
            <p14:sldId id="368"/>
          </p14:sldIdLst>
        </p14:section>
        <p14:section name="Cover slides" id="{67B3280C-6162-4967-BC4B-C39AEC797442}">
          <p14:sldIdLst>
            <p14:sldId id="355"/>
            <p14:sldId id="385"/>
            <p14:sldId id="312"/>
            <p14:sldId id="313"/>
            <p14:sldId id="314"/>
            <p14:sldId id="371"/>
            <p14:sldId id="372"/>
            <p14:sldId id="373"/>
            <p14:sldId id="315"/>
            <p14:sldId id="326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</p14:sldIdLst>
        </p14:section>
        <p14:section name="Divider slides" id="{278A7361-9D1E-4FCA-A265-39872D27FC5E}">
          <p14:sldIdLst>
            <p14:sldId id="362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</p14:sldIdLst>
        </p14:section>
        <p14:section name="Content slides" id="{F0940D73-DF0D-4CD2-B476-3D47F170E75F}">
          <p14:sldIdLst>
            <p14:sldId id="363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2"/>
            <p14:sldId id="374"/>
            <p14:sldId id="375"/>
            <p14:sldId id="376"/>
            <p14:sldId id="377"/>
            <p14:sldId id="273"/>
            <p14:sldId id="284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5"/>
            <p14:sldId id="286"/>
            <p14:sldId id="296"/>
            <p14:sldId id="287"/>
            <p14:sldId id="288"/>
            <p14:sldId id="289"/>
            <p14:sldId id="290"/>
            <p14:sldId id="291"/>
            <p14:sldId id="292"/>
            <p14:sldId id="293"/>
            <p14:sldId id="270"/>
            <p14:sldId id="294"/>
            <p14:sldId id="295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64"/>
            <p14:sldId id="365"/>
            <p14:sldId id="366"/>
            <p14:sldId id="367"/>
            <p14:sldId id="378"/>
            <p14:sldId id="379"/>
            <p14:sldId id="380"/>
            <p14:sldId id="308"/>
            <p14:sldId id="309"/>
            <p14:sldId id="310"/>
            <p14:sldId id="384"/>
            <p14:sldId id="381"/>
            <p14:sldId id="382"/>
            <p14:sldId id="383"/>
          </p14:sldIdLst>
        </p14:section>
        <p14:section name="Presentation" id="{2987C43C-3EA8-40D7-A430-C891E71987FB}">
          <p14:sldIdLst>
            <p14:sldId id="3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E92"/>
    <a:srgbClr val="E6EAEE"/>
    <a:srgbClr val="CC0033"/>
    <a:srgbClr val="0066FF"/>
    <a:srgbClr val="FF451A"/>
    <a:srgbClr val="7B0051"/>
    <a:srgbClr val="CC33CC"/>
    <a:srgbClr val="00F7B6"/>
    <a:srgbClr val="00C77D"/>
    <a:srgbClr val="75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D767-A178-1A50-78B8-DF36C2C6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B7ADBF-DAD0-A19C-850C-420E72744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D8F57-D9A7-DC22-9E3D-79FD2E1DB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8D4A9-9D8D-5684-DF97-E9FEDC73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4F8D0-531D-5721-AFFD-099166F3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3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D3E2-26FC-559C-A5BF-09A2AAC56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DE6FB-E316-7735-E3AD-F840FFAB7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25C7C-2DC3-5D75-EFE5-6342E076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43558-8B0F-9C92-04B5-1BA06844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98768-1A0D-0595-5066-12093F45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946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D624F9-39B5-3659-F7B1-804495CA6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29CD7F-06CD-DCF0-F7B6-0B287AD44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407" y="1943015"/>
            <a:ext cx="7141580" cy="2870521"/>
          </a:xfrm>
          <a:prstGeom prst="rect">
            <a:avLst/>
          </a:prstGeom>
        </p:spPr>
        <p:txBody>
          <a:bodyPr lIns="0" tIns="21600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D86A332-6AA7-E6AD-5A9F-1D97882EEE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CC0EA9E-5E97-1AEC-6377-9D2CACE1C8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407" y="1300254"/>
            <a:ext cx="852153" cy="618377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87DB582-EF05-A780-B9C5-DE62F3A9C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6407" y="4811194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1 Name in Bold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031F62-27B1-AB81-5B52-603B436C5D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6407" y="5148946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2 Title in Regular</a:t>
            </a:r>
          </a:p>
        </p:txBody>
      </p:sp>
    </p:spTree>
    <p:extLst>
      <p:ext uri="{BB962C8B-B14F-4D97-AF65-F5344CB8AC3E}">
        <p14:creationId xmlns:p14="http://schemas.microsoft.com/office/powerpoint/2010/main" val="14299973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61D220-5904-9038-6520-682B2140C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29CD7F-06CD-DCF0-F7B6-0B287AD44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407" y="1943015"/>
            <a:ext cx="7141580" cy="2870521"/>
          </a:xfrm>
          <a:prstGeom prst="rect">
            <a:avLst/>
          </a:prstGeom>
        </p:spPr>
        <p:txBody>
          <a:bodyPr lIns="0" tIns="21600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2000" b="1">
                <a:solidFill>
                  <a:srgbClr val="202E92"/>
                </a:solidFill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D86A332-6AA7-E6AD-5A9F-1D97882EEE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pic>
        <p:nvPicPr>
          <p:cNvPr id="9" name="Picture 8" descr="A blue number on a black background&#10;&#10;Description automatically generated">
            <a:extLst>
              <a:ext uri="{FF2B5EF4-FFF2-40B4-BE49-F238E27FC236}">
                <a16:creationId xmlns:a16="http://schemas.microsoft.com/office/drawing/2014/main" id="{680A37A6-E42F-B573-5C7D-6CF23566A4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407" y="1300254"/>
            <a:ext cx="885756" cy="6427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F466095-7B46-D2B3-E396-53D1FB5760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6407" y="4843035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1 Name in Bold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D0F284C-905C-9D32-94C0-B4A48C95D8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6407" y="5180787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2 Title in Regular</a:t>
            </a:r>
          </a:p>
        </p:txBody>
      </p:sp>
    </p:spTree>
    <p:extLst>
      <p:ext uri="{BB962C8B-B14F-4D97-AF65-F5344CB8AC3E}">
        <p14:creationId xmlns:p14="http://schemas.microsoft.com/office/powerpoint/2010/main" val="6986966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7D16D2-58F5-A898-DD2A-0A51DD8E9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AF48B68-A7F6-6285-A725-B871FFC23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unitaid.org	</a:t>
            </a:r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090C86AC-0155-8678-05C5-961D78F0DA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3119120"/>
            <a:ext cx="4282633" cy="9204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177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7D16D2-58F5-A898-DD2A-0A51DD8E9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AF48B68-A7F6-6285-A725-B871FFC23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unitaid.org	</a:t>
            </a:r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090C86AC-0155-8678-05C5-961D78F0DA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3119120"/>
            <a:ext cx="4282633" cy="9204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5813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7D16D2-58F5-A898-DD2A-0A51DD8E9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AF48B68-A7F6-6285-A725-B871FFC23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unitaid.org	</a:t>
            </a:r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090C86AC-0155-8678-05C5-961D78F0DA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3119120"/>
            <a:ext cx="4282633" cy="9204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699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7D16D2-58F5-A898-DD2A-0A51DD8E9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AF48B68-A7F6-6285-A725-B871FFC23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unitaid.org	</a:t>
            </a:r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090C86AC-0155-8678-05C5-961D78F0DA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3119120"/>
            <a:ext cx="4282633" cy="9204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800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8C4A8C-2F28-344A-488E-6E9E815B3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AF48B68-A7F6-6285-A725-B871FFC23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E79603FA-1271-1AB1-B257-D8274DC02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3119120"/>
            <a:ext cx="4282633" cy="9204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167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7D16D2-58F5-A898-DD2A-0A51DD8E9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AF48B68-A7F6-6285-A725-B871FFC23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unitaid.org	</a:t>
            </a:r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090C86AC-0155-8678-05C5-961D78F0DA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3119120"/>
            <a:ext cx="4282633" cy="9204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019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1B1113-66FD-1E6A-504E-B6BD90BED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AF48B68-A7F6-6285-A725-B871FFC23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BE7C0ACC-D526-E207-F6EF-5B93979A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3119120"/>
            <a:ext cx="4282633" cy="9204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743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14580B-E757-EA1B-BECD-98A7D8087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0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28AB9-7D95-3601-ADE6-617E900E2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02C27-62DC-C679-1EE0-07E895751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CFB50-34EB-EA9D-2DAA-BE0C0B12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071D9-258F-DD22-0848-601CF9699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C026B-5950-3FA3-D169-F6689E9A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878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14580B-E757-EA1B-BECD-98A7D8087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105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14580B-E757-EA1B-BECD-98A7D8087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548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14580B-E757-EA1B-BECD-98A7D8087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5F9F6E0-CD1C-1EB2-7ACA-41EC511F52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9922" y="0"/>
            <a:ext cx="5272078" cy="6858000"/>
          </a:xfrm>
          <a:custGeom>
            <a:avLst/>
            <a:gdLst>
              <a:gd name="connsiteX0" fmla="*/ 4616960 w 5262333"/>
              <a:gd name="connsiteY0" fmla="*/ 0 h 6845324"/>
              <a:gd name="connsiteX1" fmla="*/ 5262333 w 5262333"/>
              <a:gd name="connsiteY1" fmla="*/ 0 h 6845324"/>
              <a:gd name="connsiteX2" fmla="*/ 5262333 w 5262333"/>
              <a:gd name="connsiteY2" fmla="*/ 6845324 h 6845324"/>
              <a:gd name="connsiteX3" fmla="*/ 0 w 5262333"/>
              <a:gd name="connsiteY3" fmla="*/ 6845324 h 6845324"/>
              <a:gd name="connsiteX4" fmla="*/ 1367711 w 5262333"/>
              <a:gd name="connsiteY4" fmla="*/ 3962872 h 684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2333" h="6845324">
                <a:moveTo>
                  <a:pt x="4616960" y="0"/>
                </a:moveTo>
                <a:lnTo>
                  <a:pt x="5262333" y="0"/>
                </a:lnTo>
                <a:lnTo>
                  <a:pt x="5262333" y="6845324"/>
                </a:lnTo>
                <a:lnTo>
                  <a:pt x="0" y="6845324"/>
                </a:lnTo>
                <a:lnTo>
                  <a:pt x="1367711" y="39628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57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C3818-1CA6-F7AE-A799-AB725D45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" y="0"/>
            <a:ext cx="12183611" cy="685328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2138162"/>
            <a:ext cx="4282633" cy="19014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3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1427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C3FBF7F-EE20-7A41-1E7B-EF6FCAD6ED73}"/>
              </a:ext>
            </a:extLst>
          </p:cNvPr>
          <p:cNvSpPr/>
          <p:nvPr userDrawn="1"/>
        </p:nvSpPr>
        <p:spPr>
          <a:xfrm>
            <a:off x="4757196" y="4636"/>
            <a:ext cx="7432454" cy="5459438"/>
          </a:xfrm>
          <a:custGeom>
            <a:avLst/>
            <a:gdLst>
              <a:gd name="connsiteX0" fmla="*/ 0 w 7432454"/>
              <a:gd name="connsiteY0" fmla="*/ 0 h 5459438"/>
              <a:gd name="connsiteX1" fmla="*/ 1099980 w 7432454"/>
              <a:gd name="connsiteY1" fmla="*/ 0 h 5459438"/>
              <a:gd name="connsiteX2" fmla="*/ 7432454 w 7432454"/>
              <a:gd name="connsiteY2" fmla="*/ 0 h 5459438"/>
              <a:gd name="connsiteX3" fmla="*/ 7432454 w 7432454"/>
              <a:gd name="connsiteY3" fmla="*/ 5453216 h 5459438"/>
              <a:gd name="connsiteX4" fmla="*/ 7427312 w 7432454"/>
              <a:gd name="connsiteY4" fmla="*/ 5459438 h 5459438"/>
              <a:gd name="connsiteX5" fmla="*/ 7256204 w 7432454"/>
              <a:gd name="connsiteY5" fmla="*/ 5385958 h 5459438"/>
              <a:gd name="connsiteX6" fmla="*/ 7085730 w 7432454"/>
              <a:gd name="connsiteY6" fmla="*/ 5311716 h 5459438"/>
              <a:gd name="connsiteX7" fmla="*/ 6915828 w 7432454"/>
              <a:gd name="connsiteY7" fmla="*/ 5236712 h 5459438"/>
              <a:gd name="connsiteX8" fmla="*/ 6746561 w 7432454"/>
              <a:gd name="connsiteY8" fmla="*/ 5161009 h 5459438"/>
              <a:gd name="connsiteX9" fmla="*/ 6577865 w 7432454"/>
              <a:gd name="connsiteY9" fmla="*/ 5084608 h 5459438"/>
              <a:gd name="connsiteX10" fmla="*/ 6409740 w 7432454"/>
              <a:gd name="connsiteY10" fmla="*/ 5007507 h 5459438"/>
              <a:gd name="connsiteX11" fmla="*/ 6242187 w 7432454"/>
              <a:gd name="connsiteY11" fmla="*/ 4929645 h 5459438"/>
              <a:gd name="connsiteX12" fmla="*/ 6075206 w 7432454"/>
              <a:gd name="connsiteY12" fmla="*/ 4851148 h 5459438"/>
              <a:gd name="connsiteX13" fmla="*/ 5908796 w 7432454"/>
              <a:gd name="connsiteY13" fmla="*/ 4771952 h 5459438"/>
              <a:gd name="connsiteX14" fmla="*/ 5742957 w 7432454"/>
              <a:gd name="connsiteY14" fmla="*/ 4692058 h 5459438"/>
              <a:gd name="connsiteX15" fmla="*/ 5577690 w 7432454"/>
              <a:gd name="connsiteY15" fmla="*/ 4611464 h 5459438"/>
              <a:gd name="connsiteX16" fmla="*/ 5412994 w 7432454"/>
              <a:gd name="connsiteY16" fmla="*/ 4530236 h 5459438"/>
              <a:gd name="connsiteX17" fmla="*/ 5248870 w 7432454"/>
              <a:gd name="connsiteY17" fmla="*/ 4448309 h 5459438"/>
              <a:gd name="connsiteX18" fmla="*/ 5085253 w 7432454"/>
              <a:gd name="connsiteY18" fmla="*/ 4365684 h 5459438"/>
              <a:gd name="connsiteX19" fmla="*/ 4922208 w 7432454"/>
              <a:gd name="connsiteY19" fmla="*/ 4282423 h 5459438"/>
              <a:gd name="connsiteX20" fmla="*/ 4759670 w 7432454"/>
              <a:gd name="connsiteY20" fmla="*/ 4198464 h 5459438"/>
              <a:gd name="connsiteX21" fmla="*/ 4597705 w 7432454"/>
              <a:gd name="connsiteY21" fmla="*/ 4113870 h 5459438"/>
              <a:gd name="connsiteX22" fmla="*/ 4436310 w 7432454"/>
              <a:gd name="connsiteY22" fmla="*/ 4028577 h 5459438"/>
              <a:gd name="connsiteX23" fmla="*/ 4275488 w 7432454"/>
              <a:gd name="connsiteY23" fmla="*/ 3942649 h 5459438"/>
              <a:gd name="connsiteX24" fmla="*/ 4115172 w 7432454"/>
              <a:gd name="connsiteY24" fmla="*/ 3856023 h 5459438"/>
              <a:gd name="connsiteX25" fmla="*/ 3955429 w 7432454"/>
              <a:gd name="connsiteY25" fmla="*/ 3768761 h 5459438"/>
              <a:gd name="connsiteX26" fmla="*/ 3796256 w 7432454"/>
              <a:gd name="connsiteY26" fmla="*/ 3680801 h 5459438"/>
              <a:gd name="connsiteX27" fmla="*/ 3637592 w 7432454"/>
              <a:gd name="connsiteY27" fmla="*/ 3592142 h 5459438"/>
              <a:gd name="connsiteX28" fmla="*/ 3479500 w 7432454"/>
              <a:gd name="connsiteY28" fmla="*/ 3502848 h 5459438"/>
              <a:gd name="connsiteX29" fmla="*/ 3321978 w 7432454"/>
              <a:gd name="connsiteY29" fmla="*/ 3412856 h 5459438"/>
              <a:gd name="connsiteX30" fmla="*/ 3165028 w 7432454"/>
              <a:gd name="connsiteY30" fmla="*/ 3322165 h 5459438"/>
              <a:gd name="connsiteX31" fmla="*/ 3008650 w 7432454"/>
              <a:gd name="connsiteY31" fmla="*/ 3230839 h 5459438"/>
              <a:gd name="connsiteX32" fmla="*/ 2852842 w 7432454"/>
              <a:gd name="connsiteY32" fmla="*/ 3138814 h 5459438"/>
              <a:gd name="connsiteX33" fmla="*/ 2697543 w 7432454"/>
              <a:gd name="connsiteY33" fmla="*/ 3046090 h 5459438"/>
              <a:gd name="connsiteX34" fmla="*/ 2542815 w 7432454"/>
              <a:gd name="connsiteY34" fmla="*/ 2952668 h 5459438"/>
              <a:gd name="connsiteX35" fmla="*/ 2388659 w 7432454"/>
              <a:gd name="connsiteY35" fmla="*/ 2858548 h 5459438"/>
              <a:gd name="connsiteX36" fmla="*/ 2228154 w 7432454"/>
              <a:gd name="connsiteY36" fmla="*/ 2759473 h 5459438"/>
              <a:gd name="connsiteX37" fmla="*/ 2068283 w 7432454"/>
              <a:gd name="connsiteY37" fmla="*/ 2659574 h 5459438"/>
              <a:gd name="connsiteX38" fmla="*/ 1909047 w 7432454"/>
              <a:gd name="connsiteY38" fmla="*/ 2558911 h 5459438"/>
              <a:gd name="connsiteX39" fmla="*/ 1750447 w 7432454"/>
              <a:gd name="connsiteY39" fmla="*/ 2457487 h 5459438"/>
              <a:gd name="connsiteX40" fmla="*/ 1592481 w 7432454"/>
              <a:gd name="connsiteY40" fmla="*/ 2355301 h 5459438"/>
              <a:gd name="connsiteX41" fmla="*/ 1424166 w 7432454"/>
              <a:gd name="connsiteY41" fmla="*/ 2245113 h 5459438"/>
              <a:gd name="connsiteX42" fmla="*/ 1256613 w 7432454"/>
              <a:gd name="connsiteY42" fmla="*/ 2134035 h 5459438"/>
              <a:gd name="connsiteX43" fmla="*/ 448054 w 7432454"/>
              <a:gd name="connsiteY43" fmla="*/ 1577441 h 5459438"/>
              <a:gd name="connsiteX44" fmla="*/ 90515 w 7432454"/>
              <a:gd name="connsiteY44" fmla="*/ 403732 h 5459438"/>
              <a:gd name="connsiteX45" fmla="*/ 0 w 7432454"/>
              <a:gd name="connsiteY45" fmla="*/ 13 h 545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32454" h="5459438">
                <a:moveTo>
                  <a:pt x="0" y="0"/>
                </a:moveTo>
                <a:lnTo>
                  <a:pt x="1099980" y="0"/>
                </a:lnTo>
                <a:lnTo>
                  <a:pt x="7432454" y="0"/>
                </a:lnTo>
                <a:lnTo>
                  <a:pt x="7432454" y="5453216"/>
                </a:lnTo>
                <a:lnTo>
                  <a:pt x="7427312" y="5459438"/>
                </a:lnTo>
                <a:cubicBezTo>
                  <a:pt x="7371250" y="5435559"/>
                  <a:pt x="7314171" y="5411045"/>
                  <a:pt x="7256204" y="5385958"/>
                </a:cubicBezTo>
                <a:cubicBezTo>
                  <a:pt x="7200269" y="5361761"/>
                  <a:pt x="7143444" y="5336993"/>
                  <a:pt x="7085730" y="5311716"/>
                </a:cubicBezTo>
                <a:cubicBezTo>
                  <a:pt x="7029858" y="5287202"/>
                  <a:pt x="6973224" y="5262243"/>
                  <a:pt x="6915828" y="5236712"/>
                </a:cubicBezTo>
                <a:cubicBezTo>
                  <a:pt x="6860146" y="5211943"/>
                  <a:pt x="6803703" y="5186730"/>
                  <a:pt x="6746561" y="5161009"/>
                </a:cubicBezTo>
                <a:cubicBezTo>
                  <a:pt x="6691006" y="5135986"/>
                  <a:pt x="6634753" y="5110519"/>
                  <a:pt x="6577865" y="5084608"/>
                </a:cubicBezTo>
                <a:cubicBezTo>
                  <a:pt x="6522438" y="5059331"/>
                  <a:pt x="6466374" y="5033673"/>
                  <a:pt x="6409740" y="5007507"/>
                </a:cubicBezTo>
                <a:cubicBezTo>
                  <a:pt x="6354440" y="4981977"/>
                  <a:pt x="6298568" y="4956002"/>
                  <a:pt x="6242187" y="4929645"/>
                </a:cubicBezTo>
                <a:cubicBezTo>
                  <a:pt x="6187014" y="4903860"/>
                  <a:pt x="6131396" y="4877758"/>
                  <a:pt x="6075206" y="4851148"/>
                </a:cubicBezTo>
                <a:cubicBezTo>
                  <a:pt x="6020223" y="4825173"/>
                  <a:pt x="5964732" y="4798753"/>
                  <a:pt x="5908796" y="4771952"/>
                </a:cubicBezTo>
                <a:cubicBezTo>
                  <a:pt x="5853940" y="4745659"/>
                  <a:pt x="5798702" y="4719049"/>
                  <a:pt x="5742957" y="4692058"/>
                </a:cubicBezTo>
                <a:cubicBezTo>
                  <a:pt x="5688291" y="4665574"/>
                  <a:pt x="5633181" y="4638646"/>
                  <a:pt x="5577690" y="4611464"/>
                </a:cubicBezTo>
                <a:cubicBezTo>
                  <a:pt x="5523151" y="4584727"/>
                  <a:pt x="5468295" y="4557672"/>
                  <a:pt x="5412994" y="4530236"/>
                </a:cubicBezTo>
                <a:cubicBezTo>
                  <a:pt x="5358646" y="4503245"/>
                  <a:pt x="5303916" y="4475936"/>
                  <a:pt x="5248870" y="4448309"/>
                </a:cubicBezTo>
                <a:cubicBezTo>
                  <a:pt x="5194648" y="4421064"/>
                  <a:pt x="5140109" y="4393564"/>
                  <a:pt x="5085253" y="4365684"/>
                </a:cubicBezTo>
                <a:cubicBezTo>
                  <a:pt x="5031222" y="4338248"/>
                  <a:pt x="4976874" y="4310494"/>
                  <a:pt x="4922208" y="4282423"/>
                </a:cubicBezTo>
                <a:cubicBezTo>
                  <a:pt x="4868304" y="4254733"/>
                  <a:pt x="4814146" y="4226789"/>
                  <a:pt x="4759670" y="4198464"/>
                </a:cubicBezTo>
                <a:cubicBezTo>
                  <a:pt x="4705957" y="4170583"/>
                  <a:pt x="4651926" y="4142385"/>
                  <a:pt x="4597705" y="4113870"/>
                </a:cubicBezTo>
                <a:cubicBezTo>
                  <a:pt x="4544182" y="4085735"/>
                  <a:pt x="4490341" y="4057283"/>
                  <a:pt x="4436310" y="4028577"/>
                </a:cubicBezTo>
                <a:cubicBezTo>
                  <a:pt x="4382978" y="4000252"/>
                  <a:pt x="4329328" y="3971609"/>
                  <a:pt x="4275488" y="3942649"/>
                </a:cubicBezTo>
                <a:cubicBezTo>
                  <a:pt x="4222282" y="3914070"/>
                  <a:pt x="4168822" y="3885173"/>
                  <a:pt x="4115172" y="3856023"/>
                </a:cubicBezTo>
                <a:cubicBezTo>
                  <a:pt x="4062157" y="3827253"/>
                  <a:pt x="4008888" y="3798166"/>
                  <a:pt x="3955429" y="3768761"/>
                </a:cubicBezTo>
                <a:cubicBezTo>
                  <a:pt x="3902604" y="3739674"/>
                  <a:pt x="3849526" y="3710396"/>
                  <a:pt x="3796256" y="3680801"/>
                </a:cubicBezTo>
                <a:cubicBezTo>
                  <a:pt x="3743559" y="3651460"/>
                  <a:pt x="3690671" y="3621928"/>
                  <a:pt x="3637592" y="3592142"/>
                </a:cubicBezTo>
                <a:cubicBezTo>
                  <a:pt x="3585022" y="3562674"/>
                  <a:pt x="3532387" y="3532888"/>
                  <a:pt x="3479500" y="3502848"/>
                </a:cubicBezTo>
                <a:cubicBezTo>
                  <a:pt x="3427120" y="3473126"/>
                  <a:pt x="3374612" y="3443086"/>
                  <a:pt x="3321978" y="3412856"/>
                </a:cubicBezTo>
                <a:cubicBezTo>
                  <a:pt x="3269788" y="3382879"/>
                  <a:pt x="3217472" y="3352649"/>
                  <a:pt x="3165028" y="3322165"/>
                </a:cubicBezTo>
                <a:cubicBezTo>
                  <a:pt x="3113029" y="3291998"/>
                  <a:pt x="3060903" y="3261514"/>
                  <a:pt x="3008650" y="3230839"/>
                </a:cubicBezTo>
                <a:cubicBezTo>
                  <a:pt x="2956841" y="3200418"/>
                  <a:pt x="2904905" y="3169743"/>
                  <a:pt x="2852842" y="3138814"/>
                </a:cubicBezTo>
                <a:cubicBezTo>
                  <a:pt x="2801161" y="3108139"/>
                  <a:pt x="2749415" y="3077210"/>
                  <a:pt x="2697543" y="3046090"/>
                </a:cubicBezTo>
                <a:cubicBezTo>
                  <a:pt x="2646052" y="3015161"/>
                  <a:pt x="2594497" y="2984042"/>
                  <a:pt x="2542815" y="2952668"/>
                </a:cubicBezTo>
                <a:cubicBezTo>
                  <a:pt x="2491515" y="2921485"/>
                  <a:pt x="2440150" y="2890175"/>
                  <a:pt x="2388659" y="2858548"/>
                </a:cubicBezTo>
                <a:cubicBezTo>
                  <a:pt x="2335263" y="2825777"/>
                  <a:pt x="2281740" y="2792752"/>
                  <a:pt x="2228154" y="2759473"/>
                </a:cubicBezTo>
                <a:cubicBezTo>
                  <a:pt x="2174948" y="2726385"/>
                  <a:pt x="2121679" y="2693106"/>
                  <a:pt x="2068283" y="2659574"/>
                </a:cubicBezTo>
                <a:cubicBezTo>
                  <a:pt x="2015268" y="2626231"/>
                  <a:pt x="1962189" y="2592698"/>
                  <a:pt x="1909047" y="2558911"/>
                </a:cubicBezTo>
                <a:cubicBezTo>
                  <a:pt x="1856286" y="2525315"/>
                  <a:pt x="1803398" y="2491528"/>
                  <a:pt x="1750447" y="2457487"/>
                </a:cubicBezTo>
                <a:cubicBezTo>
                  <a:pt x="1697876" y="2423637"/>
                  <a:pt x="1645178" y="2389596"/>
                  <a:pt x="1592481" y="2355301"/>
                </a:cubicBezTo>
                <a:cubicBezTo>
                  <a:pt x="1536418" y="2318847"/>
                  <a:pt x="1480355" y="2282139"/>
                  <a:pt x="1424166" y="2245113"/>
                </a:cubicBezTo>
                <a:cubicBezTo>
                  <a:pt x="1368357" y="2208404"/>
                  <a:pt x="1312548" y="2171315"/>
                  <a:pt x="1256613" y="2134035"/>
                </a:cubicBezTo>
                <a:cubicBezTo>
                  <a:pt x="987982" y="1954749"/>
                  <a:pt x="718145" y="1769238"/>
                  <a:pt x="448054" y="1577441"/>
                </a:cubicBezTo>
                <a:cubicBezTo>
                  <a:pt x="308866" y="1195814"/>
                  <a:pt x="188570" y="804399"/>
                  <a:pt x="90515" y="403732"/>
                </a:cubicBezTo>
                <a:lnTo>
                  <a:pt x="0" y="13"/>
                </a:lnTo>
                <a:close/>
              </a:path>
            </a:pathLst>
          </a:custGeom>
          <a:noFill/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062023DB-6920-756B-2AD4-68761EEB8A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0392" y="4642"/>
            <a:ext cx="7429258" cy="5459432"/>
          </a:xfrm>
          <a:custGeom>
            <a:avLst/>
            <a:gdLst>
              <a:gd name="connsiteX0" fmla="*/ 0 w 7429258"/>
              <a:gd name="connsiteY0" fmla="*/ 0 h 5459432"/>
              <a:gd name="connsiteX1" fmla="*/ 1101377 w 7429258"/>
              <a:gd name="connsiteY1" fmla="*/ 0 h 5459432"/>
              <a:gd name="connsiteX2" fmla="*/ 7429258 w 7429258"/>
              <a:gd name="connsiteY2" fmla="*/ 0 h 5459432"/>
              <a:gd name="connsiteX3" fmla="*/ 7429258 w 7429258"/>
              <a:gd name="connsiteY3" fmla="*/ 5453210 h 5459432"/>
              <a:gd name="connsiteX4" fmla="*/ 7424116 w 7429258"/>
              <a:gd name="connsiteY4" fmla="*/ 5459432 h 5459432"/>
              <a:gd name="connsiteX5" fmla="*/ 7253008 w 7429258"/>
              <a:gd name="connsiteY5" fmla="*/ 5385952 h 5459432"/>
              <a:gd name="connsiteX6" fmla="*/ 7082534 w 7429258"/>
              <a:gd name="connsiteY6" fmla="*/ 5311710 h 5459432"/>
              <a:gd name="connsiteX7" fmla="*/ 6912632 w 7429258"/>
              <a:gd name="connsiteY7" fmla="*/ 5236706 h 5459432"/>
              <a:gd name="connsiteX8" fmla="*/ 6743365 w 7429258"/>
              <a:gd name="connsiteY8" fmla="*/ 5161003 h 5459432"/>
              <a:gd name="connsiteX9" fmla="*/ 6574669 w 7429258"/>
              <a:gd name="connsiteY9" fmla="*/ 5084602 h 5459432"/>
              <a:gd name="connsiteX10" fmla="*/ 6406544 w 7429258"/>
              <a:gd name="connsiteY10" fmla="*/ 5007501 h 5459432"/>
              <a:gd name="connsiteX11" fmla="*/ 6238991 w 7429258"/>
              <a:gd name="connsiteY11" fmla="*/ 4929639 h 5459432"/>
              <a:gd name="connsiteX12" fmla="*/ 6072010 w 7429258"/>
              <a:gd name="connsiteY12" fmla="*/ 4851142 h 5459432"/>
              <a:gd name="connsiteX13" fmla="*/ 5905600 w 7429258"/>
              <a:gd name="connsiteY13" fmla="*/ 4771946 h 5459432"/>
              <a:gd name="connsiteX14" fmla="*/ 5739761 w 7429258"/>
              <a:gd name="connsiteY14" fmla="*/ 4692052 h 5459432"/>
              <a:gd name="connsiteX15" fmla="*/ 5574494 w 7429258"/>
              <a:gd name="connsiteY15" fmla="*/ 4611458 h 5459432"/>
              <a:gd name="connsiteX16" fmla="*/ 5409798 w 7429258"/>
              <a:gd name="connsiteY16" fmla="*/ 4530230 h 5459432"/>
              <a:gd name="connsiteX17" fmla="*/ 5245674 w 7429258"/>
              <a:gd name="connsiteY17" fmla="*/ 4448303 h 5459432"/>
              <a:gd name="connsiteX18" fmla="*/ 5082057 w 7429258"/>
              <a:gd name="connsiteY18" fmla="*/ 4365678 h 5459432"/>
              <a:gd name="connsiteX19" fmla="*/ 4919012 w 7429258"/>
              <a:gd name="connsiteY19" fmla="*/ 4282417 h 5459432"/>
              <a:gd name="connsiteX20" fmla="*/ 4756474 w 7429258"/>
              <a:gd name="connsiteY20" fmla="*/ 4198458 h 5459432"/>
              <a:gd name="connsiteX21" fmla="*/ 4594509 w 7429258"/>
              <a:gd name="connsiteY21" fmla="*/ 4113864 h 5459432"/>
              <a:gd name="connsiteX22" fmla="*/ 4433114 w 7429258"/>
              <a:gd name="connsiteY22" fmla="*/ 4028571 h 5459432"/>
              <a:gd name="connsiteX23" fmla="*/ 4272292 w 7429258"/>
              <a:gd name="connsiteY23" fmla="*/ 3942643 h 5459432"/>
              <a:gd name="connsiteX24" fmla="*/ 4111976 w 7429258"/>
              <a:gd name="connsiteY24" fmla="*/ 3856017 h 5459432"/>
              <a:gd name="connsiteX25" fmla="*/ 3952233 w 7429258"/>
              <a:gd name="connsiteY25" fmla="*/ 3768755 h 5459432"/>
              <a:gd name="connsiteX26" fmla="*/ 3793060 w 7429258"/>
              <a:gd name="connsiteY26" fmla="*/ 3680795 h 5459432"/>
              <a:gd name="connsiteX27" fmla="*/ 3634396 w 7429258"/>
              <a:gd name="connsiteY27" fmla="*/ 3592136 h 5459432"/>
              <a:gd name="connsiteX28" fmla="*/ 3476304 w 7429258"/>
              <a:gd name="connsiteY28" fmla="*/ 3502842 h 5459432"/>
              <a:gd name="connsiteX29" fmla="*/ 3318782 w 7429258"/>
              <a:gd name="connsiteY29" fmla="*/ 3412850 h 5459432"/>
              <a:gd name="connsiteX30" fmla="*/ 3161832 w 7429258"/>
              <a:gd name="connsiteY30" fmla="*/ 3322159 h 5459432"/>
              <a:gd name="connsiteX31" fmla="*/ 3011629 w 7429258"/>
              <a:gd name="connsiteY31" fmla="*/ 3234439 h 5459432"/>
              <a:gd name="connsiteX32" fmla="*/ 2856461 w 7429258"/>
              <a:gd name="connsiteY32" fmla="*/ 3142791 h 5459432"/>
              <a:gd name="connsiteX33" fmla="*/ 2700965 w 7429258"/>
              <a:gd name="connsiteY33" fmla="*/ 3049951 h 5459432"/>
              <a:gd name="connsiteX34" fmla="*/ 2546041 w 7429258"/>
              <a:gd name="connsiteY34" fmla="*/ 2956410 h 5459432"/>
              <a:gd name="connsiteX35" fmla="*/ 2391689 w 7429258"/>
              <a:gd name="connsiteY35" fmla="*/ 2862170 h 5459432"/>
              <a:gd name="connsiteX36" fmla="*/ 2230980 w 7429258"/>
              <a:gd name="connsiteY36" fmla="*/ 2762971 h 5459432"/>
              <a:gd name="connsiteX37" fmla="*/ 2070907 w 7429258"/>
              <a:gd name="connsiteY37" fmla="*/ 2662944 h 5459432"/>
              <a:gd name="connsiteX38" fmla="*/ 1911470 w 7429258"/>
              <a:gd name="connsiteY38" fmla="*/ 2562154 h 5459432"/>
              <a:gd name="connsiteX39" fmla="*/ 1752668 w 7429258"/>
              <a:gd name="connsiteY39" fmla="*/ 2460602 h 5459432"/>
              <a:gd name="connsiteX40" fmla="*/ 1594502 w 7429258"/>
              <a:gd name="connsiteY40" fmla="*/ 2358286 h 5459432"/>
              <a:gd name="connsiteX41" fmla="*/ 1425974 w 7429258"/>
              <a:gd name="connsiteY41" fmla="*/ 2247958 h 5459432"/>
              <a:gd name="connsiteX42" fmla="*/ 1258208 w 7429258"/>
              <a:gd name="connsiteY42" fmla="*/ 2136740 h 5459432"/>
              <a:gd name="connsiteX43" fmla="*/ 448624 w 7429258"/>
              <a:gd name="connsiteY43" fmla="*/ 1579440 h 5459432"/>
              <a:gd name="connsiteX44" fmla="*/ 341686 w 7429258"/>
              <a:gd name="connsiteY44" fmla="*/ 1269443 h 5459432"/>
              <a:gd name="connsiteX45" fmla="*/ 307974 w 7429258"/>
              <a:gd name="connsiteY45" fmla="*/ 1168803 h 5459432"/>
              <a:gd name="connsiteX46" fmla="*/ 204356 w 7429258"/>
              <a:gd name="connsiteY46" fmla="*/ 829326 h 5459432"/>
              <a:gd name="connsiteX47" fmla="*/ 174509 w 7429258"/>
              <a:gd name="connsiteY47" fmla="*/ 720787 h 5459432"/>
              <a:gd name="connsiteX48" fmla="*/ 90633 w 7429258"/>
              <a:gd name="connsiteY48" fmla="*/ 404244 h 5459432"/>
              <a:gd name="connsiteX49" fmla="*/ 0 w 7429258"/>
              <a:gd name="connsiteY49" fmla="*/ 0 h 545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29258" h="5459432">
                <a:moveTo>
                  <a:pt x="0" y="0"/>
                </a:moveTo>
                <a:lnTo>
                  <a:pt x="1101377" y="0"/>
                </a:lnTo>
                <a:lnTo>
                  <a:pt x="7429258" y="0"/>
                </a:lnTo>
                <a:lnTo>
                  <a:pt x="7429258" y="5453210"/>
                </a:lnTo>
                <a:lnTo>
                  <a:pt x="7424116" y="5459432"/>
                </a:lnTo>
                <a:cubicBezTo>
                  <a:pt x="7368054" y="5435553"/>
                  <a:pt x="7310975" y="5411039"/>
                  <a:pt x="7253008" y="5385952"/>
                </a:cubicBezTo>
                <a:cubicBezTo>
                  <a:pt x="7197073" y="5361755"/>
                  <a:pt x="7140248" y="5336987"/>
                  <a:pt x="7082534" y="5311710"/>
                </a:cubicBezTo>
                <a:cubicBezTo>
                  <a:pt x="7026662" y="5287196"/>
                  <a:pt x="6970028" y="5262237"/>
                  <a:pt x="6912632" y="5236706"/>
                </a:cubicBezTo>
                <a:cubicBezTo>
                  <a:pt x="6856950" y="5211937"/>
                  <a:pt x="6800507" y="5186724"/>
                  <a:pt x="6743365" y="5161003"/>
                </a:cubicBezTo>
                <a:cubicBezTo>
                  <a:pt x="6687810" y="5135980"/>
                  <a:pt x="6631557" y="5110513"/>
                  <a:pt x="6574669" y="5084602"/>
                </a:cubicBezTo>
                <a:cubicBezTo>
                  <a:pt x="6519242" y="5059325"/>
                  <a:pt x="6463178" y="5033667"/>
                  <a:pt x="6406544" y="5007501"/>
                </a:cubicBezTo>
                <a:cubicBezTo>
                  <a:pt x="6351244" y="4981971"/>
                  <a:pt x="6295372" y="4955996"/>
                  <a:pt x="6238991" y="4929639"/>
                </a:cubicBezTo>
                <a:cubicBezTo>
                  <a:pt x="6183818" y="4903854"/>
                  <a:pt x="6128200" y="4877752"/>
                  <a:pt x="6072010" y="4851142"/>
                </a:cubicBezTo>
                <a:cubicBezTo>
                  <a:pt x="6017027" y="4825167"/>
                  <a:pt x="5961536" y="4798747"/>
                  <a:pt x="5905600" y="4771946"/>
                </a:cubicBezTo>
                <a:cubicBezTo>
                  <a:pt x="5850744" y="4745653"/>
                  <a:pt x="5795506" y="4719043"/>
                  <a:pt x="5739761" y="4692052"/>
                </a:cubicBezTo>
                <a:cubicBezTo>
                  <a:pt x="5685095" y="4665568"/>
                  <a:pt x="5629985" y="4638640"/>
                  <a:pt x="5574494" y="4611458"/>
                </a:cubicBezTo>
                <a:cubicBezTo>
                  <a:pt x="5519955" y="4584721"/>
                  <a:pt x="5465099" y="4557666"/>
                  <a:pt x="5409798" y="4530230"/>
                </a:cubicBezTo>
                <a:cubicBezTo>
                  <a:pt x="5355450" y="4503239"/>
                  <a:pt x="5300720" y="4475930"/>
                  <a:pt x="5245674" y="4448303"/>
                </a:cubicBezTo>
                <a:cubicBezTo>
                  <a:pt x="5191452" y="4421058"/>
                  <a:pt x="5136913" y="4393558"/>
                  <a:pt x="5082057" y="4365678"/>
                </a:cubicBezTo>
                <a:cubicBezTo>
                  <a:pt x="5028026" y="4338242"/>
                  <a:pt x="4973678" y="4310488"/>
                  <a:pt x="4919012" y="4282417"/>
                </a:cubicBezTo>
                <a:cubicBezTo>
                  <a:pt x="4865108" y="4254727"/>
                  <a:pt x="4810950" y="4226783"/>
                  <a:pt x="4756474" y="4198458"/>
                </a:cubicBezTo>
                <a:cubicBezTo>
                  <a:pt x="4702761" y="4170577"/>
                  <a:pt x="4648730" y="4142379"/>
                  <a:pt x="4594509" y="4113864"/>
                </a:cubicBezTo>
                <a:cubicBezTo>
                  <a:pt x="4540986" y="4085729"/>
                  <a:pt x="4487145" y="4057277"/>
                  <a:pt x="4433114" y="4028571"/>
                </a:cubicBezTo>
                <a:cubicBezTo>
                  <a:pt x="4379782" y="4000246"/>
                  <a:pt x="4326132" y="3971603"/>
                  <a:pt x="4272292" y="3942643"/>
                </a:cubicBezTo>
                <a:cubicBezTo>
                  <a:pt x="4219086" y="3914064"/>
                  <a:pt x="4165626" y="3885167"/>
                  <a:pt x="4111976" y="3856017"/>
                </a:cubicBezTo>
                <a:cubicBezTo>
                  <a:pt x="4058961" y="3827247"/>
                  <a:pt x="4005692" y="3798160"/>
                  <a:pt x="3952233" y="3768755"/>
                </a:cubicBezTo>
                <a:cubicBezTo>
                  <a:pt x="3899408" y="3739668"/>
                  <a:pt x="3846330" y="3710390"/>
                  <a:pt x="3793060" y="3680795"/>
                </a:cubicBezTo>
                <a:cubicBezTo>
                  <a:pt x="3740363" y="3651454"/>
                  <a:pt x="3687475" y="3621922"/>
                  <a:pt x="3634396" y="3592136"/>
                </a:cubicBezTo>
                <a:cubicBezTo>
                  <a:pt x="3581826" y="3562668"/>
                  <a:pt x="3529191" y="3532882"/>
                  <a:pt x="3476304" y="3502842"/>
                </a:cubicBezTo>
                <a:cubicBezTo>
                  <a:pt x="3423924" y="3473120"/>
                  <a:pt x="3371416" y="3443080"/>
                  <a:pt x="3318782" y="3412850"/>
                </a:cubicBezTo>
                <a:cubicBezTo>
                  <a:pt x="3266592" y="3382873"/>
                  <a:pt x="3214276" y="3352643"/>
                  <a:pt x="3161832" y="3322159"/>
                </a:cubicBezTo>
                <a:lnTo>
                  <a:pt x="3011629" y="3234439"/>
                </a:lnTo>
                <a:lnTo>
                  <a:pt x="2856461" y="3142791"/>
                </a:lnTo>
                <a:cubicBezTo>
                  <a:pt x="2804714" y="3112078"/>
                  <a:pt x="2752903" y="3081110"/>
                  <a:pt x="2700965" y="3049951"/>
                </a:cubicBezTo>
                <a:cubicBezTo>
                  <a:pt x="2649408" y="3018982"/>
                  <a:pt x="2597788" y="2987823"/>
                  <a:pt x="2546041" y="2956410"/>
                </a:cubicBezTo>
                <a:cubicBezTo>
                  <a:pt x="2494675" y="2925188"/>
                  <a:pt x="2443246" y="2893838"/>
                  <a:pt x="2391689" y="2862170"/>
                </a:cubicBezTo>
                <a:cubicBezTo>
                  <a:pt x="2338225" y="2829358"/>
                  <a:pt x="2284635" y="2796291"/>
                  <a:pt x="2230980" y="2762971"/>
                </a:cubicBezTo>
                <a:cubicBezTo>
                  <a:pt x="2177707" y="2729840"/>
                  <a:pt x="2124371" y="2696519"/>
                  <a:pt x="2070907" y="2662944"/>
                </a:cubicBezTo>
                <a:cubicBezTo>
                  <a:pt x="2017825" y="2629559"/>
                  <a:pt x="1964679" y="2595984"/>
                  <a:pt x="1911470" y="2562154"/>
                </a:cubicBezTo>
                <a:cubicBezTo>
                  <a:pt x="1858642" y="2528515"/>
                  <a:pt x="1805687" y="2494686"/>
                  <a:pt x="1752668" y="2460602"/>
                </a:cubicBezTo>
                <a:cubicBezTo>
                  <a:pt x="1700031" y="2426708"/>
                  <a:pt x="1647266" y="2392624"/>
                  <a:pt x="1594502" y="2358286"/>
                </a:cubicBezTo>
                <a:cubicBezTo>
                  <a:pt x="1538368" y="2321786"/>
                  <a:pt x="1482234" y="2285031"/>
                  <a:pt x="1425974" y="2247958"/>
                </a:cubicBezTo>
                <a:cubicBezTo>
                  <a:pt x="1370094" y="2211203"/>
                  <a:pt x="1314215" y="2174067"/>
                  <a:pt x="1258208" y="2136740"/>
                </a:cubicBezTo>
                <a:cubicBezTo>
                  <a:pt x="989237" y="1957226"/>
                  <a:pt x="719058" y="1771481"/>
                  <a:pt x="448624" y="1579440"/>
                </a:cubicBezTo>
                <a:lnTo>
                  <a:pt x="341686" y="1269443"/>
                </a:lnTo>
                <a:lnTo>
                  <a:pt x="307974" y="1168803"/>
                </a:lnTo>
                <a:lnTo>
                  <a:pt x="204356" y="829326"/>
                </a:lnTo>
                <a:lnTo>
                  <a:pt x="174509" y="720787"/>
                </a:lnTo>
                <a:lnTo>
                  <a:pt x="90633" y="404244"/>
                </a:lnTo>
                <a:cubicBezTo>
                  <a:pt x="57906" y="270519"/>
                  <a:pt x="27654" y="135764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3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51CF39-FBAB-B093-B047-9D5F4662B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2138162"/>
            <a:ext cx="4282633" cy="19014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3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1427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130653-E0A8-A550-0E65-D4D9C7817F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304" y="-1"/>
            <a:ext cx="5949696" cy="6910628"/>
          </a:xfrm>
          <a:custGeom>
            <a:avLst/>
            <a:gdLst>
              <a:gd name="connsiteX0" fmla="*/ 94168 w 5930908"/>
              <a:gd name="connsiteY0" fmla="*/ 0 h 6888806"/>
              <a:gd name="connsiteX1" fmla="*/ 5930908 w 5930908"/>
              <a:gd name="connsiteY1" fmla="*/ 0 h 6888806"/>
              <a:gd name="connsiteX2" fmla="*/ 5930908 w 5930908"/>
              <a:gd name="connsiteY2" fmla="*/ 6888743 h 6888806"/>
              <a:gd name="connsiteX3" fmla="*/ 4678294 w 5930908"/>
              <a:gd name="connsiteY3" fmla="*/ 6888806 h 6888806"/>
              <a:gd name="connsiteX4" fmla="*/ 4723 w 5930908"/>
              <a:gd name="connsiteY4" fmla="*/ 1717106 h 6888806"/>
              <a:gd name="connsiteX5" fmla="*/ 94168 w 5930908"/>
              <a:gd name="connsiteY5" fmla="*/ 0 h 688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0908" h="6888806">
                <a:moveTo>
                  <a:pt x="94168" y="0"/>
                </a:moveTo>
                <a:lnTo>
                  <a:pt x="5930908" y="0"/>
                </a:lnTo>
                <a:lnTo>
                  <a:pt x="5930908" y="6888743"/>
                </a:lnTo>
                <a:lnTo>
                  <a:pt x="4678294" y="6888806"/>
                </a:lnTo>
                <a:cubicBezTo>
                  <a:pt x="3355729" y="5683584"/>
                  <a:pt x="1660286" y="3939918"/>
                  <a:pt x="4723" y="1717106"/>
                </a:cubicBezTo>
                <a:cubicBezTo>
                  <a:pt x="-11904" y="1150003"/>
                  <a:pt x="14789" y="576020"/>
                  <a:pt x="9416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1A1918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29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56EBA4-880F-3079-2678-0A6C1BC92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D97348B-709B-9050-A686-0CA9BBC3844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-8262" y="-13584"/>
            <a:ext cx="6115791" cy="6871584"/>
          </a:xfrm>
          <a:custGeom>
            <a:avLst/>
            <a:gdLst>
              <a:gd name="connsiteX0" fmla="*/ 12997 w 6103477"/>
              <a:gd name="connsiteY0" fmla="*/ 0 h 6857747"/>
              <a:gd name="connsiteX1" fmla="*/ 4233582 w 6103477"/>
              <a:gd name="connsiteY1" fmla="*/ 9381 h 6857747"/>
              <a:gd name="connsiteX2" fmla="*/ 5984493 w 6103477"/>
              <a:gd name="connsiteY2" fmla="*/ 1922649 h 6857747"/>
              <a:gd name="connsiteX3" fmla="*/ 6030331 w 6103477"/>
              <a:gd name="connsiteY3" fmla="*/ 2442576 h 6857747"/>
              <a:gd name="connsiteX4" fmla="*/ 4384283 w 6103477"/>
              <a:gd name="connsiteY4" fmla="*/ 4767071 h 6857747"/>
              <a:gd name="connsiteX5" fmla="*/ 1961969 w 6103477"/>
              <a:gd name="connsiteY5" fmla="*/ 6855085 h 6857747"/>
              <a:gd name="connsiteX6" fmla="*/ 224942 w 6103477"/>
              <a:gd name="connsiteY6" fmla="*/ 6857747 h 6857747"/>
              <a:gd name="connsiteX7" fmla="*/ 1171247 w 6103477"/>
              <a:gd name="connsiteY7" fmla="*/ 4489772 h 6857747"/>
              <a:gd name="connsiteX8" fmla="*/ 1071392 w 6103477"/>
              <a:gd name="connsiteY8" fmla="*/ 4192444 h 6857747"/>
              <a:gd name="connsiteX9" fmla="*/ 0 w 6103477"/>
              <a:gd name="connsiteY9" fmla="*/ 3479326 h 685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3477" h="6857747">
                <a:moveTo>
                  <a:pt x="12997" y="0"/>
                </a:moveTo>
                <a:lnTo>
                  <a:pt x="4233582" y="9381"/>
                </a:lnTo>
                <a:cubicBezTo>
                  <a:pt x="5022529" y="937999"/>
                  <a:pt x="5657667" y="1595721"/>
                  <a:pt x="5984493" y="1922649"/>
                </a:cubicBezTo>
                <a:cubicBezTo>
                  <a:pt x="6125050" y="2061900"/>
                  <a:pt x="6142041" y="2279493"/>
                  <a:pt x="6030331" y="2442576"/>
                </a:cubicBezTo>
                <a:lnTo>
                  <a:pt x="4384283" y="4767071"/>
                </a:lnTo>
                <a:lnTo>
                  <a:pt x="1961969" y="6855085"/>
                </a:lnTo>
                <a:lnTo>
                  <a:pt x="224942" y="6857747"/>
                </a:lnTo>
                <a:lnTo>
                  <a:pt x="1171247" y="4489772"/>
                </a:lnTo>
                <a:cubicBezTo>
                  <a:pt x="1213598" y="4378789"/>
                  <a:pt x="1173086" y="4254052"/>
                  <a:pt x="1071392" y="4192444"/>
                </a:cubicBezTo>
                <a:cubicBezTo>
                  <a:pt x="864836" y="4065869"/>
                  <a:pt x="485896" y="3825205"/>
                  <a:pt x="0" y="347932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1A1918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04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FFFB3-7C3F-68AB-F198-8C33D35BC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2138162"/>
            <a:ext cx="4282633" cy="19014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3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1427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09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FFFB3-7C3F-68AB-F198-8C33D35BC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2138162"/>
            <a:ext cx="4282633" cy="19014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3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1427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71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FFFB3-7C3F-68AB-F198-8C33D35BC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2138162"/>
            <a:ext cx="4282633" cy="19014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3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1427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59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FFFB3-7C3F-68AB-F198-8C33D35BC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2138162"/>
            <a:ext cx="4282633" cy="19014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3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3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1427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2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8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B8E5-9A40-5541-C1D7-236557223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855C6-4A8D-EBE9-28B2-ECDFB8B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CF69A-02CF-8AA5-E090-86A7514E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E9EFE-9279-483D-965C-34024EC6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45F7B-8456-32E1-EF51-A01469B6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48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51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771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63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01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66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72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228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31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23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3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51BF-9D3F-75B8-FAE9-A504D3FB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1FF71-F0E7-CEE4-4FD6-DC41DBE8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58F70-CDD4-12D4-8ABB-3154AA62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74040-137E-87CB-1492-DEF4D6A7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0FF51-BA77-4A35-C865-BCB96364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70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CB518-40D6-A52B-59E6-09EB8C76D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743" y="2718924"/>
            <a:ext cx="4282633" cy="132064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Cover slide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2BE780-B876-732E-6DE6-435A4A20E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6844" y="472044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F3D718-D41A-CD33-41F2-61CED5682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2934" y="6152731"/>
            <a:ext cx="1936764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r">
              <a:buNone/>
              <a:defRPr sz="14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 err="1"/>
              <a:t>unitaid.org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7A58449-788C-E9F5-A9F7-D30B22AB7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6743" y="6152731"/>
            <a:ext cx="3684573" cy="237321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89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68FBD-D2E6-F651-1B4F-2AC2E9C00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2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0066FF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3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4694D9-8278-340D-61E9-D3C40FCA3A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4680" y="-3000"/>
            <a:ext cx="6017320" cy="6861000"/>
          </a:xfrm>
          <a:custGeom>
            <a:avLst/>
            <a:gdLst>
              <a:gd name="connsiteX0" fmla="*/ 6004238 w 6004238"/>
              <a:gd name="connsiteY0" fmla="*/ 0 h 6846084"/>
              <a:gd name="connsiteX1" fmla="*/ 6004238 w 6004238"/>
              <a:gd name="connsiteY1" fmla="*/ 6846084 h 6846084"/>
              <a:gd name="connsiteX2" fmla="*/ 0 w 6004238"/>
              <a:gd name="connsiteY2" fmla="*/ 6843042 h 6846084"/>
              <a:gd name="connsiteX3" fmla="*/ 2883023 w 6004238"/>
              <a:gd name="connsiteY3" fmla="*/ 2593554 h 6846084"/>
              <a:gd name="connsiteX4" fmla="*/ 2824316 w 6004238"/>
              <a:gd name="connsiteY4" fmla="*/ 2068429 h 6846084"/>
              <a:gd name="connsiteX5" fmla="*/ 853799 w 6004238"/>
              <a:gd name="connsiteY5" fmla="*/ 380 h 684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4238" h="6846084">
                <a:moveTo>
                  <a:pt x="6004238" y="0"/>
                </a:moveTo>
                <a:lnTo>
                  <a:pt x="6004238" y="6846084"/>
                </a:lnTo>
                <a:lnTo>
                  <a:pt x="0" y="6843042"/>
                </a:lnTo>
                <a:lnTo>
                  <a:pt x="2883023" y="2593554"/>
                </a:lnTo>
                <a:cubicBezTo>
                  <a:pt x="2992197" y="2425843"/>
                  <a:pt x="2969881" y="2206032"/>
                  <a:pt x="2824316" y="2068429"/>
                </a:cubicBezTo>
                <a:cubicBezTo>
                  <a:pt x="2465031" y="1725465"/>
                  <a:pt x="1745258" y="1013361"/>
                  <a:pt x="853799" y="3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1A1918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35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5409E2-31DE-F1E6-167A-2D0BCF58D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7B0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2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3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7B005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05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D4294C-D80F-9542-95BB-CA9E4C3B5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2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63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4BDB82-20E1-1228-0830-724F4F40E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922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2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3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78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F8156D-9C68-F799-F977-0B130E7D3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922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2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3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97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9000BE-DAE0-E1F2-D2DB-61D74B00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922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2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3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14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D4BB18-E4B9-636E-EB68-0AA96CE2B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922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2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3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86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0B4068-C97B-30BA-2CB3-A788DEF97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922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2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3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190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443F2B-22C4-5A6A-388B-0DCAE0A50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922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2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6023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7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99C2-78A6-8E3C-2149-423188A8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685CA-7681-2CB6-241B-E9DC4D6DA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5730D-2D6B-50DE-EEEA-BB3540526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4ACEB-A9FC-CBAD-9431-79F0EEC52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115A4-E3DE-6FCE-A405-97697E0EC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844AA-145C-4500-B506-723822FA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23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D76F49-72AC-29C2-A53A-9C853CBEC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9684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9784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9785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46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A4178-C1B3-8FB8-07FA-AAD8ABD80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9111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1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2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03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2859C9-405C-6BDE-00C3-910C47181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9111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1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2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84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A85ED4-C793-180F-9DED-9DA4FDF76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9111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1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2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69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D13C50-1CEE-92FE-97F6-0D121BE97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9111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1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2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17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D201EE-5FD0-2776-0A9F-7AA412E8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9111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1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2" y="4283561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37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DD46DE-C1FD-73DB-1A54-F79D69CE6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9111" y="2729979"/>
            <a:ext cx="4363656" cy="698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5260"/>
              </a:lnSpc>
              <a:defRPr sz="430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5A7F1-5773-91F1-7C7F-10AA05BF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1" y="1187042"/>
            <a:ext cx="4363553" cy="111716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0" b="1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CFA7BCA-03A5-4095-58AE-60EC4A1BB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9212" y="4905946"/>
            <a:ext cx="4283075" cy="237321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solidFill>
                  <a:srgbClr val="212E92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19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F60775-9D61-3F16-58BA-CC0CFF260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FB8E4-230B-D6DF-171C-D21D72589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7ADA28C-96E1-32C7-27B7-46DDEBDBD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382" y="22334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177D21C-7353-F889-BCA0-4E531909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013" y="22334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3C56FA4-3F17-9138-CCBE-0F82C8F9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382" y="30672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48B0C69-596E-D8CE-E9EA-7FB12F5A5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2013" y="30672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640A671-5371-D998-FE77-BD5149473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82" y="39011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9F779A4-18A7-1B09-88CD-9866991DC0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2013" y="39011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0254BA-5051-2B95-0E62-055BBB3D872B}"/>
              </a:ext>
            </a:extLst>
          </p:cNvPr>
          <p:cNvCxnSpPr/>
          <p:nvPr userDrawn="1"/>
        </p:nvCxnSpPr>
        <p:spPr>
          <a:xfrm>
            <a:off x="474382" y="205232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D643D3-E55A-0596-31A0-F12EE8A7B3BA}"/>
              </a:ext>
            </a:extLst>
          </p:cNvPr>
          <p:cNvCxnSpPr/>
          <p:nvPr userDrawn="1"/>
        </p:nvCxnSpPr>
        <p:spPr>
          <a:xfrm>
            <a:off x="474382" y="288544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956866-6B2E-BDCC-7085-32826E43B1B0}"/>
              </a:ext>
            </a:extLst>
          </p:cNvPr>
          <p:cNvCxnSpPr/>
          <p:nvPr userDrawn="1"/>
        </p:nvCxnSpPr>
        <p:spPr>
          <a:xfrm>
            <a:off x="474382" y="370840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B77241-0787-2DCA-C996-E11FA336812F}"/>
              </a:ext>
            </a:extLst>
          </p:cNvPr>
          <p:cNvCxnSpPr/>
          <p:nvPr userDrawn="1"/>
        </p:nvCxnSpPr>
        <p:spPr>
          <a:xfrm>
            <a:off x="474382" y="453136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B4D8FB-872D-4EC0-5200-21FE4C8C1E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5502" y="22334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80D63D-9C3F-DC39-2945-C7942E9A8C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3133" y="22334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A92A5F8-214A-E5DA-8724-D1B614625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5502" y="30672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3DCC50-5596-C586-CF36-4639D82BF2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3133" y="30672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56A78CF-FE51-9D5F-EDE1-74280526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5502" y="39011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70B21D-8AFD-35B8-2466-C07E91F00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73133" y="39011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DCCB58-86C7-BD2F-320D-C61E6DFBAD87}"/>
              </a:ext>
            </a:extLst>
          </p:cNvPr>
          <p:cNvCxnSpPr/>
          <p:nvPr userDrawn="1"/>
        </p:nvCxnSpPr>
        <p:spPr>
          <a:xfrm>
            <a:off x="4355502" y="205232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76F811-08F3-CBF1-B4E3-DAB698CE9280}"/>
              </a:ext>
            </a:extLst>
          </p:cNvPr>
          <p:cNvCxnSpPr/>
          <p:nvPr userDrawn="1"/>
        </p:nvCxnSpPr>
        <p:spPr>
          <a:xfrm>
            <a:off x="4355502" y="288544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702810-57CC-298F-F075-74540A9A809E}"/>
              </a:ext>
            </a:extLst>
          </p:cNvPr>
          <p:cNvCxnSpPr/>
          <p:nvPr userDrawn="1"/>
        </p:nvCxnSpPr>
        <p:spPr>
          <a:xfrm>
            <a:off x="4355502" y="370840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00761E-3813-73E6-86C2-1413A4BF4703}"/>
              </a:ext>
            </a:extLst>
          </p:cNvPr>
          <p:cNvCxnSpPr/>
          <p:nvPr userDrawn="1"/>
        </p:nvCxnSpPr>
        <p:spPr>
          <a:xfrm>
            <a:off x="4355502" y="453136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04CAAE10-53FC-8A28-28AD-A45473D4A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4480"/>
            <a:ext cx="5243332" cy="442993"/>
          </a:xfrm>
          <a:prstGeom prst="rect">
            <a:avLst/>
          </a:prstGeom>
        </p:spPr>
        <p:txBody>
          <a:bodyPr/>
          <a:lstStyle>
            <a:lvl1pPr>
              <a:defRPr lang="en-US" sz="315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007621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F5824193-AC05-645E-73F0-46BE37ECD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FB8E4-230B-D6DF-171C-D21D72589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7ADA28C-96E1-32C7-27B7-46DDEBDBD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9900" y="66880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177D21C-7353-F889-BCA0-4E531909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7531" y="66880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3C56FA4-3F17-9138-CCBE-0F82C8F9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9900" y="150264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48B0C69-596E-D8CE-E9EA-7FB12F5A5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7531" y="150264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640A671-5371-D998-FE77-BD5149473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9900" y="233648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9F779A4-18A7-1B09-88CD-9866991DC0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67531" y="233648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0254BA-5051-2B95-0E62-055BBB3D872B}"/>
              </a:ext>
            </a:extLst>
          </p:cNvPr>
          <p:cNvCxnSpPr/>
          <p:nvPr userDrawn="1"/>
        </p:nvCxnSpPr>
        <p:spPr>
          <a:xfrm>
            <a:off x="4449900" y="48768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D643D3-E55A-0596-31A0-F12EE8A7B3BA}"/>
              </a:ext>
            </a:extLst>
          </p:cNvPr>
          <p:cNvCxnSpPr/>
          <p:nvPr userDrawn="1"/>
        </p:nvCxnSpPr>
        <p:spPr>
          <a:xfrm>
            <a:off x="4449900" y="132080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956866-6B2E-BDCC-7085-32826E43B1B0}"/>
              </a:ext>
            </a:extLst>
          </p:cNvPr>
          <p:cNvCxnSpPr/>
          <p:nvPr userDrawn="1"/>
        </p:nvCxnSpPr>
        <p:spPr>
          <a:xfrm>
            <a:off x="4449900" y="214376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B77241-0787-2DCA-C996-E11FA336812F}"/>
              </a:ext>
            </a:extLst>
          </p:cNvPr>
          <p:cNvCxnSpPr/>
          <p:nvPr userDrawn="1"/>
        </p:nvCxnSpPr>
        <p:spPr>
          <a:xfrm>
            <a:off x="4449900" y="296672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B4D8FB-872D-4EC0-5200-21FE4C8C1E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020" y="66880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80D63D-9C3F-DC39-2945-C7942E9A8C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48651" y="66880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A92A5F8-214A-E5DA-8724-D1B614625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1020" y="150264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3DCC50-5596-C586-CF36-4639D82BF2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651" y="150264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56A78CF-FE51-9D5F-EDE1-74280526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1020" y="233648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70B21D-8AFD-35B8-2466-C07E91F00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48651" y="233648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DCCB58-86C7-BD2F-320D-C61E6DFBAD87}"/>
              </a:ext>
            </a:extLst>
          </p:cNvPr>
          <p:cNvCxnSpPr/>
          <p:nvPr userDrawn="1"/>
        </p:nvCxnSpPr>
        <p:spPr>
          <a:xfrm>
            <a:off x="8331020" y="48768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76F811-08F3-CBF1-B4E3-DAB698CE9280}"/>
              </a:ext>
            </a:extLst>
          </p:cNvPr>
          <p:cNvCxnSpPr/>
          <p:nvPr userDrawn="1"/>
        </p:nvCxnSpPr>
        <p:spPr>
          <a:xfrm>
            <a:off x="8331020" y="132080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702810-57CC-298F-F075-74540A9A809E}"/>
              </a:ext>
            </a:extLst>
          </p:cNvPr>
          <p:cNvCxnSpPr/>
          <p:nvPr userDrawn="1"/>
        </p:nvCxnSpPr>
        <p:spPr>
          <a:xfrm>
            <a:off x="8331020" y="214376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00761E-3813-73E6-86C2-1413A4BF4703}"/>
              </a:ext>
            </a:extLst>
          </p:cNvPr>
          <p:cNvCxnSpPr/>
          <p:nvPr userDrawn="1"/>
        </p:nvCxnSpPr>
        <p:spPr>
          <a:xfrm>
            <a:off x="8331020" y="296672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B1BE74F-1C98-B72C-EFCA-A1940DC701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9900" y="31478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569509-592C-BA30-ACD0-D25759C38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7531" y="31478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BEB2D5-2DD9-F491-C292-4C77ADCF64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9900" y="39816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DAE191C-6530-CE58-7128-228F43DE2A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67531" y="39816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09051C6-6063-5EC4-F0A3-F97A6466E6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49900" y="48155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D051E90-8C55-D07B-07FF-617F7CAFA9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7531" y="48155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458FF5-C13F-45E9-8149-09C0CD5C5527}"/>
              </a:ext>
            </a:extLst>
          </p:cNvPr>
          <p:cNvCxnSpPr/>
          <p:nvPr userDrawn="1"/>
        </p:nvCxnSpPr>
        <p:spPr>
          <a:xfrm>
            <a:off x="4449900" y="379984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ED283D-7DEF-0667-D94A-205E72204FC9}"/>
              </a:ext>
            </a:extLst>
          </p:cNvPr>
          <p:cNvCxnSpPr/>
          <p:nvPr userDrawn="1"/>
        </p:nvCxnSpPr>
        <p:spPr>
          <a:xfrm>
            <a:off x="4449900" y="462280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49C638-C5B0-BF46-B21D-3032B993F8EE}"/>
              </a:ext>
            </a:extLst>
          </p:cNvPr>
          <p:cNvCxnSpPr/>
          <p:nvPr userDrawn="1"/>
        </p:nvCxnSpPr>
        <p:spPr>
          <a:xfrm>
            <a:off x="4449900" y="544576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BF845C9-4F8C-484D-1B59-BC50499F38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31020" y="31478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755C049-F52D-5264-C962-D68C2E8CE2C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48651" y="31478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B5E797-2D24-4B40-8A38-946C5241F5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31020" y="39816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55AC544-A58C-EFCF-A7C3-B3CCF2FA25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48651" y="39816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F84C838-A416-45B3-804C-1E7FA89D40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31020" y="48155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47FDE5B-F6E0-B2AB-2965-DB07FB16F52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48651" y="48155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6B4C1E0-27E9-8BAA-B49F-5545CFA08C6F}"/>
              </a:ext>
            </a:extLst>
          </p:cNvPr>
          <p:cNvCxnSpPr/>
          <p:nvPr userDrawn="1"/>
        </p:nvCxnSpPr>
        <p:spPr>
          <a:xfrm>
            <a:off x="8331020" y="379984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CB9F4C-C009-3161-E567-904547D371D2}"/>
              </a:ext>
            </a:extLst>
          </p:cNvPr>
          <p:cNvCxnSpPr/>
          <p:nvPr userDrawn="1"/>
        </p:nvCxnSpPr>
        <p:spPr>
          <a:xfrm>
            <a:off x="8331020" y="462280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DB5A33C-4AD7-FF32-EA94-3F0745BE6749}"/>
              </a:ext>
            </a:extLst>
          </p:cNvPr>
          <p:cNvCxnSpPr/>
          <p:nvPr userDrawn="1"/>
        </p:nvCxnSpPr>
        <p:spPr>
          <a:xfrm>
            <a:off x="8331020" y="544576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EB63E1-784B-6316-410F-6B8C9E893F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9900" y="563848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9D551AD-569A-3BA6-0494-DFA0FC8AA1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67531" y="563848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2F5A6D-8CED-4E76-6E02-CBB4BBDE0B46}"/>
              </a:ext>
            </a:extLst>
          </p:cNvPr>
          <p:cNvCxnSpPr/>
          <p:nvPr userDrawn="1"/>
        </p:nvCxnSpPr>
        <p:spPr>
          <a:xfrm>
            <a:off x="4449900" y="626872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AF2B8ED-AA71-1CDE-9D83-3A5D0F3C700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31020" y="563848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07E77BF-F2AB-14A3-09CE-B19C059B50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48651" y="563848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14965ED-8582-6FEB-333F-862814B70395}"/>
              </a:ext>
            </a:extLst>
          </p:cNvPr>
          <p:cNvCxnSpPr/>
          <p:nvPr userDrawn="1"/>
        </p:nvCxnSpPr>
        <p:spPr>
          <a:xfrm>
            <a:off x="8331020" y="6268720"/>
            <a:ext cx="33864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extLst>
              <a:ext uri="{FF2B5EF4-FFF2-40B4-BE49-F238E27FC236}">
                <a16:creationId xmlns:a16="http://schemas.microsoft.com/office/drawing/2014/main" id="{082FE6FD-31B5-59D5-55BF-7D924A492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502647"/>
            <a:ext cx="3614553" cy="442993"/>
          </a:xfrm>
          <a:prstGeom prst="rect">
            <a:avLst/>
          </a:prstGeom>
        </p:spPr>
        <p:txBody>
          <a:bodyPr/>
          <a:lstStyle>
            <a:lvl1pPr>
              <a:defRPr lang="en-US" sz="315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0664947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4D91C-B80F-9A24-10A8-C58812333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FB8E4-230B-D6DF-171C-D21D72589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7ADA28C-96E1-32C7-27B7-46DDEBDBD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382" y="22334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177D21C-7353-F889-BCA0-4E531909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013" y="22334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3C56FA4-3F17-9138-CCBE-0F82C8F9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382" y="30672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48B0C69-596E-D8CE-E9EA-7FB12F5A5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2013" y="30672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640A671-5371-D998-FE77-BD5149473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82" y="39011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9F779A4-18A7-1B09-88CD-9866991DC0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2013" y="39011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0254BA-5051-2B95-0E62-055BBB3D872B}"/>
              </a:ext>
            </a:extLst>
          </p:cNvPr>
          <p:cNvCxnSpPr/>
          <p:nvPr userDrawn="1"/>
        </p:nvCxnSpPr>
        <p:spPr>
          <a:xfrm>
            <a:off x="474382" y="205232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D643D3-E55A-0596-31A0-F12EE8A7B3BA}"/>
              </a:ext>
            </a:extLst>
          </p:cNvPr>
          <p:cNvCxnSpPr/>
          <p:nvPr userDrawn="1"/>
        </p:nvCxnSpPr>
        <p:spPr>
          <a:xfrm>
            <a:off x="474382" y="288544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956866-6B2E-BDCC-7085-32826E43B1B0}"/>
              </a:ext>
            </a:extLst>
          </p:cNvPr>
          <p:cNvCxnSpPr/>
          <p:nvPr userDrawn="1"/>
        </p:nvCxnSpPr>
        <p:spPr>
          <a:xfrm>
            <a:off x="474382" y="370840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B77241-0787-2DCA-C996-E11FA336812F}"/>
              </a:ext>
            </a:extLst>
          </p:cNvPr>
          <p:cNvCxnSpPr/>
          <p:nvPr userDrawn="1"/>
        </p:nvCxnSpPr>
        <p:spPr>
          <a:xfrm>
            <a:off x="474382" y="453136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B4D8FB-872D-4EC0-5200-21FE4C8C1E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5502" y="22334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80D63D-9C3F-DC39-2945-C7942E9A8C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3133" y="22334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A92A5F8-214A-E5DA-8724-D1B614625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5502" y="30672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3DCC50-5596-C586-CF36-4639D82BF2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3133" y="30672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56A78CF-FE51-9D5F-EDE1-74280526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5502" y="39011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70B21D-8AFD-35B8-2466-C07E91F00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73133" y="39011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DCCB58-86C7-BD2F-320D-C61E6DFBAD87}"/>
              </a:ext>
            </a:extLst>
          </p:cNvPr>
          <p:cNvCxnSpPr/>
          <p:nvPr userDrawn="1"/>
        </p:nvCxnSpPr>
        <p:spPr>
          <a:xfrm>
            <a:off x="4355502" y="205232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76F811-08F3-CBF1-B4E3-DAB698CE9280}"/>
              </a:ext>
            </a:extLst>
          </p:cNvPr>
          <p:cNvCxnSpPr/>
          <p:nvPr userDrawn="1"/>
        </p:nvCxnSpPr>
        <p:spPr>
          <a:xfrm>
            <a:off x="4355502" y="288544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702810-57CC-298F-F075-74540A9A809E}"/>
              </a:ext>
            </a:extLst>
          </p:cNvPr>
          <p:cNvCxnSpPr/>
          <p:nvPr userDrawn="1"/>
        </p:nvCxnSpPr>
        <p:spPr>
          <a:xfrm>
            <a:off x="4355502" y="370840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00761E-3813-73E6-86C2-1413A4BF4703}"/>
              </a:ext>
            </a:extLst>
          </p:cNvPr>
          <p:cNvCxnSpPr/>
          <p:nvPr userDrawn="1"/>
        </p:nvCxnSpPr>
        <p:spPr>
          <a:xfrm>
            <a:off x="4355502" y="453136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CB8A0957-9DF2-3691-77BE-791B896424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4480"/>
            <a:ext cx="5243332" cy="442993"/>
          </a:xfrm>
          <a:prstGeom prst="rect">
            <a:avLst/>
          </a:prstGeom>
        </p:spPr>
        <p:txBody>
          <a:bodyPr/>
          <a:lstStyle>
            <a:lvl1pPr>
              <a:defRPr lang="en-US" sz="315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55614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CA9D-CAD7-EABF-FBFC-B3C00C8A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465DE-B240-90C5-4F32-07311D4F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A5D3E-FB9E-BEC6-1E4A-A2091C975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9E669-9404-9A2C-DD2B-C9A3C6DF8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ED7E1-883E-04C9-5094-2173B4FD8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AB2B0B-5D99-16E4-BB34-04681F4F1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F87B8-1605-7063-9B0D-1DE41464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C1EE54-A663-7E26-733C-039774BF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121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47E98FC-D93E-659A-2099-8E7E44187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FB8E4-230B-D6DF-171C-D21D72589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7ADA28C-96E1-32C7-27B7-46DDEBDBD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9900" y="66880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177D21C-7353-F889-BCA0-4E531909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7531" y="66880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3C56FA4-3F17-9138-CCBE-0F82C8F9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9900" y="150264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48B0C69-596E-D8CE-E9EA-7FB12F5A5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7531" y="150264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640A671-5371-D998-FE77-BD5149473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9900" y="233648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9F779A4-18A7-1B09-88CD-9866991DC0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67531" y="233648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0254BA-5051-2B95-0E62-055BBB3D872B}"/>
              </a:ext>
            </a:extLst>
          </p:cNvPr>
          <p:cNvCxnSpPr/>
          <p:nvPr userDrawn="1"/>
        </p:nvCxnSpPr>
        <p:spPr>
          <a:xfrm>
            <a:off x="4449900" y="48768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D643D3-E55A-0596-31A0-F12EE8A7B3BA}"/>
              </a:ext>
            </a:extLst>
          </p:cNvPr>
          <p:cNvCxnSpPr/>
          <p:nvPr userDrawn="1"/>
        </p:nvCxnSpPr>
        <p:spPr>
          <a:xfrm>
            <a:off x="4449900" y="132080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956866-6B2E-BDCC-7085-32826E43B1B0}"/>
              </a:ext>
            </a:extLst>
          </p:cNvPr>
          <p:cNvCxnSpPr/>
          <p:nvPr userDrawn="1"/>
        </p:nvCxnSpPr>
        <p:spPr>
          <a:xfrm>
            <a:off x="4449900" y="214376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B77241-0787-2DCA-C996-E11FA336812F}"/>
              </a:ext>
            </a:extLst>
          </p:cNvPr>
          <p:cNvCxnSpPr/>
          <p:nvPr userDrawn="1"/>
        </p:nvCxnSpPr>
        <p:spPr>
          <a:xfrm>
            <a:off x="4449900" y="296672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B4D8FB-872D-4EC0-5200-21FE4C8C1E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020" y="66880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80D63D-9C3F-DC39-2945-C7942E9A8C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48651" y="66880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A92A5F8-214A-E5DA-8724-D1B614625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1020" y="150264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3DCC50-5596-C586-CF36-4639D82BF2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651" y="150264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56A78CF-FE51-9D5F-EDE1-74280526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1020" y="233648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70B21D-8AFD-35B8-2466-C07E91F00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48651" y="233648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DCCB58-86C7-BD2F-320D-C61E6DFBAD87}"/>
              </a:ext>
            </a:extLst>
          </p:cNvPr>
          <p:cNvCxnSpPr/>
          <p:nvPr userDrawn="1"/>
        </p:nvCxnSpPr>
        <p:spPr>
          <a:xfrm>
            <a:off x="8331020" y="48768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76F811-08F3-CBF1-B4E3-DAB698CE9280}"/>
              </a:ext>
            </a:extLst>
          </p:cNvPr>
          <p:cNvCxnSpPr/>
          <p:nvPr userDrawn="1"/>
        </p:nvCxnSpPr>
        <p:spPr>
          <a:xfrm>
            <a:off x="8331020" y="132080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702810-57CC-298F-F075-74540A9A809E}"/>
              </a:ext>
            </a:extLst>
          </p:cNvPr>
          <p:cNvCxnSpPr/>
          <p:nvPr userDrawn="1"/>
        </p:nvCxnSpPr>
        <p:spPr>
          <a:xfrm>
            <a:off x="8331020" y="214376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00761E-3813-73E6-86C2-1413A4BF4703}"/>
              </a:ext>
            </a:extLst>
          </p:cNvPr>
          <p:cNvCxnSpPr/>
          <p:nvPr userDrawn="1"/>
        </p:nvCxnSpPr>
        <p:spPr>
          <a:xfrm>
            <a:off x="8331020" y="296672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B1BE74F-1C98-B72C-EFCA-A1940DC701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9900" y="31478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569509-592C-BA30-ACD0-D25759C38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7531" y="31478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BEB2D5-2DD9-F491-C292-4C77ADCF64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9900" y="39816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DAE191C-6530-CE58-7128-228F43DE2A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67531" y="39816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09051C6-6063-5EC4-F0A3-F97A6466E6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49900" y="48155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D051E90-8C55-D07B-07FF-617F7CAFA9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7531" y="48155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458FF5-C13F-45E9-8149-09C0CD5C5527}"/>
              </a:ext>
            </a:extLst>
          </p:cNvPr>
          <p:cNvCxnSpPr/>
          <p:nvPr userDrawn="1"/>
        </p:nvCxnSpPr>
        <p:spPr>
          <a:xfrm>
            <a:off x="4449900" y="379984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ED283D-7DEF-0667-D94A-205E72204FC9}"/>
              </a:ext>
            </a:extLst>
          </p:cNvPr>
          <p:cNvCxnSpPr/>
          <p:nvPr userDrawn="1"/>
        </p:nvCxnSpPr>
        <p:spPr>
          <a:xfrm>
            <a:off x="4449900" y="462280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49C638-C5B0-BF46-B21D-3032B993F8EE}"/>
              </a:ext>
            </a:extLst>
          </p:cNvPr>
          <p:cNvCxnSpPr/>
          <p:nvPr userDrawn="1"/>
        </p:nvCxnSpPr>
        <p:spPr>
          <a:xfrm>
            <a:off x="4449900" y="544576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BF845C9-4F8C-484D-1B59-BC50499F38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31020" y="31478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755C049-F52D-5264-C962-D68C2E8CE2C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48651" y="31478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B5E797-2D24-4B40-8A38-946C5241F5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31020" y="39816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55AC544-A58C-EFCF-A7C3-B3CCF2FA25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48651" y="39816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F84C838-A416-45B3-804C-1E7FA89D40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31020" y="48155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47FDE5B-F6E0-B2AB-2965-DB07FB16F52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48651" y="48155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6B4C1E0-27E9-8BAA-B49F-5545CFA08C6F}"/>
              </a:ext>
            </a:extLst>
          </p:cNvPr>
          <p:cNvCxnSpPr/>
          <p:nvPr userDrawn="1"/>
        </p:nvCxnSpPr>
        <p:spPr>
          <a:xfrm>
            <a:off x="8331020" y="379984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CB9F4C-C009-3161-E567-904547D371D2}"/>
              </a:ext>
            </a:extLst>
          </p:cNvPr>
          <p:cNvCxnSpPr/>
          <p:nvPr userDrawn="1"/>
        </p:nvCxnSpPr>
        <p:spPr>
          <a:xfrm>
            <a:off x="8331020" y="462280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DB5A33C-4AD7-FF32-EA94-3F0745BE6749}"/>
              </a:ext>
            </a:extLst>
          </p:cNvPr>
          <p:cNvCxnSpPr/>
          <p:nvPr userDrawn="1"/>
        </p:nvCxnSpPr>
        <p:spPr>
          <a:xfrm>
            <a:off x="8331020" y="544576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EB63E1-784B-6316-410F-6B8C9E893F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9900" y="563848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9D551AD-569A-3BA6-0494-DFA0FC8AA1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67531" y="563848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2F5A6D-8CED-4E76-6E02-CBB4BBDE0B46}"/>
              </a:ext>
            </a:extLst>
          </p:cNvPr>
          <p:cNvCxnSpPr/>
          <p:nvPr userDrawn="1"/>
        </p:nvCxnSpPr>
        <p:spPr>
          <a:xfrm>
            <a:off x="4449900" y="626872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AF2B8ED-AA71-1CDE-9D83-3A5D0F3C700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31020" y="563848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07E77BF-F2AB-14A3-09CE-B19C059B50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48651" y="563848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14965ED-8582-6FEB-333F-862814B70395}"/>
              </a:ext>
            </a:extLst>
          </p:cNvPr>
          <p:cNvCxnSpPr/>
          <p:nvPr userDrawn="1"/>
        </p:nvCxnSpPr>
        <p:spPr>
          <a:xfrm>
            <a:off x="8331020" y="6268720"/>
            <a:ext cx="338641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07B1F44-FE8D-77A2-074A-484B8CAA3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502647"/>
            <a:ext cx="3614553" cy="442993"/>
          </a:xfrm>
          <a:prstGeom prst="rect">
            <a:avLst/>
          </a:prstGeom>
        </p:spPr>
        <p:txBody>
          <a:bodyPr/>
          <a:lstStyle>
            <a:lvl1pPr>
              <a:defRPr lang="en-US" sz="315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686877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E86C1-464C-DC86-C770-63E74C147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FB8E4-230B-D6DF-171C-D21D72589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7ADA28C-96E1-32C7-27B7-46DDEBDBD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382" y="22334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177D21C-7353-F889-BCA0-4E531909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013" y="22334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3C56FA4-3F17-9138-CCBE-0F82C8F9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382" y="30672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48B0C69-596E-D8CE-E9EA-7FB12F5A5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2013" y="30672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640A671-5371-D998-FE77-BD5149473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82" y="39011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9F779A4-18A7-1B09-88CD-9866991DC0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2013" y="39011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0254BA-5051-2B95-0E62-055BBB3D872B}"/>
              </a:ext>
            </a:extLst>
          </p:cNvPr>
          <p:cNvCxnSpPr/>
          <p:nvPr userDrawn="1"/>
        </p:nvCxnSpPr>
        <p:spPr>
          <a:xfrm>
            <a:off x="474382" y="205232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D643D3-E55A-0596-31A0-F12EE8A7B3BA}"/>
              </a:ext>
            </a:extLst>
          </p:cNvPr>
          <p:cNvCxnSpPr/>
          <p:nvPr userDrawn="1"/>
        </p:nvCxnSpPr>
        <p:spPr>
          <a:xfrm>
            <a:off x="474382" y="288544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956866-6B2E-BDCC-7085-32826E43B1B0}"/>
              </a:ext>
            </a:extLst>
          </p:cNvPr>
          <p:cNvCxnSpPr/>
          <p:nvPr userDrawn="1"/>
        </p:nvCxnSpPr>
        <p:spPr>
          <a:xfrm>
            <a:off x="474382" y="370840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B77241-0787-2DCA-C996-E11FA336812F}"/>
              </a:ext>
            </a:extLst>
          </p:cNvPr>
          <p:cNvCxnSpPr/>
          <p:nvPr userDrawn="1"/>
        </p:nvCxnSpPr>
        <p:spPr>
          <a:xfrm>
            <a:off x="474382" y="453136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B4D8FB-872D-4EC0-5200-21FE4C8C1E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5502" y="22334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80D63D-9C3F-DC39-2945-C7942E9A8C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3133" y="22334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A92A5F8-214A-E5DA-8724-D1B614625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5502" y="30672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3DCC50-5596-C586-CF36-4639D82BF2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3133" y="30672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56A78CF-FE51-9D5F-EDE1-74280526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5502" y="39011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CC003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70B21D-8AFD-35B8-2466-C07E91F00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73133" y="39011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DCCB58-86C7-BD2F-320D-C61E6DFBAD87}"/>
              </a:ext>
            </a:extLst>
          </p:cNvPr>
          <p:cNvCxnSpPr/>
          <p:nvPr userDrawn="1"/>
        </p:nvCxnSpPr>
        <p:spPr>
          <a:xfrm>
            <a:off x="4355502" y="205232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76F811-08F3-CBF1-B4E3-DAB698CE9280}"/>
              </a:ext>
            </a:extLst>
          </p:cNvPr>
          <p:cNvCxnSpPr/>
          <p:nvPr userDrawn="1"/>
        </p:nvCxnSpPr>
        <p:spPr>
          <a:xfrm>
            <a:off x="4355502" y="288544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702810-57CC-298F-F075-74540A9A809E}"/>
              </a:ext>
            </a:extLst>
          </p:cNvPr>
          <p:cNvCxnSpPr/>
          <p:nvPr userDrawn="1"/>
        </p:nvCxnSpPr>
        <p:spPr>
          <a:xfrm>
            <a:off x="4355502" y="370840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00761E-3813-73E6-86C2-1413A4BF4703}"/>
              </a:ext>
            </a:extLst>
          </p:cNvPr>
          <p:cNvCxnSpPr/>
          <p:nvPr userDrawn="1"/>
        </p:nvCxnSpPr>
        <p:spPr>
          <a:xfrm>
            <a:off x="4355502" y="453136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D0B1ECA-9F34-166B-0C6C-9B6631ED1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4480"/>
            <a:ext cx="5243332" cy="442993"/>
          </a:xfrm>
          <a:prstGeom prst="rect">
            <a:avLst/>
          </a:prstGeom>
        </p:spPr>
        <p:txBody>
          <a:bodyPr/>
          <a:lstStyle>
            <a:lvl1pPr>
              <a:defRPr lang="en-US" sz="3150" b="1" i="0" kern="1200" dirty="0">
                <a:solidFill>
                  <a:srgbClr val="CC00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343008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7FBC06-E513-7056-9F8A-1D5478DD7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FB8E4-230B-D6DF-171C-D21D72589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7ADA28C-96E1-32C7-27B7-46DDEBDBD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382" y="22334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177D21C-7353-F889-BCA0-4E531909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013" y="22334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3C56FA4-3F17-9138-CCBE-0F82C8F9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382" y="30672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48B0C69-596E-D8CE-E9EA-7FB12F5A5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2013" y="30672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640A671-5371-D998-FE77-BD5149473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82" y="39011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9F779A4-18A7-1B09-88CD-9866991DC0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2013" y="39011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0254BA-5051-2B95-0E62-055BBB3D872B}"/>
              </a:ext>
            </a:extLst>
          </p:cNvPr>
          <p:cNvCxnSpPr/>
          <p:nvPr userDrawn="1"/>
        </p:nvCxnSpPr>
        <p:spPr>
          <a:xfrm>
            <a:off x="474382" y="205232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D643D3-E55A-0596-31A0-F12EE8A7B3BA}"/>
              </a:ext>
            </a:extLst>
          </p:cNvPr>
          <p:cNvCxnSpPr/>
          <p:nvPr userDrawn="1"/>
        </p:nvCxnSpPr>
        <p:spPr>
          <a:xfrm>
            <a:off x="474382" y="288544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956866-6B2E-BDCC-7085-32826E43B1B0}"/>
              </a:ext>
            </a:extLst>
          </p:cNvPr>
          <p:cNvCxnSpPr/>
          <p:nvPr userDrawn="1"/>
        </p:nvCxnSpPr>
        <p:spPr>
          <a:xfrm>
            <a:off x="474382" y="370840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B77241-0787-2DCA-C996-E11FA336812F}"/>
              </a:ext>
            </a:extLst>
          </p:cNvPr>
          <p:cNvCxnSpPr/>
          <p:nvPr userDrawn="1"/>
        </p:nvCxnSpPr>
        <p:spPr>
          <a:xfrm>
            <a:off x="474382" y="453136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B4D8FB-872D-4EC0-5200-21FE4C8C1E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5502" y="2233449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80D63D-9C3F-DC39-2945-C7942E9A8C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3133" y="2233449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A92A5F8-214A-E5DA-8724-D1B614625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5502" y="3067287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3DCC50-5596-C586-CF36-4639D82BF2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3133" y="3067287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56A78CF-FE51-9D5F-EDE1-74280526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5502" y="3901125"/>
            <a:ext cx="613457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70B21D-8AFD-35B8-2466-C07E91F00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73133" y="3901125"/>
            <a:ext cx="2668787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sz="160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Section header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DCCB58-86C7-BD2F-320D-C61E6DFBAD87}"/>
              </a:ext>
            </a:extLst>
          </p:cNvPr>
          <p:cNvCxnSpPr/>
          <p:nvPr userDrawn="1"/>
        </p:nvCxnSpPr>
        <p:spPr>
          <a:xfrm>
            <a:off x="4355502" y="205232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76F811-08F3-CBF1-B4E3-DAB698CE9280}"/>
              </a:ext>
            </a:extLst>
          </p:cNvPr>
          <p:cNvCxnSpPr/>
          <p:nvPr userDrawn="1"/>
        </p:nvCxnSpPr>
        <p:spPr>
          <a:xfrm>
            <a:off x="4355502" y="288544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702810-57CC-298F-F075-74540A9A809E}"/>
              </a:ext>
            </a:extLst>
          </p:cNvPr>
          <p:cNvCxnSpPr/>
          <p:nvPr userDrawn="1"/>
        </p:nvCxnSpPr>
        <p:spPr>
          <a:xfrm>
            <a:off x="4355502" y="370840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00761E-3813-73E6-86C2-1413A4BF4703}"/>
              </a:ext>
            </a:extLst>
          </p:cNvPr>
          <p:cNvCxnSpPr/>
          <p:nvPr userDrawn="1"/>
        </p:nvCxnSpPr>
        <p:spPr>
          <a:xfrm>
            <a:off x="4355502" y="4531360"/>
            <a:ext cx="3386418" cy="0"/>
          </a:xfrm>
          <a:prstGeom prst="line">
            <a:avLst/>
          </a:prstGeom>
          <a:ln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CA2E9B2-1E8E-76F2-6EEB-9AAE58713EC1}"/>
              </a:ext>
            </a:extLst>
          </p:cNvPr>
          <p:cNvSpPr txBox="1"/>
          <p:nvPr userDrawn="1"/>
        </p:nvSpPr>
        <p:spPr>
          <a:xfrm>
            <a:off x="474382" y="750013"/>
            <a:ext cx="5063389" cy="51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82C3FB-7B72-89CA-FE91-9ACEF5360A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5290" y="1257767"/>
            <a:ext cx="4633434" cy="442993"/>
          </a:xfrm>
          <a:prstGeom prst="rect">
            <a:avLst/>
          </a:prstGeom>
        </p:spPr>
        <p:txBody>
          <a:bodyPr lIns="0" tIns="72000" rIns="0" bIns="0" anchor="ctr"/>
          <a:lstStyle>
            <a:lvl1pPr marL="0" indent="0">
              <a:buNone/>
              <a:defRPr lang="en-GB" sz="3150" b="1" i="0" kern="1200" dirty="0">
                <a:solidFill>
                  <a:srgbClr val="0066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66FF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9202812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14580B-E757-EA1B-BECD-98A7D8087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9835296-98E3-99E8-1C32-B6EFDCCB7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382" y="3182268"/>
            <a:ext cx="5524499" cy="3061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5F9F6E0-CD1C-1EB2-7ACA-41EC511F52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9922" y="0"/>
            <a:ext cx="5272078" cy="6858000"/>
          </a:xfrm>
          <a:custGeom>
            <a:avLst/>
            <a:gdLst>
              <a:gd name="connsiteX0" fmla="*/ 4616960 w 5262333"/>
              <a:gd name="connsiteY0" fmla="*/ 0 h 6845324"/>
              <a:gd name="connsiteX1" fmla="*/ 5262333 w 5262333"/>
              <a:gd name="connsiteY1" fmla="*/ 0 h 6845324"/>
              <a:gd name="connsiteX2" fmla="*/ 5262333 w 5262333"/>
              <a:gd name="connsiteY2" fmla="*/ 6845324 h 6845324"/>
              <a:gd name="connsiteX3" fmla="*/ 0 w 5262333"/>
              <a:gd name="connsiteY3" fmla="*/ 6845324 h 6845324"/>
              <a:gd name="connsiteX4" fmla="*/ 1367711 w 5262333"/>
              <a:gd name="connsiteY4" fmla="*/ 3962872 h 684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2333" h="6845324">
                <a:moveTo>
                  <a:pt x="4616960" y="0"/>
                </a:moveTo>
                <a:lnTo>
                  <a:pt x="5262333" y="0"/>
                </a:lnTo>
                <a:lnTo>
                  <a:pt x="5262333" y="6845324"/>
                </a:lnTo>
                <a:lnTo>
                  <a:pt x="0" y="6845324"/>
                </a:lnTo>
                <a:lnTo>
                  <a:pt x="1367711" y="39628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582852-30E9-17E7-11B8-B5DA4A268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2" y="2074476"/>
            <a:ext cx="6576377" cy="7505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GB" dirty="0"/>
              <a:t>Intro copy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4A968772-07DB-12BB-0904-B79E37142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47168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411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2327DE-5420-30E2-6DA4-F9F641359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9835296-98E3-99E8-1C32-B6EFDCCB7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382" y="3182268"/>
            <a:ext cx="5524499" cy="3061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9106FDA-37BD-2F2A-25F5-750A0DF22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9922" y="0"/>
            <a:ext cx="5272078" cy="6858000"/>
          </a:xfrm>
          <a:custGeom>
            <a:avLst/>
            <a:gdLst>
              <a:gd name="connsiteX0" fmla="*/ 4616960 w 5262333"/>
              <a:gd name="connsiteY0" fmla="*/ 0 h 6845324"/>
              <a:gd name="connsiteX1" fmla="*/ 5262333 w 5262333"/>
              <a:gd name="connsiteY1" fmla="*/ 0 h 6845324"/>
              <a:gd name="connsiteX2" fmla="*/ 5262333 w 5262333"/>
              <a:gd name="connsiteY2" fmla="*/ 6845324 h 6845324"/>
              <a:gd name="connsiteX3" fmla="*/ 0 w 5262333"/>
              <a:gd name="connsiteY3" fmla="*/ 6845324 h 6845324"/>
              <a:gd name="connsiteX4" fmla="*/ 1367711 w 5262333"/>
              <a:gd name="connsiteY4" fmla="*/ 3962872 h 684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2333" h="6845324">
                <a:moveTo>
                  <a:pt x="4616960" y="0"/>
                </a:moveTo>
                <a:lnTo>
                  <a:pt x="5262333" y="0"/>
                </a:lnTo>
                <a:lnTo>
                  <a:pt x="5262333" y="6845324"/>
                </a:lnTo>
                <a:lnTo>
                  <a:pt x="0" y="6845324"/>
                </a:lnTo>
                <a:lnTo>
                  <a:pt x="1367711" y="39628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02D9D99-C216-4B02-065D-C38F1CE70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2" y="2074476"/>
            <a:ext cx="6576377" cy="7505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GB" dirty="0"/>
              <a:t>Intro copy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F95F59C-5DB4-928A-5FA3-AAA719DAC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47168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48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053795-E5CE-D44F-8502-7757A205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9835296-98E3-99E8-1C32-B6EFDCCB7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382" y="3281680"/>
            <a:ext cx="5524499" cy="30701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062" y="2074476"/>
            <a:ext cx="5524499" cy="427739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1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5572782-DD9C-A24D-C430-38B61C190A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2" y="2074476"/>
            <a:ext cx="5524219" cy="7505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>
                <a:solidFill>
                  <a:srgbClr val="0066FF"/>
                </a:solidFill>
              </a:defRPr>
            </a:lvl1pPr>
          </a:lstStyle>
          <a:p>
            <a:pPr lvl="0"/>
            <a:r>
              <a:rPr lang="en-GB" dirty="0"/>
              <a:t>Intro copy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F06DFAD2-6DFD-7A0C-02E6-6F314C1F5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47168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22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8E4700-9879-AD30-CCCF-A02643794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475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1829432-9604-C806-3DFA-741FF70F1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39840"/>
            <a:ext cx="7175918" cy="69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lang="en-US" sz="3150" b="1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95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E55D3E-E14C-E473-58C3-CCC6AF6E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475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39946EF-5E77-564E-D77E-69F26F44A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39840"/>
            <a:ext cx="7175918" cy="69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lang="en-US" sz="3150" b="1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24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E55D3E-E14C-E473-58C3-CCC6AF6E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475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39946EF-5E77-564E-D77E-69F26F44A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39840"/>
            <a:ext cx="7175918" cy="69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lang="en-US" sz="3150" b="1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93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E55D3E-E14C-E473-58C3-CCC6AF6E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475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39946EF-5E77-564E-D77E-69F26F44A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39840"/>
            <a:ext cx="7175918" cy="69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lang="en-US" sz="3150" b="1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9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7A5A-9604-7451-41D2-5D5652825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7BFED1-9646-37B8-D45E-529686F3D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9F0E1-418B-6240-5E03-61D1219D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E6C58-7044-C31F-60C0-FE5921DC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E55D3E-E14C-E473-58C3-CCC6AF6E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475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39946EF-5E77-564E-D77E-69F26F44A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39840"/>
            <a:ext cx="7175918" cy="69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lang="en-US" sz="3150" b="1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084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E55D3E-E14C-E473-58C3-CCC6AF6E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475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39946EF-5E77-564E-D77E-69F26F44A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39840"/>
            <a:ext cx="7175918" cy="69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lang="en-US" sz="3150" b="1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428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D31307-BF39-B987-BB26-42DCB31A4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57C1C6-9066-1042-B7CE-C78DADED0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</p:spTree>
    <p:extLst>
      <p:ext uri="{BB962C8B-B14F-4D97-AF65-F5344CB8AC3E}">
        <p14:creationId xmlns:p14="http://schemas.microsoft.com/office/powerpoint/2010/main" val="3162354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3C1FD2-A81D-7732-D37A-40F55680D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0261D74F-1379-15DC-FB64-04970E388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97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83A76C-9A5E-5022-1AA8-0CDA36BFC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B5CC178-DBF7-1A93-99C2-F1459F8EE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55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4EE552-DAEA-36E9-6431-AC0BB9285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78DE626C-AEAD-77D9-623F-4D12AE24D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18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DD81A9-64B7-AD4A-600A-915285C9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55EF11AE-D4DF-3FF4-D557-0CACDFBA4F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793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B19719-0598-E0E2-9048-13C0A6728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977BBC69-4974-FA1F-78A5-5068FDAD7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150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9D34C4-7EC8-D393-75EA-583708B9D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698C24DA-6388-25AD-256B-2A6420960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5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78F308-3E9D-49F1-81F3-54E364289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EDBAE0A8-4A8E-9396-1EA8-785D3FD27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2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2457B-E7EF-8889-1DAE-9C469FC5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11BCB-9F79-9524-9354-B2E4023A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EB9C7-4312-6B78-D917-D206C6CE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20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4519EB-9E00-2559-F722-8AC15811A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8182558D-7509-96C9-F481-8A40671C3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57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8087B6-9163-1BDD-AE44-F6B2E2A8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FB835EE4-D17C-645E-077E-4165EBDE1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06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F9F93A-E8C6-F4B5-C57D-D9FC44DF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E0A767C0-EEAA-7941-0F8F-DA76C7FDF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182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AF604B-FD70-4B85-3336-3A32267EC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0328DDF0-051D-041B-E40B-7C3811FF5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614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8E4BF1-445C-6A1C-DEA9-6AA09D5B1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587CDBCF-BC1E-321F-22CF-9B6079209C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598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B82849-2F39-237E-65C3-D7405C7C1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893506A3-C56C-6BA1-04A3-751803F2C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881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326D2E-B7B1-77F5-7638-9368C62A4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86642182-F249-E816-8FD5-ED2FBD606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8753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E7011-A3DC-37EA-DC36-50BB7DED8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6934BAA1-450E-7237-79F4-EC67F74A4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54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50E764-C962-EE23-78E5-D1EBB2369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D3431E4-3073-BF40-1F77-493BC95516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80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7F6A03-1980-0855-7C56-0FE7936A8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CE3D4B96-43CF-20C5-C7EA-21397085A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13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DF895-DB51-3A3E-C8F9-8D8556A7E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773AD-635B-3996-2985-C838E153A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12DD1-0DC8-7BD6-43D1-F3899AF87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C01AF-169E-852F-2E5C-44C2AF63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72B18-2E33-A774-3FAD-3C064BF98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1357C-0D4A-BEEA-807F-C69EC546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282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7312AF-CC4E-32F5-3840-1CB75F1D9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41A6AF7A-DC53-950A-FAB2-B0C1E141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582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8E2A43-D8ED-2AFF-DF1D-2768099C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CC0067A7-E339-4A6A-0F75-9FD6F6F430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198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53FD96-2923-624E-B512-D24ED8A8E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87E8C72-B724-A12C-B253-E7D6AF6A8D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748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EE9619-14FD-B095-0B4D-17753C77C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91F8F89C-11E0-49E6-6A63-CA5A4D7E8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686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CB8D43-0AD2-D0D0-10DB-130DC626C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CD899AB-3F0F-08BB-7C33-B7DE6840F9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809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4B3CDA-1217-1213-4F36-04B26F676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9F1126B1-0FE6-01DD-B72C-7011987B4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568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F56B2E-BAEA-CB69-1DAE-C655B6BB9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80E92DC3-F638-506C-C85F-5E41E00681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778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7D35E0-B3EE-65DC-1B3B-D487A8A38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204720"/>
            <a:ext cx="6221058" cy="4147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2ACA262F-DE47-DEFA-D510-07B052B14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291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0C05D-98CF-B470-64EA-70F0A7F3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2008110"/>
            <a:ext cx="5524499" cy="4343759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58088780-8040-3FFE-DF92-067CEB96819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442075" y="2008414"/>
            <a:ext cx="5262563" cy="4343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FCBCD064-8F4B-78DB-B46E-1E5BD9558F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177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934E2-CB29-3C58-0846-A3320DE2F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82" y="1997894"/>
            <a:ext cx="5524499" cy="347472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EEC751-98EC-EB03-0E0E-D374AF3E4E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8725" y="0"/>
            <a:ext cx="5883275" cy="6858000"/>
          </a:xfrm>
          <a:prstGeom prst="rect">
            <a:avLst/>
          </a:prstGeom>
          <a:solidFill>
            <a:srgbClr val="FF00FF">
              <a:alpha val="24706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1A191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FF522EF-7BB0-EB8A-4D1C-EF1E09621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01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AC73-2C21-9DFA-5D40-49BF92C6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E6BC61-6FE8-56D5-8ACF-DFD12190C2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A4D50-11DC-125D-68C6-5FFD40A73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EECE2-D97C-4FE2-BE6B-49F8E7B6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8BCCF-5855-AF11-6E3D-0E53D475E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64D51-D75A-AB9D-8B81-A3234879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471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EEBE5-FC04-09AF-1CB7-7AC9FECB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3639D5-D7C6-1FC5-5ACE-99FFC027C9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8725" y="1981565"/>
            <a:ext cx="5524499" cy="347472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Bullet points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EEC751-98EC-EB03-0E0E-D374AF3E4E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79" y="0"/>
            <a:ext cx="5883275" cy="6858000"/>
          </a:xfrm>
          <a:prstGeom prst="rect">
            <a:avLst/>
          </a:prstGeom>
          <a:solidFill>
            <a:srgbClr val="FF00FF">
              <a:alpha val="24706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1A191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1F67B2EF-6CF3-4666-78B1-8C88C2E1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725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pic>
        <p:nvPicPr>
          <p:cNvPr id="7" name="Picture 6" descr="Unitaid logo">
            <a:extLst>
              <a:ext uri="{FF2B5EF4-FFF2-40B4-BE49-F238E27FC236}">
                <a16:creationId xmlns:a16="http://schemas.microsoft.com/office/drawing/2014/main" id="{143E6FCE-0E86-CF8A-1DEA-3CDA54A4D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73" y="256405"/>
            <a:ext cx="1342050" cy="33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960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8FA842-B2D0-9501-64B9-E609A96EA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EEC751-98EC-EB03-0E0E-D374AF3E4E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8725" y="0"/>
            <a:ext cx="5883275" cy="6858000"/>
          </a:xfrm>
          <a:prstGeom prst="rect">
            <a:avLst/>
          </a:prstGeom>
          <a:solidFill>
            <a:srgbClr val="FF00FF">
              <a:alpha val="24706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1A191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A2739BC-E93A-9E4A-C097-2E5A7DFAD0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62" y="1877936"/>
            <a:ext cx="5524219" cy="8979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Intro copy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1EA9340-A531-3817-7D52-DD22D74455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382" y="2936240"/>
            <a:ext cx="5524499" cy="34156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4DDA781-8CB2-4BE5-1CF6-A0BFBF279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190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02259-8F55-57FD-5F40-A99462E7D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EEC751-98EC-EB03-0E0E-D374AF3E4E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79" y="0"/>
            <a:ext cx="5883275" cy="6858000"/>
          </a:xfrm>
          <a:prstGeom prst="rect">
            <a:avLst/>
          </a:prstGeom>
          <a:solidFill>
            <a:srgbClr val="FF00FF">
              <a:alpha val="24706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1A191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8E018DE-6850-7F3B-21D1-02C912E497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725" y="2936240"/>
            <a:ext cx="5524499" cy="34156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None/>
              <a:defRPr sz="1400" b="0">
                <a:solidFill>
                  <a:srgbClr val="1A1918"/>
                </a:solidFill>
              </a:defRPr>
            </a:lvl1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AD92B7D-9939-F6E9-599C-886435028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005" y="1877936"/>
            <a:ext cx="5524219" cy="8979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Intro copy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FDE95738-DC81-D9A0-D0B4-1083AAAAD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905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pic>
        <p:nvPicPr>
          <p:cNvPr id="2" name="Picture 1" descr="Unitaid logo">
            <a:extLst>
              <a:ext uri="{FF2B5EF4-FFF2-40B4-BE49-F238E27FC236}">
                <a16:creationId xmlns:a16="http://schemas.microsoft.com/office/drawing/2014/main" id="{11AD56CE-283F-CCFC-82D4-80A7BF0E11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73" y="256405"/>
            <a:ext cx="1342050" cy="33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91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CB78-E79C-EA33-1164-2FB41D505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788134-1235-4942-ED2F-455388E3F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1A1918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EEC751-98EC-EB03-0E0E-D374AF3E4E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8725" y="0"/>
            <a:ext cx="5883275" cy="6858000"/>
          </a:xfrm>
          <a:prstGeom prst="rect">
            <a:avLst/>
          </a:prstGeom>
          <a:solidFill>
            <a:srgbClr val="FF00FF">
              <a:alpha val="24706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1A191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9">
            <a:extLst>
              <a:ext uri="{FF2B5EF4-FFF2-40B4-BE49-F238E27FC236}">
                <a16:creationId xmlns:a16="http://schemas.microsoft.com/office/drawing/2014/main" id="{B2542A5B-FE56-10A5-39DC-4AE518C1CF9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64856" y="1876816"/>
            <a:ext cx="5534025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7F8EE486-3419-DA5A-B3D3-5B1F14ED3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62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4025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4D455-66B0-1995-D7CD-93E25F7D5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EEC751-98EC-EB03-0E0E-D374AF3E4E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79" y="0"/>
            <a:ext cx="5883275" cy="6858000"/>
          </a:xfrm>
          <a:prstGeom prst="rect">
            <a:avLst/>
          </a:prstGeom>
          <a:solidFill>
            <a:srgbClr val="FF00FF">
              <a:alpha val="24706"/>
            </a:srgbClr>
          </a:solidFill>
        </p:spPr>
        <p:txBody>
          <a:bodyPr/>
          <a:lstStyle>
            <a:lvl1pPr marL="0" indent="0">
              <a:buNone/>
              <a:defRPr sz="1400">
                <a:solidFill>
                  <a:srgbClr val="1A191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hart Placeholder 9">
            <a:extLst>
              <a:ext uri="{FF2B5EF4-FFF2-40B4-BE49-F238E27FC236}">
                <a16:creationId xmlns:a16="http://schemas.microsoft.com/office/drawing/2014/main" id="{43512396-643C-14A5-6EC4-D7781244278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99199" y="1876816"/>
            <a:ext cx="5534025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B9C0C8CE-A4C8-DCC8-BB46-88EA9E842D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725" y="1255597"/>
            <a:ext cx="5243332" cy="4429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tabLst>
                <a:tab pos="3060700" algn="l"/>
              </a:tabLst>
              <a:defRPr sz="3150" b="1" i="0">
                <a:solidFill>
                  <a:srgbClr val="212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Picture 4" descr="Unitaid logo">
            <a:extLst>
              <a:ext uri="{FF2B5EF4-FFF2-40B4-BE49-F238E27FC236}">
                <a16:creationId xmlns:a16="http://schemas.microsoft.com/office/drawing/2014/main" id="{DB679F06-5C69-B572-1613-A4840F4CF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73" y="256405"/>
            <a:ext cx="1342050" cy="33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941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65468-F1AA-D71D-AD93-0BF5312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D86A332-6AA7-E6AD-5A9F-1D97882EEE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F406462-EE5B-BF55-3971-CE7A8D0D7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407" y="1943015"/>
            <a:ext cx="7141580" cy="2870521"/>
          </a:xfrm>
          <a:prstGeom prst="rect">
            <a:avLst/>
          </a:prstGeom>
        </p:spPr>
        <p:txBody>
          <a:bodyPr lIns="0" tIns="21600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983568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65468-F1AA-D71D-AD93-0BF5312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D86A332-6AA7-E6AD-5A9F-1D97882EEE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F406462-EE5B-BF55-3971-CE7A8D0D7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407" y="1943015"/>
            <a:ext cx="7141580" cy="2870521"/>
          </a:xfrm>
          <a:prstGeom prst="rect">
            <a:avLst/>
          </a:prstGeom>
        </p:spPr>
        <p:txBody>
          <a:bodyPr lIns="0" tIns="21600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2377735-518F-D65A-EEBE-9469E0FF4D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407" y="1300254"/>
            <a:ext cx="852153" cy="618377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BFF2EAA-9180-7B30-2D2F-81ACB549B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6407" y="4813536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1 Name in Bold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D9CD37D-187F-58E3-72D4-5724D36D99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6407" y="5151288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2 Title in Regular</a:t>
            </a:r>
          </a:p>
        </p:txBody>
      </p:sp>
    </p:spTree>
    <p:extLst>
      <p:ext uri="{BB962C8B-B14F-4D97-AF65-F5344CB8AC3E}">
        <p14:creationId xmlns:p14="http://schemas.microsoft.com/office/powerpoint/2010/main" val="33959124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65468-F1AA-D71D-AD93-0BF5312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D86A332-6AA7-E6AD-5A9F-1D97882EEE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F406462-EE5B-BF55-3971-CE7A8D0D7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407" y="1943015"/>
            <a:ext cx="7141580" cy="2870521"/>
          </a:xfrm>
          <a:prstGeom prst="rect">
            <a:avLst/>
          </a:prstGeom>
        </p:spPr>
        <p:txBody>
          <a:bodyPr lIns="0" tIns="21600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2377735-518F-D65A-EEBE-9469E0FF4D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407" y="1300254"/>
            <a:ext cx="852153" cy="618377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BFF2EAA-9180-7B30-2D2F-81ACB549B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6407" y="4813536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1 Name in Bold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D9CD37D-187F-58E3-72D4-5724D36D99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6407" y="5151288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2 Title in Regular</a:t>
            </a:r>
          </a:p>
        </p:txBody>
      </p:sp>
    </p:spTree>
    <p:extLst>
      <p:ext uri="{BB962C8B-B14F-4D97-AF65-F5344CB8AC3E}">
        <p14:creationId xmlns:p14="http://schemas.microsoft.com/office/powerpoint/2010/main" val="2532257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65468-F1AA-D71D-AD93-0BF5312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D86A332-6AA7-E6AD-5A9F-1D97882EEE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F406462-EE5B-BF55-3971-CE7A8D0D7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4556" y="1943015"/>
            <a:ext cx="6057256" cy="2870521"/>
          </a:xfrm>
          <a:prstGeom prst="rect">
            <a:avLst/>
          </a:prstGeom>
        </p:spPr>
        <p:txBody>
          <a:bodyPr lIns="0" tIns="21600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2377735-518F-D65A-EEBE-9469E0FF4D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56" y="1300254"/>
            <a:ext cx="852153" cy="618377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BFF2EAA-9180-7B30-2D2F-81ACB549B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556" y="4813536"/>
            <a:ext cx="4856417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1 Name in Bold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D9CD37D-187F-58E3-72D4-5724D36D99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4556" y="5151288"/>
            <a:ext cx="4856417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2 Title in Regular</a:t>
            </a:r>
          </a:p>
        </p:txBody>
      </p:sp>
    </p:spTree>
    <p:extLst>
      <p:ext uri="{BB962C8B-B14F-4D97-AF65-F5344CB8AC3E}">
        <p14:creationId xmlns:p14="http://schemas.microsoft.com/office/powerpoint/2010/main" val="23700057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65468-F1AA-D71D-AD93-0BF5312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D86A332-6AA7-E6AD-5A9F-1D97882EEE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82" y="6470248"/>
            <a:ext cx="5243512" cy="115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3819D477-A02A-174C-BDBE-00C6F4C0F2AF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GB" dirty="0">
                <a:effectLst/>
                <a:latin typeface="Arial" panose="020B0604020202020204" pitchFamily="34" charset="0"/>
              </a:rPr>
              <a:t>Presentation Title | Date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F406462-EE5B-BF55-3971-CE7A8D0D7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407" y="1943015"/>
            <a:ext cx="7141580" cy="2870521"/>
          </a:xfrm>
          <a:prstGeom prst="rect">
            <a:avLst/>
          </a:prstGeom>
        </p:spPr>
        <p:txBody>
          <a:bodyPr lIns="0" tIns="21600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2377735-518F-D65A-EEBE-9469E0FF4D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407" y="1300254"/>
            <a:ext cx="852153" cy="618377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BFF2EAA-9180-7B30-2D2F-81ACB549B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6407" y="4813536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1 Name in Bold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D9CD37D-187F-58E3-72D4-5724D36D99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6407" y="5151288"/>
            <a:ext cx="7141580" cy="324070"/>
          </a:xfrm>
          <a:prstGeom prst="rect">
            <a:avLst/>
          </a:prstGeom>
        </p:spPr>
        <p:txBody>
          <a:bodyPr lIns="0" tIns="21600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Line 2 Title in Regular</a:t>
            </a:r>
          </a:p>
        </p:txBody>
      </p:sp>
    </p:spTree>
    <p:extLst>
      <p:ext uri="{BB962C8B-B14F-4D97-AF65-F5344CB8AC3E}">
        <p14:creationId xmlns:p14="http://schemas.microsoft.com/office/powerpoint/2010/main" val="77851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theme" Target="../theme/theme1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A89306-07D8-CD15-8926-365C5AA7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2B605-260D-B012-630A-22998D396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37316-DD75-949B-B8AA-A4784CBDE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DC797-C42E-4089-A45C-1DE649842491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BEB7C-23E1-9EDB-0CB2-948E44B38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F029F-A7B8-5E2F-2C21-5C0D11D7A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2C714-B19A-4F65-B627-2FA447DD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0" r:id="rId12"/>
    <p:sldLayoutId id="2147483711" r:id="rId13"/>
    <p:sldLayoutId id="2147483712" r:id="rId14"/>
    <p:sldLayoutId id="2147483713" r:id="rId15"/>
    <p:sldLayoutId id="2147483804" r:id="rId16"/>
    <p:sldLayoutId id="2147483805" r:id="rId17"/>
    <p:sldLayoutId id="2147483815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  <p:sldLayoutId id="2147483736" r:id="rId41"/>
    <p:sldLayoutId id="2147483737" r:id="rId42"/>
    <p:sldLayoutId id="2147483738" r:id="rId43"/>
    <p:sldLayoutId id="2147483739" r:id="rId44"/>
    <p:sldLayoutId id="2147483740" r:id="rId45"/>
    <p:sldLayoutId id="2147483741" r:id="rId46"/>
    <p:sldLayoutId id="2147483742" r:id="rId47"/>
    <p:sldLayoutId id="2147483743" r:id="rId48"/>
    <p:sldLayoutId id="2147483744" r:id="rId49"/>
    <p:sldLayoutId id="2147483745" r:id="rId50"/>
    <p:sldLayoutId id="2147483746" r:id="rId51"/>
    <p:sldLayoutId id="2147483747" r:id="rId52"/>
    <p:sldLayoutId id="2147483748" r:id="rId53"/>
    <p:sldLayoutId id="2147483749" r:id="rId54"/>
    <p:sldLayoutId id="2147483750" r:id="rId55"/>
    <p:sldLayoutId id="2147483751" r:id="rId56"/>
    <p:sldLayoutId id="2147483752" r:id="rId57"/>
    <p:sldLayoutId id="2147483801" r:id="rId58"/>
    <p:sldLayoutId id="2147483802" r:id="rId59"/>
    <p:sldLayoutId id="2147483803" r:id="rId60"/>
    <p:sldLayoutId id="2147483812" r:id="rId61"/>
    <p:sldLayoutId id="2147483753" r:id="rId62"/>
    <p:sldLayoutId id="2147483754" r:id="rId63"/>
    <p:sldLayoutId id="2147483755" r:id="rId64"/>
    <p:sldLayoutId id="2147483756" r:id="rId65"/>
    <p:sldLayoutId id="2147483757" r:id="rId66"/>
    <p:sldLayoutId id="2147483758" r:id="rId67"/>
    <p:sldLayoutId id="2147483759" r:id="rId68"/>
    <p:sldLayoutId id="2147483760" r:id="rId69"/>
    <p:sldLayoutId id="2147483761" r:id="rId70"/>
    <p:sldLayoutId id="2147483762" r:id="rId71"/>
    <p:sldLayoutId id="2147483763" r:id="rId72"/>
    <p:sldLayoutId id="2147483764" r:id="rId73"/>
    <p:sldLayoutId id="2147483765" r:id="rId74"/>
    <p:sldLayoutId id="2147483766" r:id="rId75"/>
    <p:sldLayoutId id="2147483767" r:id="rId76"/>
    <p:sldLayoutId id="2147483768" r:id="rId77"/>
    <p:sldLayoutId id="2147483769" r:id="rId78"/>
    <p:sldLayoutId id="2147483770" r:id="rId79"/>
    <p:sldLayoutId id="2147483771" r:id="rId80"/>
    <p:sldLayoutId id="2147483772" r:id="rId81"/>
    <p:sldLayoutId id="2147483773" r:id="rId82"/>
    <p:sldLayoutId id="2147483774" r:id="rId83"/>
    <p:sldLayoutId id="2147483775" r:id="rId84"/>
    <p:sldLayoutId id="2147483776" r:id="rId85"/>
    <p:sldLayoutId id="2147483777" r:id="rId86"/>
    <p:sldLayoutId id="2147483778" r:id="rId87"/>
    <p:sldLayoutId id="2147483779" r:id="rId88"/>
    <p:sldLayoutId id="2147483780" r:id="rId89"/>
    <p:sldLayoutId id="2147483781" r:id="rId90"/>
    <p:sldLayoutId id="2147483782" r:id="rId91"/>
    <p:sldLayoutId id="2147483783" r:id="rId92"/>
    <p:sldLayoutId id="2147483784" r:id="rId93"/>
    <p:sldLayoutId id="2147483785" r:id="rId94"/>
    <p:sldLayoutId id="2147483792" r:id="rId95"/>
    <p:sldLayoutId id="2147483794" r:id="rId96"/>
    <p:sldLayoutId id="2147483800" r:id="rId97"/>
    <p:sldLayoutId id="2147483797" r:id="rId98"/>
    <p:sldLayoutId id="2147483806" r:id="rId99"/>
    <p:sldLayoutId id="2147483793" r:id="rId100"/>
    <p:sldLayoutId id="2147483795" r:id="rId101"/>
    <p:sldLayoutId id="2147483789" r:id="rId102"/>
    <p:sldLayoutId id="2147483798" r:id="rId103"/>
    <p:sldLayoutId id="2147483799" r:id="rId104"/>
    <p:sldLayoutId id="2147483796" r:id="rId105"/>
    <p:sldLayoutId id="2147483790" r:id="rId106"/>
    <p:sldLayoutId id="2147483807" r:id="rId107"/>
    <p:sldLayoutId id="2147483791" r:id="rId108"/>
    <p:sldLayoutId id="2147483821" r:id="rId109"/>
    <p:sldLayoutId id="2147483819" r:id="rId110"/>
    <p:sldLayoutId id="2147483820" r:id="rId111"/>
    <p:sldLayoutId id="2147483818" r:id="rId1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svg"/><Relationship Id="rId21" Type="http://schemas.openxmlformats.org/officeDocument/2006/relationships/image" Target="../media/image106.png"/><Relationship Id="rId34" Type="http://schemas.openxmlformats.org/officeDocument/2006/relationships/image" Target="../media/image119.svg"/><Relationship Id="rId42" Type="http://schemas.openxmlformats.org/officeDocument/2006/relationships/image" Target="../media/image127.svg"/><Relationship Id="rId47" Type="http://schemas.openxmlformats.org/officeDocument/2006/relationships/image" Target="../media/image132.png"/><Relationship Id="rId50" Type="http://schemas.openxmlformats.org/officeDocument/2006/relationships/image" Target="../media/image135.svg"/><Relationship Id="rId55" Type="http://schemas.openxmlformats.org/officeDocument/2006/relationships/image" Target="../media/image140.png"/><Relationship Id="rId63" Type="http://schemas.openxmlformats.org/officeDocument/2006/relationships/image" Target="../media/image148.png"/><Relationship Id="rId68" Type="http://schemas.openxmlformats.org/officeDocument/2006/relationships/image" Target="../media/image153.svg"/><Relationship Id="rId7" Type="http://schemas.openxmlformats.org/officeDocument/2006/relationships/image" Target="../media/image92.png"/><Relationship Id="rId2" Type="http://schemas.openxmlformats.org/officeDocument/2006/relationships/hyperlink" Target="https://www.brandpad.io/unitaid" TargetMode="External"/><Relationship Id="rId16" Type="http://schemas.openxmlformats.org/officeDocument/2006/relationships/image" Target="../media/image101.svg"/><Relationship Id="rId29" Type="http://schemas.openxmlformats.org/officeDocument/2006/relationships/image" Target="../media/image114.png"/><Relationship Id="rId11" Type="http://schemas.openxmlformats.org/officeDocument/2006/relationships/image" Target="../media/image96.png"/><Relationship Id="rId24" Type="http://schemas.openxmlformats.org/officeDocument/2006/relationships/image" Target="../media/image109.svg"/><Relationship Id="rId32" Type="http://schemas.openxmlformats.org/officeDocument/2006/relationships/image" Target="../media/image117.svg"/><Relationship Id="rId37" Type="http://schemas.openxmlformats.org/officeDocument/2006/relationships/image" Target="../media/image122.png"/><Relationship Id="rId40" Type="http://schemas.openxmlformats.org/officeDocument/2006/relationships/image" Target="../media/image125.sv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svg"/><Relationship Id="rId66" Type="http://schemas.openxmlformats.org/officeDocument/2006/relationships/image" Target="../media/image151.svg"/><Relationship Id="rId5" Type="http://schemas.openxmlformats.org/officeDocument/2006/relationships/image" Target="../media/image90.png"/><Relationship Id="rId61" Type="http://schemas.openxmlformats.org/officeDocument/2006/relationships/image" Target="../media/image146.png"/><Relationship Id="rId19" Type="http://schemas.openxmlformats.org/officeDocument/2006/relationships/image" Target="../media/image104.png"/><Relationship Id="rId14" Type="http://schemas.openxmlformats.org/officeDocument/2006/relationships/image" Target="../media/image99.svg"/><Relationship Id="rId22" Type="http://schemas.openxmlformats.org/officeDocument/2006/relationships/image" Target="../media/image107.svg"/><Relationship Id="rId27" Type="http://schemas.openxmlformats.org/officeDocument/2006/relationships/image" Target="../media/image112.png"/><Relationship Id="rId30" Type="http://schemas.openxmlformats.org/officeDocument/2006/relationships/image" Target="../media/image115.sv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svg"/><Relationship Id="rId56" Type="http://schemas.openxmlformats.org/officeDocument/2006/relationships/image" Target="../media/image141.svg"/><Relationship Id="rId64" Type="http://schemas.openxmlformats.org/officeDocument/2006/relationships/image" Target="../media/image149.svg"/><Relationship Id="rId8" Type="http://schemas.openxmlformats.org/officeDocument/2006/relationships/image" Target="../media/image93.svg"/><Relationship Id="rId51" Type="http://schemas.openxmlformats.org/officeDocument/2006/relationships/image" Target="../media/image136.png"/><Relationship Id="rId3" Type="http://schemas.openxmlformats.org/officeDocument/2006/relationships/image" Target="../media/image88.png"/><Relationship Id="rId12" Type="http://schemas.openxmlformats.org/officeDocument/2006/relationships/image" Target="../media/image97.sv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svg"/><Relationship Id="rId46" Type="http://schemas.openxmlformats.org/officeDocument/2006/relationships/image" Target="../media/image131.svg"/><Relationship Id="rId59" Type="http://schemas.openxmlformats.org/officeDocument/2006/relationships/image" Target="../media/image144.png"/><Relationship Id="rId67" Type="http://schemas.openxmlformats.org/officeDocument/2006/relationships/image" Target="../media/image152.png"/><Relationship Id="rId20" Type="http://schemas.openxmlformats.org/officeDocument/2006/relationships/image" Target="../media/image105.svg"/><Relationship Id="rId41" Type="http://schemas.openxmlformats.org/officeDocument/2006/relationships/image" Target="../media/image126.png"/><Relationship Id="rId54" Type="http://schemas.openxmlformats.org/officeDocument/2006/relationships/image" Target="../media/image139.svg"/><Relationship Id="rId62" Type="http://schemas.openxmlformats.org/officeDocument/2006/relationships/image" Target="../media/image147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1.sv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svg"/><Relationship Id="rId36" Type="http://schemas.openxmlformats.org/officeDocument/2006/relationships/image" Target="../media/image121.sv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svg"/><Relationship Id="rId31" Type="http://schemas.openxmlformats.org/officeDocument/2006/relationships/image" Target="../media/image116.png"/><Relationship Id="rId44" Type="http://schemas.openxmlformats.org/officeDocument/2006/relationships/image" Target="../media/image129.svg"/><Relationship Id="rId52" Type="http://schemas.openxmlformats.org/officeDocument/2006/relationships/image" Target="../media/image137.svg"/><Relationship Id="rId60" Type="http://schemas.openxmlformats.org/officeDocument/2006/relationships/image" Target="../media/image145.svg"/><Relationship Id="rId65" Type="http://schemas.openxmlformats.org/officeDocument/2006/relationships/image" Target="../media/image150.png"/><Relationship Id="rId4" Type="http://schemas.openxmlformats.org/officeDocument/2006/relationships/image" Target="../media/image89.svg"/><Relationship Id="rId9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svg"/><Relationship Id="rId39" Type="http://schemas.openxmlformats.org/officeDocument/2006/relationships/image" Target="../media/image12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F6BA0C-5B7F-F7FC-8A7B-BBAD596548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382" y="2074476"/>
            <a:ext cx="11362941" cy="427739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r-CA" b="1" dirty="0"/>
              <a:t>Use </a:t>
            </a:r>
            <a:r>
              <a:rPr lang="fr-CA" b="1" dirty="0" err="1"/>
              <a:t>this</a:t>
            </a:r>
            <a:r>
              <a:rPr lang="fr-CA" b="1" dirty="0"/>
              <a:t> </a:t>
            </a:r>
            <a:r>
              <a:rPr lang="fr-CA" b="1" dirty="0" err="1"/>
              <a:t>template</a:t>
            </a:r>
            <a:r>
              <a:rPr lang="fr-CA" b="1" dirty="0"/>
              <a:t> as a </a:t>
            </a:r>
            <a:r>
              <a:rPr lang="fr-CA" b="1" dirty="0" err="1"/>
              <a:t>starting</a:t>
            </a:r>
            <a:r>
              <a:rPr lang="fr-CA" b="1" dirty="0"/>
              <a:t> file for </a:t>
            </a:r>
            <a:r>
              <a:rPr lang="fr-CA" b="1" dirty="0" err="1"/>
              <a:t>your</a:t>
            </a:r>
            <a:r>
              <a:rPr lang="fr-CA" b="1" dirty="0"/>
              <a:t> </a:t>
            </a:r>
            <a:r>
              <a:rPr lang="fr-CA" b="1" dirty="0" err="1"/>
              <a:t>presentation</a:t>
            </a:r>
            <a:r>
              <a:rPr lang="fr-CA" b="1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fr-CA" b="1" dirty="0"/>
              <a:t>First, </a:t>
            </a:r>
            <a:r>
              <a:rPr lang="fr-CA" b="1" dirty="0" err="1"/>
              <a:t>make</a:t>
            </a:r>
            <a:r>
              <a:rPr lang="fr-CA" b="1" dirty="0"/>
              <a:t> a copy of the </a:t>
            </a:r>
            <a:r>
              <a:rPr lang="fr-CA" b="1" dirty="0" err="1"/>
              <a:t>template</a:t>
            </a:r>
            <a:r>
              <a:rPr lang="fr-CA" b="1" dirty="0"/>
              <a:t>, and </a:t>
            </a:r>
            <a:r>
              <a:rPr lang="fr-CA" b="1" dirty="0" err="1"/>
              <a:t>only</a:t>
            </a:r>
            <a:r>
              <a:rPr lang="fr-CA" b="1" dirty="0"/>
              <a:t> </a:t>
            </a:r>
            <a:r>
              <a:rPr lang="fr-CA" b="1" dirty="0" err="1"/>
              <a:t>edit</a:t>
            </a:r>
            <a:r>
              <a:rPr lang="fr-CA" b="1" dirty="0"/>
              <a:t> the copy. </a:t>
            </a:r>
            <a:r>
              <a:rPr lang="fr-CA" b="1" dirty="0" err="1"/>
              <a:t>Keep</a:t>
            </a:r>
            <a:r>
              <a:rPr lang="fr-CA" b="1" dirty="0"/>
              <a:t> the </a:t>
            </a:r>
            <a:r>
              <a:rPr lang="fr-CA" b="1" dirty="0" err="1"/>
              <a:t>template</a:t>
            </a:r>
            <a:r>
              <a:rPr lang="fr-CA" b="1" dirty="0"/>
              <a:t> for future use.</a:t>
            </a:r>
          </a:p>
          <a:p>
            <a:pPr marL="342900" indent="-342900">
              <a:buFont typeface="+mj-lt"/>
              <a:buAutoNum type="arabicPeriod"/>
            </a:pPr>
            <a:r>
              <a:rPr lang="fr-CA" b="1" dirty="0"/>
              <a:t>Use the slide </a:t>
            </a:r>
            <a:r>
              <a:rPr lang="fr-CA" b="1" dirty="0" err="1"/>
              <a:t>templates</a:t>
            </a:r>
            <a:r>
              <a:rPr lang="fr-CA" b="1" dirty="0"/>
              <a:t> and </a:t>
            </a:r>
            <a:r>
              <a:rPr lang="fr-CA" b="1" dirty="0" err="1"/>
              <a:t>icons</a:t>
            </a:r>
            <a:r>
              <a:rPr lang="fr-CA" b="1" dirty="0"/>
              <a:t> </a:t>
            </a:r>
            <a:r>
              <a:rPr lang="fr-CA" b="1" dirty="0" err="1"/>
              <a:t>you</a:t>
            </a:r>
            <a:r>
              <a:rPr lang="fr-CA" b="1" dirty="0"/>
              <a:t> </a:t>
            </a:r>
            <a:r>
              <a:rPr lang="fr-CA" b="1" dirty="0" err="1"/>
              <a:t>need</a:t>
            </a:r>
            <a:r>
              <a:rPr lang="fr-CA" b="1" dirty="0"/>
              <a:t>, </a:t>
            </a:r>
            <a:r>
              <a:rPr lang="fr-CA" b="1" dirty="0" err="1"/>
              <a:t>then</a:t>
            </a:r>
            <a:r>
              <a:rPr lang="fr-CA" b="1" dirty="0"/>
              <a:t> </a:t>
            </a:r>
            <a:r>
              <a:rPr lang="fr-CA" b="1" dirty="0" err="1"/>
              <a:t>delete</a:t>
            </a:r>
            <a:r>
              <a:rPr lang="fr-CA" b="1" dirty="0"/>
              <a:t> the </a:t>
            </a:r>
            <a:r>
              <a:rPr lang="fr-CA" b="1" dirty="0" err="1"/>
              <a:t>ones</a:t>
            </a:r>
            <a:r>
              <a:rPr lang="fr-CA" b="1" dirty="0"/>
              <a:t> </a:t>
            </a:r>
            <a:r>
              <a:rPr lang="fr-CA" b="1" dirty="0" err="1"/>
              <a:t>you</a:t>
            </a:r>
            <a:r>
              <a:rPr lang="fr-CA" b="1" dirty="0"/>
              <a:t> </a:t>
            </a:r>
            <a:r>
              <a:rPr lang="fr-CA" b="1" dirty="0" err="1"/>
              <a:t>don’t</a:t>
            </a:r>
            <a:r>
              <a:rPr lang="fr-CA" b="1" dirty="0"/>
              <a:t> </a:t>
            </a:r>
            <a:r>
              <a:rPr lang="fr-CA" b="1" dirty="0" err="1"/>
              <a:t>need</a:t>
            </a:r>
            <a:r>
              <a:rPr lang="fr-CA" b="1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fr-CA" b="1" dirty="0"/>
              <a:t>Once </a:t>
            </a:r>
            <a:r>
              <a:rPr lang="fr-CA" b="1" dirty="0" err="1"/>
              <a:t>you</a:t>
            </a:r>
            <a:r>
              <a:rPr lang="fr-CA" b="1" dirty="0"/>
              <a:t> are </a:t>
            </a:r>
            <a:r>
              <a:rPr lang="fr-CA" b="1" dirty="0" err="1"/>
              <a:t>done</a:t>
            </a:r>
            <a:r>
              <a:rPr lang="fr-CA" b="1" dirty="0"/>
              <a:t>, </a:t>
            </a:r>
            <a:r>
              <a:rPr lang="fr-CA" b="1" dirty="0" err="1"/>
              <a:t>make</a:t>
            </a:r>
            <a:r>
              <a:rPr lang="fr-CA" b="1" dirty="0"/>
              <a:t> sure to </a:t>
            </a:r>
            <a:r>
              <a:rPr lang="fr-CA" b="1" dirty="0" err="1"/>
              <a:t>also</a:t>
            </a:r>
            <a:r>
              <a:rPr lang="fr-CA" b="1" dirty="0"/>
              <a:t> </a:t>
            </a:r>
            <a:r>
              <a:rPr lang="fr-CA" b="1" dirty="0" err="1"/>
              <a:t>delete</a:t>
            </a:r>
            <a:r>
              <a:rPr lang="fr-CA" b="1" dirty="0"/>
              <a:t> </a:t>
            </a:r>
            <a:r>
              <a:rPr lang="fr-CA" b="1" dirty="0" err="1"/>
              <a:t>these</a:t>
            </a:r>
            <a:r>
              <a:rPr lang="fr-CA" b="1" dirty="0"/>
              <a:t> </a:t>
            </a:r>
            <a:r>
              <a:rPr lang="fr-CA" b="1" dirty="0" err="1"/>
              <a:t>instructional</a:t>
            </a:r>
            <a:r>
              <a:rPr lang="fr-CA" b="1" dirty="0"/>
              <a:t> slides.</a:t>
            </a:r>
          </a:p>
          <a:p>
            <a:pPr marL="342900" indent="-342900">
              <a:buFont typeface="+mj-lt"/>
              <a:buAutoNum type="arabicPeriod"/>
            </a:pPr>
            <a:r>
              <a:rPr lang="fr-CA" b="1" dirty="0" err="1"/>
              <a:t>Only</a:t>
            </a:r>
            <a:r>
              <a:rPr lang="fr-CA" b="1" dirty="0"/>
              <a:t> use </a:t>
            </a:r>
            <a:r>
              <a:rPr lang="fr-CA" b="1" dirty="0" err="1"/>
              <a:t>branded</a:t>
            </a:r>
            <a:r>
              <a:rPr lang="fr-CA" b="1" dirty="0"/>
              <a:t> </a:t>
            </a:r>
            <a:r>
              <a:rPr lang="fr-CA" b="1" dirty="0" err="1"/>
              <a:t>colors</a:t>
            </a:r>
            <a:r>
              <a:rPr lang="fr-CA" b="1" dirty="0"/>
              <a:t>, as </a:t>
            </a:r>
            <a:r>
              <a:rPr lang="fr-CA" b="1" dirty="0" err="1"/>
              <a:t>outlined</a:t>
            </a:r>
            <a:r>
              <a:rPr lang="fr-CA" b="1" dirty="0"/>
              <a:t> in the instructions. </a:t>
            </a:r>
            <a:r>
              <a:rPr lang="fr-CA" b="1" dirty="0" err="1"/>
              <a:t>Avoid</a:t>
            </a:r>
            <a:r>
              <a:rPr lang="fr-CA" b="1" dirty="0"/>
              <a:t> </a:t>
            </a:r>
            <a:r>
              <a:rPr lang="fr-CA" b="1" dirty="0" err="1"/>
              <a:t>using</a:t>
            </a:r>
            <a:r>
              <a:rPr lang="fr-CA" b="1" dirty="0"/>
              <a:t> </a:t>
            </a:r>
            <a:r>
              <a:rPr lang="fr-CA" b="1" dirty="0" err="1"/>
              <a:t>any</a:t>
            </a:r>
            <a:r>
              <a:rPr lang="fr-CA" b="1" dirty="0"/>
              <a:t> </a:t>
            </a:r>
            <a:r>
              <a:rPr lang="fr-CA" b="1" dirty="0" err="1"/>
              <a:t>other</a:t>
            </a:r>
            <a:r>
              <a:rPr lang="fr-CA" b="1" dirty="0"/>
              <a:t> </a:t>
            </a:r>
            <a:r>
              <a:rPr lang="fr-CA" b="1" dirty="0" err="1"/>
              <a:t>color</a:t>
            </a:r>
            <a:r>
              <a:rPr lang="fr-CA" b="1" dirty="0"/>
              <a:t> variation.</a:t>
            </a:r>
          </a:p>
          <a:p>
            <a:pPr marL="342900" indent="-342900">
              <a:buFont typeface="+mj-lt"/>
              <a:buAutoNum type="arabicPeriod"/>
            </a:pPr>
            <a:r>
              <a:rPr lang="fr-CA" b="1" dirty="0"/>
              <a:t>Save </a:t>
            </a:r>
            <a:r>
              <a:rPr lang="fr-CA" b="1" dirty="0" err="1"/>
              <a:t>your</a:t>
            </a:r>
            <a:r>
              <a:rPr lang="fr-CA" b="1" dirty="0"/>
              <a:t> </a:t>
            </a:r>
            <a:r>
              <a:rPr lang="fr-CA" b="1" dirty="0" err="1"/>
              <a:t>presentation</a:t>
            </a:r>
            <a:r>
              <a:rPr lang="fr-CA" b="1" dirty="0"/>
              <a:t> as a PDF </a:t>
            </a:r>
            <a:r>
              <a:rPr lang="fr-CA" b="1" dirty="0" err="1"/>
              <a:t>before</a:t>
            </a:r>
            <a:r>
              <a:rPr lang="fr-CA" b="1" dirty="0"/>
              <a:t> sharing to </a:t>
            </a:r>
            <a:r>
              <a:rPr lang="fr-CA" b="1" dirty="0" err="1"/>
              <a:t>reduce</a:t>
            </a:r>
            <a:r>
              <a:rPr lang="fr-CA" b="1" dirty="0"/>
              <a:t> the </a:t>
            </a:r>
            <a:r>
              <a:rPr lang="fr-CA" b="1"/>
              <a:t>file size.</a:t>
            </a:r>
            <a:endParaRPr lang="fr-CA" b="1" dirty="0"/>
          </a:p>
          <a:p>
            <a:pPr marL="342900" indent="-342900">
              <a:buFont typeface="+mj-lt"/>
              <a:buAutoNum type="arabicPeriod"/>
            </a:pPr>
            <a:endParaRPr lang="fr-CA" b="1" dirty="0"/>
          </a:p>
          <a:p>
            <a:pPr marL="342900" indent="-342900">
              <a:buFont typeface="+mj-lt"/>
              <a:buAutoNum type="arabicPeriod"/>
            </a:pPr>
            <a:endParaRPr lang="fr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7EC4-E112-D544-AF5F-95292D365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7C30AE-FA87-4027-B8D5-3837A8AE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err="1">
                <a:solidFill>
                  <a:srgbClr val="202E92"/>
                </a:solidFill>
              </a:rPr>
              <a:t>Getting</a:t>
            </a:r>
            <a:r>
              <a:rPr lang="fr-CA" dirty="0">
                <a:solidFill>
                  <a:srgbClr val="202E92"/>
                </a:solidFill>
              </a:rPr>
              <a:t> </a:t>
            </a:r>
            <a:r>
              <a:rPr lang="fr-CA" dirty="0" err="1">
                <a:solidFill>
                  <a:srgbClr val="202E92"/>
                </a:solidFill>
              </a:rPr>
              <a:t>started</a:t>
            </a:r>
            <a:endParaRPr lang="en-US" dirty="0">
              <a:solidFill>
                <a:srgbClr val="202E92"/>
              </a:solidFill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7C1F4E4-C21B-E463-D398-72AF6A6553B6}"/>
              </a:ext>
            </a:extLst>
          </p:cNvPr>
          <p:cNvSpPr txBox="1">
            <a:spLocks/>
          </p:cNvSpPr>
          <p:nvPr/>
        </p:nvSpPr>
        <p:spPr>
          <a:xfrm>
            <a:off x="4912822" y="272005"/>
            <a:ext cx="6924502" cy="442993"/>
          </a:xfrm>
          <a:prstGeom prst="rect">
            <a:avLst/>
          </a:prstGeom>
          <a:solidFill>
            <a:srgbClr val="FF451A"/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rmAutofit fontScale="9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3060700" algn="l"/>
              </a:tabLst>
              <a:defRPr sz="315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Instructions (delete before presenting)</a:t>
            </a:r>
          </a:p>
        </p:txBody>
      </p:sp>
    </p:spTree>
    <p:extLst>
      <p:ext uri="{BB962C8B-B14F-4D97-AF65-F5344CB8AC3E}">
        <p14:creationId xmlns:p14="http://schemas.microsoft.com/office/powerpoint/2010/main" val="175177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C59F3-E078-A7E5-6F12-F4676915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DE3C8-E28F-717C-75F6-8385131881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8F7C6-DF15-FB97-F7E0-D2E0D97565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B2A0B-DE14-8AC1-5F98-A7200CA5F8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668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03B47A-C0C9-DC17-CC37-96309905B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9BE650-5508-1F1A-CB4C-0ED6A26B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86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9D79BC6-52AF-1952-F4B5-29B38224B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944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0940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2242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2198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801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0B1B-83FA-D18E-B8C7-8944A4977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6F055-4ACC-5ECE-4D73-C69A05512C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8E648-780B-C6B7-FBD3-9E3B86778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8C7EA-D3E5-2F0D-B081-F9DE0E318E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9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9825-76A3-31F4-821E-FE905014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52CE8-3C93-6F00-5D1B-EB0DDDD13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47E26-52A1-211F-9B9A-80AA962A13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6E5E1-F7D8-DDA4-9D52-3795A5E0B6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5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86218-60EC-8CE7-3D8B-B5D94973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342E7-4083-721A-07A4-CD9D1D53CE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6DB42-6605-AF3F-C507-4866BB4F82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9B405-3CE7-26E4-2623-AECF86BE13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87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F790-366B-484F-D84A-4635733A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FEC8C-A4A8-807D-0AEA-EA577C29A1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18646-01FC-636B-B128-D40A7FEFE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8B10D-3689-F884-8CB3-DE11D9BB3E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0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BF7F9-99F2-936B-E884-0AB20DC8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C4D7F-35ED-0398-E246-F8765D0980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522DA-8017-A332-0BF5-422F7F0B16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798BF-2A49-9912-4585-F9D4F8D1ED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2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8762-E832-ABCE-80CB-FC8B02AFA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363B4-BDF8-9310-79BC-C19C7A410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49DD6-DABD-A070-414A-3EE6C87A20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82DBA-D286-A3EE-849C-D43BC5A3C3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6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D2DA-F15F-4B7F-C863-4C178CD2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127A9-4E71-3C0A-2FB9-566BECF96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431E3-2086-7047-8B75-E8B5083163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C62DF-F927-FF68-A22A-4D5901428C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FF54-B287-3CBA-D8B5-4BFBF0B5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F6627-5F9F-B57E-D738-44C858EC32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60658-1B19-79B3-B183-BC2E217EC1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32728-B82E-CDE1-8027-B70C7C22BA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83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CC6A8-C47C-D52C-D85F-C13CE757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6B35A-47F4-90B6-4A6C-AE6E99F34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50FF8-0520-102B-29A4-FB9E9B6F13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146D3-99F9-16AD-4362-3EC73A5363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0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2F1A60A-9E43-167C-4355-6C2CE06E64EF}"/>
              </a:ext>
            </a:extLst>
          </p:cNvPr>
          <p:cNvSpPr/>
          <p:nvPr/>
        </p:nvSpPr>
        <p:spPr>
          <a:xfrm>
            <a:off x="9152313" y="5378334"/>
            <a:ext cx="523702" cy="202277"/>
          </a:xfrm>
          <a:prstGeom prst="rect">
            <a:avLst/>
          </a:prstGeom>
          <a:solidFill>
            <a:srgbClr val="202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94EBCC-CB6C-3F93-BDD0-0A9D9A96FDF2}"/>
              </a:ext>
            </a:extLst>
          </p:cNvPr>
          <p:cNvSpPr/>
          <p:nvPr/>
        </p:nvSpPr>
        <p:spPr>
          <a:xfrm>
            <a:off x="474382" y="4497185"/>
            <a:ext cx="1129974" cy="257696"/>
          </a:xfrm>
          <a:prstGeom prst="rect">
            <a:avLst/>
          </a:prstGeom>
          <a:solidFill>
            <a:srgbClr val="202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F6BA0C-5B7F-F7FC-8A7B-BBAD596548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CA" b="1" dirty="0" err="1"/>
              <a:t>Primary</a:t>
            </a:r>
            <a:r>
              <a:rPr lang="fr-CA" b="1" dirty="0"/>
              <a:t> </a:t>
            </a:r>
            <a:r>
              <a:rPr lang="fr-CA" b="1" dirty="0" err="1"/>
              <a:t>colors</a:t>
            </a:r>
            <a:r>
              <a:rPr lang="fr-CA" b="1" dirty="0"/>
              <a:t>:</a:t>
            </a:r>
          </a:p>
          <a:p>
            <a:r>
              <a:rPr lang="fr-CA" b="1" dirty="0" err="1">
                <a:solidFill>
                  <a:srgbClr val="202E92"/>
                </a:solidFill>
              </a:rPr>
              <a:t>Unitaid</a:t>
            </a:r>
            <a:r>
              <a:rPr lang="fr-CA" b="1" dirty="0">
                <a:solidFill>
                  <a:srgbClr val="202E92"/>
                </a:solidFill>
              </a:rPr>
              <a:t> Navy: #212E92</a:t>
            </a:r>
          </a:p>
          <a:p>
            <a:r>
              <a:rPr lang="fr-CA" b="1" dirty="0" err="1">
                <a:solidFill>
                  <a:srgbClr val="0066FF"/>
                </a:solidFill>
              </a:rPr>
              <a:t>Unitaid</a:t>
            </a:r>
            <a:r>
              <a:rPr lang="fr-CA" b="1" dirty="0">
                <a:solidFill>
                  <a:srgbClr val="0066FF"/>
                </a:solidFill>
              </a:rPr>
              <a:t> Blue: #0066FF</a:t>
            </a:r>
          </a:p>
          <a:p>
            <a:r>
              <a:rPr lang="fr-CA" b="1" dirty="0" err="1">
                <a:solidFill>
                  <a:srgbClr val="CC0033"/>
                </a:solidFill>
              </a:rPr>
              <a:t>Unitaid</a:t>
            </a:r>
            <a:r>
              <a:rPr lang="fr-CA" b="1" dirty="0">
                <a:solidFill>
                  <a:srgbClr val="CC0033"/>
                </a:solidFill>
              </a:rPr>
              <a:t> Red: #CC0033</a:t>
            </a:r>
          </a:p>
          <a:p>
            <a:r>
              <a:rPr lang="fr-CA" b="1" dirty="0">
                <a:solidFill>
                  <a:schemeClr val="bg1"/>
                </a:solidFill>
              </a:rPr>
              <a:t>White: #FFFFFF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7EC4-E112-D544-AF5F-95292D365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4389C-413F-D726-D0D9-D6B53DD96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63" y="2074476"/>
            <a:ext cx="4762356" cy="1088825"/>
          </a:xfrm>
        </p:spPr>
        <p:txBody>
          <a:bodyPr>
            <a:normAutofit/>
          </a:bodyPr>
          <a:lstStyle/>
          <a:p>
            <a:r>
              <a:rPr lang="en-US" dirty="0"/>
              <a:t>Please make sure you are using the right colors. The next slide explains how to change colors.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7C30AE-FA87-4027-B8D5-3837A8AE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err="1">
                <a:solidFill>
                  <a:srgbClr val="202E92"/>
                </a:solidFill>
              </a:rPr>
              <a:t>Branded</a:t>
            </a:r>
            <a:r>
              <a:rPr lang="fr-CA" dirty="0">
                <a:solidFill>
                  <a:srgbClr val="202E92"/>
                </a:solidFill>
              </a:rPr>
              <a:t> </a:t>
            </a:r>
            <a:r>
              <a:rPr lang="fr-CA" dirty="0" err="1">
                <a:solidFill>
                  <a:srgbClr val="202E92"/>
                </a:solidFill>
              </a:rPr>
              <a:t>colors</a:t>
            </a:r>
            <a:endParaRPr lang="en-US" dirty="0">
              <a:solidFill>
                <a:srgbClr val="202E92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7DC811C-1737-B119-B2FD-B5E80ED07B82}"/>
              </a:ext>
            </a:extLst>
          </p:cNvPr>
          <p:cNvSpPr txBox="1">
            <a:spLocks/>
          </p:cNvSpPr>
          <p:nvPr/>
        </p:nvSpPr>
        <p:spPr>
          <a:xfrm>
            <a:off x="6296026" y="2074477"/>
            <a:ext cx="5524499" cy="42937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b="1" dirty="0" err="1"/>
              <a:t>Supporting</a:t>
            </a:r>
            <a:r>
              <a:rPr lang="fr-CA" b="1" dirty="0"/>
              <a:t> </a:t>
            </a:r>
            <a:r>
              <a:rPr lang="fr-CA" b="1" dirty="0" err="1"/>
              <a:t>colors</a:t>
            </a:r>
            <a:r>
              <a:rPr lang="fr-CA" b="1" dirty="0"/>
              <a:t> (</a:t>
            </a:r>
            <a:r>
              <a:rPr lang="fr-CA" b="1" dirty="0" err="1"/>
              <a:t>mainly</a:t>
            </a:r>
            <a:r>
              <a:rPr lang="fr-CA" b="1" dirty="0"/>
              <a:t> for </a:t>
            </a:r>
            <a:r>
              <a:rPr lang="fr-CA" b="1" dirty="0" err="1"/>
              <a:t>dark</a:t>
            </a:r>
            <a:r>
              <a:rPr lang="fr-CA" b="1" dirty="0"/>
              <a:t> backgrounds):</a:t>
            </a:r>
            <a:br>
              <a:rPr lang="fr-CA" dirty="0"/>
            </a:br>
            <a:r>
              <a:rPr lang="fr-CA" b="1" dirty="0" err="1">
                <a:solidFill>
                  <a:srgbClr val="E6EAEE"/>
                </a:solidFill>
              </a:rPr>
              <a:t>Unitaid</a:t>
            </a:r>
            <a:r>
              <a:rPr lang="fr-CA" b="1" dirty="0">
                <a:solidFill>
                  <a:srgbClr val="E6EAEE"/>
                </a:solidFill>
              </a:rPr>
              <a:t> Grey: #E6EAEE</a:t>
            </a:r>
          </a:p>
          <a:p>
            <a:r>
              <a:rPr lang="fr-CA" b="1" dirty="0" err="1">
                <a:solidFill>
                  <a:srgbClr val="75D8F7"/>
                </a:solidFill>
              </a:rPr>
              <a:t>Unitaid</a:t>
            </a:r>
            <a:r>
              <a:rPr lang="fr-CA" b="1" dirty="0">
                <a:solidFill>
                  <a:srgbClr val="75D8F7"/>
                </a:solidFill>
              </a:rPr>
              <a:t> Sky Blue: #75D8F7</a:t>
            </a:r>
          </a:p>
          <a:p>
            <a:r>
              <a:rPr lang="fr-CA" b="1" dirty="0" err="1">
                <a:solidFill>
                  <a:srgbClr val="00F7B6"/>
                </a:solidFill>
              </a:rPr>
              <a:t>Unitaid</a:t>
            </a:r>
            <a:r>
              <a:rPr lang="fr-CA" b="1" dirty="0">
                <a:solidFill>
                  <a:srgbClr val="00F7B6"/>
                </a:solidFill>
              </a:rPr>
              <a:t> Bright Green: #00F7B6</a:t>
            </a:r>
          </a:p>
          <a:p>
            <a:r>
              <a:rPr lang="fr-CA" b="1" dirty="0" err="1">
                <a:solidFill>
                  <a:srgbClr val="00C77D"/>
                </a:solidFill>
              </a:rPr>
              <a:t>Unitaid</a:t>
            </a:r>
            <a:r>
              <a:rPr lang="fr-CA" b="1" dirty="0">
                <a:solidFill>
                  <a:srgbClr val="00C77D"/>
                </a:solidFill>
              </a:rPr>
              <a:t> Green: #00C77D</a:t>
            </a:r>
          </a:p>
          <a:p>
            <a:r>
              <a:rPr lang="fr-CA" b="1" dirty="0" err="1">
                <a:solidFill>
                  <a:srgbClr val="FF451A"/>
                </a:solidFill>
              </a:rPr>
              <a:t>Unitaid</a:t>
            </a:r>
            <a:r>
              <a:rPr lang="fr-CA" b="1" dirty="0">
                <a:solidFill>
                  <a:srgbClr val="FF451A"/>
                </a:solidFill>
              </a:rPr>
              <a:t> Orange: #FF451A</a:t>
            </a:r>
          </a:p>
          <a:p>
            <a:r>
              <a:rPr lang="fr-CA" b="1" dirty="0" err="1">
                <a:solidFill>
                  <a:srgbClr val="CC33CC"/>
                </a:solidFill>
              </a:rPr>
              <a:t>Unitaid</a:t>
            </a:r>
            <a:r>
              <a:rPr lang="fr-CA" b="1" dirty="0">
                <a:solidFill>
                  <a:srgbClr val="CC33CC"/>
                </a:solidFill>
              </a:rPr>
              <a:t> Magenta: #CC33CC</a:t>
            </a:r>
          </a:p>
          <a:p>
            <a:r>
              <a:rPr lang="fr-CA" b="1" dirty="0" err="1">
                <a:solidFill>
                  <a:srgbClr val="7B0051"/>
                </a:solidFill>
              </a:rPr>
              <a:t>Unitaid</a:t>
            </a:r>
            <a:r>
              <a:rPr lang="fr-CA" b="1" dirty="0">
                <a:solidFill>
                  <a:srgbClr val="7B0051"/>
                </a:solidFill>
              </a:rPr>
              <a:t> Burgundy: #7B0051</a:t>
            </a:r>
          </a:p>
          <a:p>
            <a:r>
              <a:rPr lang="fr-CA" b="1" dirty="0"/>
              <a:t>Black (body </a:t>
            </a:r>
            <a:r>
              <a:rPr lang="fr-CA" b="1" dirty="0" err="1"/>
              <a:t>text</a:t>
            </a:r>
            <a:r>
              <a:rPr lang="fr-CA" b="1" dirty="0"/>
              <a:t>): #000000</a:t>
            </a:r>
          </a:p>
          <a:p>
            <a:endParaRPr lang="fr-CA" dirty="0"/>
          </a:p>
          <a:p>
            <a:r>
              <a:rPr lang="fr-CA" b="1" dirty="0"/>
              <a:t>Notes:</a:t>
            </a:r>
          </a:p>
          <a:p>
            <a:r>
              <a:rPr lang="fr-CA" dirty="0"/>
              <a:t>Don’t use more </a:t>
            </a:r>
            <a:r>
              <a:rPr lang="fr-CA" dirty="0" err="1"/>
              <a:t>than</a:t>
            </a:r>
            <a:r>
              <a:rPr lang="fr-CA" dirty="0"/>
              <a:t> 5 </a:t>
            </a:r>
            <a:r>
              <a:rPr lang="fr-CA" dirty="0" err="1"/>
              <a:t>colors</a:t>
            </a:r>
            <a:r>
              <a:rPr lang="fr-CA" dirty="0"/>
              <a:t>, </a:t>
            </a:r>
            <a:r>
              <a:rPr lang="fr-CA" dirty="0" err="1"/>
              <a:t>including</a:t>
            </a:r>
            <a:r>
              <a:rPr lang="fr-CA" dirty="0"/>
              <a:t> </a:t>
            </a:r>
            <a:r>
              <a:rPr lang="fr-CA" dirty="0">
                <a:solidFill>
                  <a:schemeClr val="bg1"/>
                </a:solidFill>
              </a:rPr>
              <a:t>white</a:t>
            </a:r>
          </a:p>
          <a:p>
            <a:r>
              <a:rPr lang="fr-CA" dirty="0"/>
              <a:t>Don’t pair </a:t>
            </a:r>
            <a:r>
              <a:rPr lang="fr-CA" b="1" dirty="0">
                <a:solidFill>
                  <a:srgbClr val="CC0033"/>
                </a:solidFill>
              </a:rPr>
              <a:t>Red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b="1" dirty="0">
                <a:solidFill>
                  <a:srgbClr val="00F7B6"/>
                </a:solidFill>
              </a:rPr>
              <a:t>Bright Green </a:t>
            </a:r>
            <a:r>
              <a:rPr lang="fr-CA" dirty="0"/>
              <a:t>or </a:t>
            </a:r>
            <a:r>
              <a:rPr lang="fr-CA" b="1" dirty="0">
                <a:solidFill>
                  <a:srgbClr val="00C77D"/>
                </a:solidFill>
              </a:rPr>
              <a:t>Green</a:t>
            </a:r>
          </a:p>
          <a:p>
            <a:r>
              <a:rPr lang="fr-CA" dirty="0"/>
              <a:t>Don’t pair </a:t>
            </a:r>
            <a:r>
              <a:rPr lang="fr-CA" b="1" dirty="0">
                <a:solidFill>
                  <a:srgbClr val="0066FF"/>
                </a:solidFill>
              </a:rPr>
              <a:t>Blue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b="1" dirty="0">
                <a:solidFill>
                  <a:srgbClr val="FF451A"/>
                </a:solidFill>
              </a:rPr>
              <a:t>Orange</a:t>
            </a:r>
            <a:endParaRPr lang="en-US" b="1" dirty="0">
              <a:solidFill>
                <a:srgbClr val="FF451A"/>
              </a:solidFill>
            </a:endParaRPr>
          </a:p>
          <a:p>
            <a:endParaRPr lang="fr-CA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7C1F4E4-C21B-E463-D398-72AF6A6553B6}"/>
              </a:ext>
            </a:extLst>
          </p:cNvPr>
          <p:cNvSpPr txBox="1">
            <a:spLocks/>
          </p:cNvSpPr>
          <p:nvPr/>
        </p:nvSpPr>
        <p:spPr>
          <a:xfrm>
            <a:off x="4912822" y="272005"/>
            <a:ext cx="6924502" cy="442993"/>
          </a:xfrm>
          <a:prstGeom prst="rect">
            <a:avLst/>
          </a:prstGeom>
          <a:solidFill>
            <a:srgbClr val="FF451A"/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rmAutofit fontScale="9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3060700" algn="l"/>
              </a:tabLst>
              <a:defRPr sz="315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Instructions (delete before presenting)</a:t>
            </a:r>
          </a:p>
        </p:txBody>
      </p:sp>
    </p:spTree>
    <p:extLst>
      <p:ext uri="{BB962C8B-B14F-4D97-AF65-F5344CB8AC3E}">
        <p14:creationId xmlns:p14="http://schemas.microsoft.com/office/powerpoint/2010/main" val="212516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16D7-791E-9B63-500C-2180FE36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199B7-2B60-0AF5-8D7D-BFDAC103B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C9084-B288-ECEE-6EF9-89BC0412A8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6661F-B383-DD80-E1FE-F1DAB210C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77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3F09-771F-B757-6B1A-0339A381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707C7-02B6-2691-408E-2D352F497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58A39-C367-3947-8A6C-2601E7FCB3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26F92-2164-674B-BE42-77391C0D3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5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0D878-960B-3923-B823-3149D0A85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8130A-6F00-81B6-64B4-105DB9A08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1343EF-FCA6-C689-EE1B-B6E9665A6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598767-6187-2ED8-D71D-2622BB87D3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1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227E-7B61-7D29-BBCF-54DB9848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87B88-D4B0-8735-CD9C-4086522CF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9C050-DBDA-94F8-F1E6-E87B1876BB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0A7D9-CA59-9534-DB88-E419AFE96F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83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6D98B-1BC7-C04E-CB83-43CCFEAC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BFE1A-CBD9-9B8A-3799-80B8DAA160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80B10-9EFC-5D72-0875-7B4A8B0A91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E7E1D-21BB-0FD6-6CF9-FDD19CDFBC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53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7EC4-E112-D544-AF5F-95292D365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7C30AE-FA87-4027-B8D5-3837A8AE5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397" y="3207503"/>
            <a:ext cx="2443205" cy="442993"/>
          </a:xfrm>
        </p:spPr>
        <p:txBody>
          <a:bodyPr>
            <a:normAutofit fontScale="90000"/>
          </a:bodyPr>
          <a:lstStyle/>
          <a:p>
            <a:r>
              <a:rPr lang="fr-CA" dirty="0" err="1">
                <a:solidFill>
                  <a:srgbClr val="202E92"/>
                </a:solidFill>
              </a:rPr>
              <a:t>Dividers</a:t>
            </a:r>
            <a:endParaRPr lang="en-US" dirty="0">
              <a:solidFill>
                <a:srgbClr val="202E92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E4C4ABAE-BC03-33D5-9B3E-266EC8655760}"/>
              </a:ext>
            </a:extLst>
          </p:cNvPr>
          <p:cNvSpPr txBox="1">
            <a:spLocks/>
          </p:cNvSpPr>
          <p:nvPr/>
        </p:nvSpPr>
        <p:spPr>
          <a:xfrm>
            <a:off x="4912822" y="272005"/>
            <a:ext cx="6924502" cy="442993"/>
          </a:xfrm>
          <a:prstGeom prst="rect">
            <a:avLst/>
          </a:prstGeom>
          <a:solidFill>
            <a:srgbClr val="FF451A"/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rmAutofit fontScale="9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3060700" algn="l"/>
              </a:tabLst>
              <a:defRPr sz="315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Instructions (delete before presenting)</a:t>
            </a:r>
          </a:p>
        </p:txBody>
      </p:sp>
    </p:spTree>
    <p:extLst>
      <p:ext uri="{BB962C8B-B14F-4D97-AF65-F5344CB8AC3E}">
        <p14:creationId xmlns:p14="http://schemas.microsoft.com/office/powerpoint/2010/main" val="128903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C6D6-5FE6-554B-81C6-87EA58EAA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93003-7A8E-63DA-3E02-F3E7005686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6AD25C-9DF0-A613-1222-3E8782315D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7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1142-37B3-107C-A316-02C6B13C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02AD8-15A4-53D2-878C-5B986C93CF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73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9169-49B9-401F-C759-7E805BCAB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B3F27-BECB-CED8-6954-E50B667C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30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EDC2AD-511A-E5C4-FCD7-638CACBD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A6A87E7-AC70-26E4-5072-159EC32FDF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0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7EC4-E112-D544-AF5F-95292D365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4389C-413F-D726-D0D9-D6B53DD96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61" y="2074476"/>
            <a:ext cx="10830647" cy="1088825"/>
          </a:xfrm>
        </p:spPr>
        <p:txBody>
          <a:bodyPr>
            <a:normAutofit/>
          </a:bodyPr>
          <a:lstStyle/>
          <a:p>
            <a:r>
              <a:rPr lang="fr-CA" dirty="0" err="1"/>
              <a:t>Only</a:t>
            </a:r>
            <a:r>
              <a:rPr lang="fr-CA" dirty="0"/>
              <a:t> use exact </a:t>
            </a:r>
            <a:r>
              <a:rPr lang="fr-CA" dirty="0" err="1"/>
              <a:t>colors</a:t>
            </a:r>
            <a:r>
              <a:rPr lang="fr-CA" dirty="0"/>
              <a:t>. </a:t>
            </a:r>
            <a:r>
              <a:rPr lang="fr-CA" dirty="0" err="1"/>
              <a:t>Avoid</a:t>
            </a:r>
            <a:r>
              <a:rPr lang="fr-CA" dirty="0"/>
              <a:t> </a:t>
            </a:r>
            <a:r>
              <a:rPr lang="fr-CA" dirty="0" err="1"/>
              <a:t>approximating</a:t>
            </a:r>
            <a:r>
              <a:rPr lang="fr-CA" dirty="0"/>
              <a:t> </a:t>
            </a:r>
            <a:r>
              <a:rPr lang="fr-CA" dirty="0" err="1"/>
              <a:t>colors</a:t>
            </a:r>
            <a:r>
              <a:rPr lang="fr-CA" dirty="0"/>
              <a:t> or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err="1"/>
              <a:t>any</a:t>
            </a:r>
            <a:r>
              <a:rPr lang="fr-CA" dirty="0"/>
              <a:t> </a:t>
            </a:r>
            <a:r>
              <a:rPr lang="fr-CA" dirty="0" err="1"/>
              <a:t>other</a:t>
            </a:r>
            <a:r>
              <a:rPr lang="fr-CA" dirty="0"/>
              <a:t> </a:t>
            </a:r>
            <a:r>
              <a:rPr lang="fr-CA" dirty="0" err="1"/>
              <a:t>colors</a:t>
            </a:r>
            <a:r>
              <a:rPr lang="fr-CA" dirty="0"/>
              <a:t>. Follow </a:t>
            </a:r>
            <a:r>
              <a:rPr lang="fr-CA" dirty="0" err="1"/>
              <a:t>these</a:t>
            </a:r>
            <a:r>
              <a:rPr lang="fr-CA" dirty="0"/>
              <a:t> instructions to change the </a:t>
            </a:r>
            <a:r>
              <a:rPr lang="fr-CA" dirty="0" err="1"/>
              <a:t>color</a:t>
            </a:r>
            <a:r>
              <a:rPr lang="fr-CA" dirty="0"/>
              <a:t> of </a:t>
            </a:r>
            <a:r>
              <a:rPr lang="fr-CA" dirty="0" err="1"/>
              <a:t>your</a:t>
            </a:r>
            <a:r>
              <a:rPr lang="fr-CA" dirty="0"/>
              <a:t> </a:t>
            </a:r>
            <a:r>
              <a:rPr lang="fr-CA" dirty="0" err="1"/>
              <a:t>text</a:t>
            </a:r>
            <a:r>
              <a:rPr lang="fr-CA" dirty="0"/>
              <a:t> to </a:t>
            </a:r>
            <a:r>
              <a:rPr lang="fr-CA" dirty="0" err="1"/>
              <a:t>Unitaid-branded</a:t>
            </a:r>
            <a:r>
              <a:rPr lang="fr-CA" dirty="0"/>
              <a:t> </a:t>
            </a:r>
            <a:r>
              <a:rPr lang="fr-CA" dirty="0" err="1"/>
              <a:t>colors</a:t>
            </a:r>
            <a:r>
              <a:rPr lang="fr-CA" dirty="0"/>
              <a:t>.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7C30AE-FA87-4027-B8D5-3837A8AE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err="1">
                <a:solidFill>
                  <a:srgbClr val="202E92"/>
                </a:solidFill>
              </a:rPr>
              <a:t>Branded</a:t>
            </a:r>
            <a:r>
              <a:rPr lang="fr-CA" dirty="0">
                <a:solidFill>
                  <a:srgbClr val="202E92"/>
                </a:solidFill>
              </a:rPr>
              <a:t> </a:t>
            </a:r>
            <a:r>
              <a:rPr lang="fr-CA" dirty="0" err="1">
                <a:solidFill>
                  <a:srgbClr val="202E92"/>
                </a:solidFill>
              </a:rPr>
              <a:t>colors</a:t>
            </a:r>
            <a:endParaRPr lang="en-US" dirty="0">
              <a:solidFill>
                <a:srgbClr val="202E9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D0813-250C-EDB5-FA06-600EB0659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46" y="2866022"/>
            <a:ext cx="6249507" cy="3908664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01C09206-A4F7-FF30-1FE2-C0FAC8A5DC98}"/>
              </a:ext>
            </a:extLst>
          </p:cNvPr>
          <p:cNvSpPr txBox="1">
            <a:spLocks/>
          </p:cNvSpPr>
          <p:nvPr/>
        </p:nvSpPr>
        <p:spPr>
          <a:xfrm>
            <a:off x="4912822" y="272005"/>
            <a:ext cx="6924502" cy="442993"/>
          </a:xfrm>
          <a:prstGeom prst="rect">
            <a:avLst/>
          </a:prstGeom>
          <a:solidFill>
            <a:srgbClr val="FF451A"/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rmAutofit fontScale="9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3060700" algn="l"/>
              </a:tabLst>
              <a:defRPr sz="315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Instructions (delete before presenting)</a:t>
            </a:r>
          </a:p>
        </p:txBody>
      </p:sp>
    </p:spTree>
    <p:extLst>
      <p:ext uri="{BB962C8B-B14F-4D97-AF65-F5344CB8AC3E}">
        <p14:creationId xmlns:p14="http://schemas.microsoft.com/office/powerpoint/2010/main" val="3860997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BB3D33B-F1C4-1FAD-3AE0-FF20C24C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ADC6CB8-574F-78B6-3213-91CF68BD92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8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AD9B5D-D83E-3E79-6698-1F802C8B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5377EBC-DB58-80C6-6CA3-96B4C08AE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01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433CC2-622A-6F69-3484-58BCCEF4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51B9A94-B51D-9033-AA92-2A649ED64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55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E8AABAB-0A13-CB27-67C0-9D20B21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F60715E-1BCD-5AA8-FD19-0967BEF68E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42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5F56E-D138-6306-A61D-F33097C54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1BBAFB-2AD8-4716-6E26-AE093916F4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9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B4741-E841-1E4E-0199-9C8D79B3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18396-76D1-0D18-5E5C-AA6D4FC359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A706A-D14B-45CC-38E7-CABD361ACD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69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C3D721-83D8-4AFC-185A-442D53AF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5950B37-8112-A11A-9BCC-5131AC7FBB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21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BE866E-D20C-0F87-69C3-BB2EB8764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0D623C-BD18-FFB9-0C6E-7717D5DCE0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37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996562D-9342-723F-369F-A25A9AF7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8E2B1C9-FADD-EC8B-9D78-8AB394C56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09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B5FC589-6DDC-E1F6-B28C-F41F80038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5D4384-4651-8021-7E25-F03E44BCE1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7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7EC4-E112-D544-AF5F-95292D365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4389C-413F-D726-D0D9-D6B53DD96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62" y="2074476"/>
            <a:ext cx="11362662" cy="750551"/>
          </a:xfrm>
        </p:spPr>
        <p:txBody>
          <a:bodyPr>
            <a:normAutofit fontScale="92500"/>
          </a:bodyPr>
          <a:lstStyle/>
          <a:p>
            <a:r>
              <a:rPr lang="fr-CA" dirty="0" err="1"/>
              <a:t>Here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a </a:t>
            </a:r>
            <a:r>
              <a:rPr lang="fr-CA" dirty="0" err="1"/>
              <a:t>selection</a:t>
            </a:r>
            <a:r>
              <a:rPr lang="fr-CA" dirty="0"/>
              <a:t> of </a:t>
            </a:r>
            <a:r>
              <a:rPr lang="fr-CA" dirty="0" err="1"/>
              <a:t>icons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may</a:t>
            </a:r>
            <a:r>
              <a:rPr lang="fr-CA" dirty="0"/>
              <a:t> copy-paste in </a:t>
            </a:r>
            <a:r>
              <a:rPr lang="fr-CA" dirty="0" err="1"/>
              <a:t>your</a:t>
            </a:r>
            <a:r>
              <a:rPr lang="fr-CA" dirty="0"/>
              <a:t> slides, </a:t>
            </a:r>
            <a:r>
              <a:rPr lang="fr-CA" dirty="0" err="1"/>
              <a:t>where</a:t>
            </a:r>
            <a:r>
              <a:rPr lang="fr-CA" dirty="0"/>
              <a:t> </a:t>
            </a:r>
            <a:r>
              <a:rPr lang="fr-CA" dirty="0" err="1"/>
              <a:t>needed</a:t>
            </a:r>
            <a:r>
              <a:rPr lang="fr-CA" dirty="0"/>
              <a:t>. You </a:t>
            </a:r>
            <a:r>
              <a:rPr lang="fr-CA" dirty="0" err="1"/>
              <a:t>may</a:t>
            </a:r>
            <a:r>
              <a:rPr lang="fr-CA" dirty="0"/>
              <a:t> </a:t>
            </a:r>
            <a:r>
              <a:rPr lang="fr-CA" dirty="0" err="1"/>
              <a:t>also</a:t>
            </a:r>
            <a:r>
              <a:rPr lang="fr-CA" dirty="0"/>
              <a:t> </a:t>
            </a:r>
            <a:r>
              <a:rPr lang="fr-CA" dirty="0" err="1"/>
              <a:t>find</a:t>
            </a:r>
            <a:r>
              <a:rPr lang="fr-CA" dirty="0"/>
              <a:t> the full, </a:t>
            </a:r>
            <a:r>
              <a:rPr lang="fr-CA" dirty="0" err="1"/>
              <a:t>regularly</a:t>
            </a:r>
            <a:r>
              <a:rPr lang="fr-CA" dirty="0"/>
              <a:t> </a:t>
            </a:r>
            <a:r>
              <a:rPr lang="fr-CA" dirty="0" err="1"/>
              <a:t>updated</a:t>
            </a:r>
            <a:r>
              <a:rPr lang="fr-CA" dirty="0"/>
              <a:t> </a:t>
            </a:r>
            <a:r>
              <a:rPr lang="fr-CA" dirty="0" err="1"/>
              <a:t>list</a:t>
            </a:r>
            <a:r>
              <a:rPr lang="fr-CA" dirty="0"/>
              <a:t> of </a:t>
            </a:r>
            <a:r>
              <a:rPr lang="fr-CA" dirty="0" err="1"/>
              <a:t>icons</a:t>
            </a:r>
            <a:r>
              <a:rPr lang="fr-CA" dirty="0"/>
              <a:t> </a:t>
            </a:r>
            <a:r>
              <a:rPr lang="fr-CA" dirty="0" err="1"/>
              <a:t>under</a:t>
            </a:r>
            <a:r>
              <a:rPr lang="fr-CA" dirty="0"/>
              <a:t> the ‘</a:t>
            </a:r>
            <a:r>
              <a:rPr lang="fr-CA" dirty="0" err="1"/>
              <a:t>icons</a:t>
            </a:r>
            <a:r>
              <a:rPr lang="fr-CA" dirty="0"/>
              <a:t>’ section of </a:t>
            </a:r>
            <a:r>
              <a:rPr lang="fr-CA" dirty="0">
                <a:hlinkClick r:id="rId2"/>
              </a:rPr>
              <a:t>brandpad.io/</a:t>
            </a:r>
            <a:r>
              <a:rPr lang="fr-CA" dirty="0" err="1">
                <a:hlinkClick r:id="rId2"/>
              </a:rPr>
              <a:t>unitaid</a:t>
            </a:r>
            <a:r>
              <a:rPr lang="fr-CA" dirty="0"/>
              <a:t>.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7C30AE-FA87-4027-B8D5-3837A8AE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err="1">
                <a:solidFill>
                  <a:srgbClr val="202E92"/>
                </a:solidFill>
              </a:rPr>
              <a:t>Icons</a:t>
            </a:r>
            <a:r>
              <a:rPr lang="fr-CA" dirty="0">
                <a:solidFill>
                  <a:srgbClr val="202E92"/>
                </a:solidFill>
              </a:rPr>
              <a:t> (</a:t>
            </a:r>
            <a:r>
              <a:rPr lang="fr-CA" dirty="0" err="1">
                <a:solidFill>
                  <a:srgbClr val="202E92"/>
                </a:solidFill>
              </a:rPr>
              <a:t>Unitaid</a:t>
            </a:r>
            <a:r>
              <a:rPr lang="fr-CA" dirty="0">
                <a:solidFill>
                  <a:srgbClr val="202E92"/>
                </a:solidFill>
              </a:rPr>
              <a:t> Navy)</a:t>
            </a:r>
            <a:endParaRPr lang="en-US" dirty="0">
              <a:solidFill>
                <a:srgbClr val="202E92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F60FF01-EDE0-4D12-5B9A-C359DC08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046832" y="4004551"/>
            <a:ext cx="881150" cy="8811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1F1116-44F4-3954-0055-910357B07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47069" y="4004551"/>
            <a:ext cx="881150" cy="8811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35F7908-A778-0911-F6DA-33FB15087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626604" y="4004551"/>
            <a:ext cx="881150" cy="88115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B3DB56D-C380-8724-FFB3-41BB6E2781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938459" y="4004551"/>
            <a:ext cx="881150" cy="8811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BFF8F47-172C-94A5-5D27-8FBC577EA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881214" y="4004551"/>
            <a:ext cx="881150" cy="88115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B43E504-5E1C-B1F2-AE5A-17261668C4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859518" y="4004551"/>
            <a:ext cx="881150" cy="88115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C393A85-D9AD-FFAE-154B-F691ABD984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706900" y="4004551"/>
            <a:ext cx="881150" cy="88115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FCEE294-08F2-A555-2A73-6C0DD10ABF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724011" y="4004551"/>
            <a:ext cx="881150" cy="88115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AF90822-F77D-E4AD-9560-D88B45F65F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940336" y="4004551"/>
            <a:ext cx="881150" cy="88115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FC916401-0DD2-6C11-DC68-8D71A68DC7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81932" y="4004551"/>
            <a:ext cx="881150" cy="88115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F789ABA9-8724-FDD5-28F1-EC1AE31C35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537744" y="4004551"/>
            <a:ext cx="881150" cy="8811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3156AB-584A-B496-535A-6B86571A26E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8929576" y="2988425"/>
            <a:ext cx="881150" cy="8811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9BCDF3A-974C-DB68-4035-45592C0B4FE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7875097" y="2988425"/>
            <a:ext cx="881150" cy="8811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E2C71A1-75A2-39F7-0F58-EA72787179B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1531627" y="2988425"/>
            <a:ext cx="881150" cy="88115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93B6F79-38F2-80C1-6777-14080A1055E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3636073" y="2988425"/>
            <a:ext cx="881150" cy="88115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14904E6-98BF-60A7-CB1D-98B4765B383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474382" y="2988425"/>
            <a:ext cx="881150" cy="88115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6830DBD-A86C-119D-EAC4-3FF4EB5A703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4704592" y="2988425"/>
            <a:ext cx="881150" cy="8811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46035FC-4CB2-1DC5-2A49-03B9CA1AD44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2618563" y="2988425"/>
            <a:ext cx="881150" cy="88115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037FDED-2CC5-239E-8176-60264E4315F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6820618" y="2988425"/>
            <a:ext cx="881150" cy="88115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E3482CA-59B6-E588-D73C-60F4840DAEE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9991148" y="2988425"/>
            <a:ext cx="881150" cy="88115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C6058CD-4829-B484-F854-FDD18121858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11052720" y="2988425"/>
            <a:ext cx="881150" cy="8811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B0C0BC-7FE6-9DF9-7647-744B09EDEF6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>
            <a:off x="5712116" y="2988425"/>
            <a:ext cx="881150" cy="8811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8F46A09-A967-2218-6CDA-3DEBADC7425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11046832" y="5020678"/>
            <a:ext cx="881150" cy="8811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EC94102-1A5D-FEC1-6622-0029B587C85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/>
        </p:blipFill>
        <p:spPr>
          <a:xfrm>
            <a:off x="9989587" y="5020678"/>
            <a:ext cx="881150" cy="8811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956595F-29C2-3463-F169-FF672F3EB50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5760607" y="5020678"/>
            <a:ext cx="881150" cy="88115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392F92E-97B6-6B15-37B8-84910A71AA6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1531627" y="5020678"/>
            <a:ext cx="881150" cy="88115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7024D8E-0FAA-CF76-FF05-E4B9E362F5F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3646117" y="5020678"/>
            <a:ext cx="881150" cy="88115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6FFA384-D994-941A-358E-A10771B18F6F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/>
          <a:stretch/>
        </p:blipFill>
        <p:spPr>
          <a:xfrm>
            <a:off x="6817852" y="5020678"/>
            <a:ext cx="881150" cy="8811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89BD9A6-64E4-87C3-8974-D810450FC344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rcRect/>
          <a:stretch/>
        </p:blipFill>
        <p:spPr>
          <a:xfrm>
            <a:off x="2588872" y="5020678"/>
            <a:ext cx="881150" cy="88115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85C64AD-97D7-AC82-6A00-19B3D72AC21B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/>
          <a:stretch/>
        </p:blipFill>
        <p:spPr>
          <a:xfrm>
            <a:off x="7875097" y="5020678"/>
            <a:ext cx="881150" cy="88115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04F27385-53D1-5FDC-7F64-1C0FD56F5D27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rcRect/>
          <a:stretch/>
        </p:blipFill>
        <p:spPr>
          <a:xfrm>
            <a:off x="4703362" y="5020678"/>
            <a:ext cx="881150" cy="88115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4440BC16-4700-0C9B-8D9F-B666A4244BDD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/>
          <a:stretch/>
        </p:blipFill>
        <p:spPr>
          <a:xfrm>
            <a:off x="474382" y="5020678"/>
            <a:ext cx="881150" cy="88115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2A1354D7-F1FB-B291-95A9-401F8E0B6568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rcRect/>
          <a:stretch/>
        </p:blipFill>
        <p:spPr>
          <a:xfrm>
            <a:off x="8932342" y="5020678"/>
            <a:ext cx="881150" cy="88115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9A79C5A-4674-5511-02BD-82C805782079}"/>
              </a:ext>
            </a:extLst>
          </p:cNvPr>
          <p:cNvSpPr txBox="1">
            <a:spLocks/>
          </p:cNvSpPr>
          <p:nvPr/>
        </p:nvSpPr>
        <p:spPr>
          <a:xfrm>
            <a:off x="4912822" y="272005"/>
            <a:ext cx="6924502" cy="442993"/>
          </a:xfrm>
          <a:prstGeom prst="rect">
            <a:avLst/>
          </a:prstGeom>
          <a:solidFill>
            <a:srgbClr val="FF451A"/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rmAutofit fontScale="9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3060700" algn="l"/>
              </a:tabLst>
              <a:defRPr sz="315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Instructions (delete before presenting)</a:t>
            </a:r>
          </a:p>
        </p:txBody>
      </p:sp>
    </p:spTree>
    <p:extLst>
      <p:ext uri="{BB962C8B-B14F-4D97-AF65-F5344CB8AC3E}">
        <p14:creationId xmlns:p14="http://schemas.microsoft.com/office/powerpoint/2010/main" val="2249413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EFEAE9-7D5E-78D3-C802-DD323356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ACDB5F6-E32F-CAB5-B35B-D3370065DE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82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74F2F6-9C0F-0EE6-6D47-DA337664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1" y="2730443"/>
            <a:ext cx="4363656" cy="698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CA2D300-76D6-2CDF-002D-983CCAEB8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9784" y="1187042"/>
            <a:ext cx="4363553" cy="111716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226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7EC4-E112-D544-AF5F-95292D365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7C30AE-FA87-4027-B8D5-3837A8AE5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397" y="3207503"/>
            <a:ext cx="2648621" cy="442993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202E92"/>
                </a:solidFill>
              </a:rPr>
              <a:t>Content slides</a:t>
            </a:r>
            <a:endParaRPr lang="en-US" dirty="0">
              <a:solidFill>
                <a:srgbClr val="202E92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E4C4ABAE-BC03-33D5-9B3E-266EC8655760}"/>
              </a:ext>
            </a:extLst>
          </p:cNvPr>
          <p:cNvSpPr txBox="1">
            <a:spLocks/>
          </p:cNvSpPr>
          <p:nvPr/>
        </p:nvSpPr>
        <p:spPr>
          <a:xfrm>
            <a:off x="4912822" y="272005"/>
            <a:ext cx="6924502" cy="442993"/>
          </a:xfrm>
          <a:prstGeom prst="rect">
            <a:avLst/>
          </a:prstGeom>
          <a:solidFill>
            <a:srgbClr val="FF451A"/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rmAutofit fontScale="9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3060700" algn="l"/>
              </a:tabLst>
              <a:defRPr sz="315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Instructions (delete before presenting)</a:t>
            </a:r>
          </a:p>
        </p:txBody>
      </p:sp>
    </p:spTree>
    <p:extLst>
      <p:ext uri="{BB962C8B-B14F-4D97-AF65-F5344CB8AC3E}">
        <p14:creationId xmlns:p14="http://schemas.microsoft.com/office/powerpoint/2010/main" val="3855654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78E8EF-2E70-55FD-7F7A-33DC99F56C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C3710-509E-A4E1-7D81-3E9A49F895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D1DDE-4EC8-0E95-2D32-2F71116B69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A9047-7C8B-36FE-21E1-25E4CEDE02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98A7EA-A195-D2BA-9C10-62F46FF823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7EA539-4613-3571-480E-808EEA9FD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CFE911-11D5-6006-487B-A756691B9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BDEE0F-80D2-50B4-2B90-F4FBA98565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AA0AC5-EDDF-0646-D493-D5C572DAF2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00CD2F-9950-B6A2-2A03-69C353B07B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1D9FFA-CBDF-0D7E-8E2F-4E6CA77D26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C019683-26D9-CFB9-66FB-87D9CBDB15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FEF12E-D14D-8D01-FD94-99030EADE8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AB00D99-74F2-89D1-CB69-A113A0B9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solidFill>
                  <a:srgbClr val="202E92"/>
                </a:solidFill>
              </a:rPr>
              <a:t>Contents</a:t>
            </a:r>
            <a:endParaRPr lang="en-US" dirty="0">
              <a:solidFill>
                <a:srgbClr val="202E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49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4FC5D6-7995-58E7-8E54-8961659EE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EE6E9-A9DF-8F97-2E67-AF90133D05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FBF1B-8F71-91C8-AD1F-9DB342DB21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F0C5B8-0892-566D-6B0A-1E7ECF3A10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64004E-1CF2-106C-C3F0-0DF12D90ED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40A3C2-F657-20A5-7245-7E5C9ADEF5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6B316C-EC49-905F-924A-2AE961D084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DFAE23-F852-9891-420D-2830DBF85C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404A8B-BC75-7659-1CDA-3791413342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82A6BF6-9610-F020-A940-333E2BC177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67EC2F-4692-BD0D-095C-2205B453F7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13C9F2F-10EC-4562-88EF-31F6EA8BFB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6C8157E-8045-8E9B-9AF6-83365A78DE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E208E73-3EBB-4B0A-C408-DBA14BBAC7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92DCB9-298B-7DF2-5782-F3C1778CF62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6CCFF5-8627-B657-0D4D-9E488BC5907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F0E2578-56C5-C436-BD17-95914D387A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E41903D-0DAB-6CC0-932B-21E50DA5CF8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B03D860-EEA9-7F11-A506-13D8EF79FCB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A5FC948-EE19-350D-5E34-5F25FB97A6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8356A9-5254-1549-CF1C-8D16281D8AB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27AA4D7-775A-BEE8-93DE-89F4460841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36DC178-1958-9FBE-8194-A06FFA21034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9812211-122A-B557-9E77-0037488BEAE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8D6A89A-6763-010A-3736-B2D09542CCD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C5456C7-0353-EEA7-25A7-871AFF36C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F8581A3-3EAE-5CBE-B854-956A9BBE7E6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5F5E24A-7911-7B7C-49D0-B3A524C9705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DA2020E-CEE5-0271-519F-B46326DDC73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itle 14">
            <a:extLst>
              <a:ext uri="{FF2B5EF4-FFF2-40B4-BE49-F238E27FC236}">
                <a16:creationId xmlns:a16="http://schemas.microsoft.com/office/drawing/2014/main" id="{946D6B82-1462-709B-79E8-C5A02357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62" y="1254480"/>
            <a:ext cx="3871164" cy="442993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202E92"/>
                </a:solidFill>
              </a:rPr>
              <a:t>Contents</a:t>
            </a:r>
            <a:endParaRPr lang="en-US" dirty="0">
              <a:solidFill>
                <a:srgbClr val="202E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09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B5E2A5-707F-4443-2B74-0BC6217240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6829D-0D5F-08CF-6AB4-251E8FB38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>
                <a:solidFill>
                  <a:srgbClr val="0066FF"/>
                </a:solidFill>
              </a:rPr>
              <a:t>1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2FD8A-9C1C-D173-58BE-6F831BE67B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E26C88-F57C-CB19-ACCA-3FE5F7E90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>
                <a:solidFill>
                  <a:srgbClr val="0066FF"/>
                </a:solidFill>
              </a:rPr>
              <a:t>2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9BF027-6280-1D89-DA14-C5C1254BA2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D44C17-3728-F742-60C8-FAD95F20AE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>
                <a:solidFill>
                  <a:srgbClr val="0066FF"/>
                </a:solidFill>
              </a:rPr>
              <a:t>3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651A9D-A184-2B05-FEB6-12ADC30901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BAB1B8-908E-5CA9-FC1C-98CA9DDC99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>
                <a:solidFill>
                  <a:srgbClr val="0066FF"/>
                </a:solidFill>
              </a:rPr>
              <a:t>4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B93749-1A76-C8B1-6E44-A50B8E0D3C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77D388-7C75-FDE0-FDFC-F07D0DCEB5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>
                <a:solidFill>
                  <a:srgbClr val="0066FF"/>
                </a:solidFill>
              </a:rPr>
              <a:t>5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ED6821-EAEE-7230-2E3E-9A0C76A01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2FBEAD-7117-B57A-12C1-5390ACA3C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>
                <a:solidFill>
                  <a:srgbClr val="0066FF"/>
                </a:solidFill>
              </a:rPr>
              <a:t>6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DD7869A-AE2E-53C6-0084-19ED4C9803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66350EE-4475-3C82-1283-E8C79974A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solidFill>
                  <a:srgbClr val="202E92"/>
                </a:solidFill>
              </a:rPr>
              <a:t>Contents</a:t>
            </a:r>
            <a:endParaRPr lang="en-US" dirty="0">
              <a:solidFill>
                <a:srgbClr val="202E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261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CB2BCA-5CB6-9FAA-FED0-004A1221E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14251-C60B-9547-4E05-AA616B7BAC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9168-8F29-E426-CD1F-3EE69A95A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23705-AB0C-F09B-EAD6-134239B46D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58B4E2-3995-5C29-C278-D5143B720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5F3689-2527-8ECC-C66B-80F17A0698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EF0F5E-94E9-5F36-86B0-F75C9B7158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D664CD-EFB3-4D9E-726C-52F1C094AC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BD1FE5-8D06-97B9-3ABC-BE8D61E465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67C0F2-8A61-868C-164B-90C7BDB612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2C7EAF-ECF2-5207-475A-9CE4CDCA1A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6D0D7A-A909-741E-CE93-20737ABB7E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42744-743F-27EB-42A7-CBABA156C6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71180C-76A8-C02A-15F9-282601408A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468215-6AE0-0354-7BF6-A3FD89FBAE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2AE513B-F966-0767-377E-0DCB76D540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E9F1F62-5042-BD60-B214-1DEE3316B5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EA2853-24DB-6991-157F-84EF2EA8E2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2C2847F-2F05-EEAB-ED2E-832F79E89CA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1BB53E-99E2-5833-8E2E-F14067D9506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603652F-ECE7-BF89-E379-01550483FCE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E6D86A-6B32-7AA8-1829-40039A5E280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BABF529-2C5D-6FA2-B749-2C94C63C0F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ED5EB6B-6938-9418-90B0-54745ABF268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869496B-2D95-5B8A-E007-6BE68DC7063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AC4CE12-8168-43DD-000A-B53D6C62A1A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18F2EDE-DE0D-B386-A9DB-EA371E20391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157122E-1D16-7A52-B8ED-5AE5777E08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CCDF8DB-7FE4-6789-895F-6846216DCF0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itle 14">
            <a:extLst>
              <a:ext uri="{FF2B5EF4-FFF2-40B4-BE49-F238E27FC236}">
                <a16:creationId xmlns:a16="http://schemas.microsoft.com/office/drawing/2014/main" id="{9B19711F-4202-301D-95BF-4574E5AC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62" y="1254480"/>
            <a:ext cx="3871164" cy="442993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202E92"/>
                </a:solidFill>
              </a:rPr>
              <a:t>Contents</a:t>
            </a:r>
            <a:endParaRPr lang="en-US" dirty="0">
              <a:solidFill>
                <a:srgbClr val="202E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36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B72603-2030-6EED-5E0D-E07014F06E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32E22-2430-B27B-8E00-AADE7B813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DE0DB-ED79-7A45-6C9E-C2C0A7C5F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B7B9A-17CC-78AC-6953-06B7F805D4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24D1A7-EB80-7EA8-CEDF-BC76D2CC4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1AEE78-A45D-3B2F-74BF-10AEEA5DA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372DCC-F7E1-D393-B4C2-B05C6C97D5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599F67-AB82-BEE8-7EF4-E3FFC938EA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2B838B-344F-BE96-4397-05EC41D84A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4FB78-0D19-C76D-D783-E606B98DB5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13974D-86EE-6C40-65BB-BC3E9A6027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2AFA4B-F515-E545-F640-E900EDE135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37D11E4-D50A-4084-205E-4EC3F07AD0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4EE8AF0-296C-9B2C-AFF0-20F11F70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60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58BEE6-EB94-07AA-543C-A42DBBC3A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91CA8-238B-6C4A-1558-B042BD3207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B43B8-E434-C502-DBAF-6555A4171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BBC6E-383C-6E29-0584-9C5283DEC6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67E419-1027-3D9D-6321-B1AE9540D6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F70A6A-4C49-BA02-DAB9-9B344AFAC2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CB224C-2AD7-3241-D61C-EB87B1CCA9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5296CF-775F-6C70-3965-A80FC14068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1F381F-3DFA-F362-F553-6FDCB319CB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9878C0-6DCE-736C-94EF-C1CCE23D39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DE127F-EAA1-354F-75FA-C99F9971F5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6B8826B-27CF-117D-825B-EB827D58FF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2F6104A-AE28-D01E-329E-600CC21217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4">
            <a:extLst>
              <a:ext uri="{FF2B5EF4-FFF2-40B4-BE49-F238E27FC236}">
                <a16:creationId xmlns:a16="http://schemas.microsoft.com/office/drawing/2014/main" id="{841B6355-73F9-C2B5-F4C6-60BB575A8131}"/>
              </a:ext>
            </a:extLst>
          </p:cNvPr>
          <p:cNvSpPr txBox="1">
            <a:spLocks/>
          </p:cNvSpPr>
          <p:nvPr/>
        </p:nvSpPr>
        <p:spPr>
          <a:xfrm>
            <a:off x="474562" y="1237854"/>
            <a:ext cx="5243332" cy="4429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b="1" dirty="0">
                <a:solidFill>
                  <a:srgbClr val="202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 sz="2800" b="1" dirty="0">
              <a:solidFill>
                <a:srgbClr val="202E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8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AA632F-CD3F-C04A-5700-8D08FBA70A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E7D6-C05A-55E4-045E-10DE7FFBE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97BA4E9-40CD-ADFB-66B6-EA034B5F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7FB38-D507-AF09-37FA-25538199C8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F7369F-DFBC-3C73-9942-0B3C98BF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>
              <a:solidFill>
                <a:srgbClr val="202E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45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7EC4-E112-D544-AF5F-95292D365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7C30AE-FA87-4027-B8D5-3837A8AE5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397" y="3207503"/>
            <a:ext cx="2443205" cy="442993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202E92"/>
                </a:solidFill>
              </a:rPr>
              <a:t>Cover slides</a:t>
            </a:r>
            <a:endParaRPr lang="en-US" dirty="0">
              <a:solidFill>
                <a:srgbClr val="202E92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E4C4ABAE-BC03-33D5-9B3E-266EC8655760}"/>
              </a:ext>
            </a:extLst>
          </p:cNvPr>
          <p:cNvSpPr txBox="1">
            <a:spLocks/>
          </p:cNvSpPr>
          <p:nvPr/>
        </p:nvSpPr>
        <p:spPr>
          <a:xfrm>
            <a:off x="4912822" y="272005"/>
            <a:ext cx="6924502" cy="442993"/>
          </a:xfrm>
          <a:prstGeom prst="rect">
            <a:avLst/>
          </a:prstGeom>
          <a:solidFill>
            <a:srgbClr val="FF451A"/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rmAutofit fontScale="9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3060700" algn="l"/>
              </a:tabLst>
              <a:defRPr sz="315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Instructions (delete before presenting)</a:t>
            </a:r>
          </a:p>
        </p:txBody>
      </p:sp>
    </p:spTree>
    <p:extLst>
      <p:ext uri="{BB962C8B-B14F-4D97-AF65-F5344CB8AC3E}">
        <p14:creationId xmlns:p14="http://schemas.microsoft.com/office/powerpoint/2010/main" val="1892833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7A81F1-5FB7-6CAD-B2D7-0E1B41B8E6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91771-94EF-EBD8-FFDE-A87D93D7F2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5B9F5F-E6A4-F709-27D6-661E8BD757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80D80-F8BC-0B5F-7D07-9509963C19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D0DCAF-9143-BF40-6485-46E76547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>
              <a:solidFill>
                <a:srgbClr val="202E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14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F6BA0C-5B7F-F7FC-8A7B-BBAD596548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7EC4-E112-D544-AF5F-95292D365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AD3E7-0971-54C1-5AE7-13F479F850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4389C-413F-D726-D0D9-D6B53DD96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7C30AE-FA87-4027-B8D5-3837A8AE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>
              <a:solidFill>
                <a:srgbClr val="202E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91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A1FFBE-97EF-7471-798E-41F83CC5FE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E4A2C-81FB-DF6C-F390-DBF3FCBB04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8BB6B4-84B3-913F-5962-1D3872A4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30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85F4E-0E72-2362-662F-4A4ABB32B3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8B40E-276A-4D0E-7911-C8FF9EA974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DA2532-A530-F43B-5CB5-D5809F9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001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A5329-D379-331C-6FE2-F0C75D27C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1FB9E-D12F-7283-3BE6-869105DC8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9D4F11-256E-0C06-763B-DE43949B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53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22D85-7800-3382-3CBB-7BE02E105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1308-D9B8-7A75-1F36-F40666DFA3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49ED8B-4E30-3C0F-BF0B-88DCE63E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25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77287-C338-A030-4824-32A151F089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FE928-72B5-D799-7CC5-27E47EB63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AF6859-3E23-B95A-09A9-C168F65A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1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8CEFC1-1993-83DD-777D-DAB3EEEA3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B3FA8-F4D7-105D-3F92-14E97BD136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AC99E-BBD1-7DFA-7CE0-6B4271B6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570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CDDE-AEB9-C184-B062-2E72AA1F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E7F31-02CB-D3B5-3597-1C1A5C610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38992-E63E-8AF8-8E04-F67F6E8A3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085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9C7E97-1069-D959-D9A9-F69035C69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C1A02-E10F-A087-9A88-214305470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1CE95F-6C27-E536-A6EE-399359E3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7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FDDC3-F285-996D-4970-3EED4E97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37A99-CB84-7294-FB36-3F4982DFE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44D33-9FA1-B21D-3B5F-9D1D34922A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41484-C8D7-628A-A3E4-8DF0526EF9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A457D0-BED0-D51C-262D-F35756F9E9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04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993FCD-3406-EF95-1C9A-F4100136E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F2C41-61DB-EAFD-6C1B-67D2793C0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CEF784-0030-372D-FBD3-496DA965E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961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98BFD-F5EC-438E-CD3C-DD70829EA4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D2D78-7B9E-65D1-97CF-B55559648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D226D6-8FEF-1DF2-3DAD-FBBF3CC8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933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67FF65-0626-CD8E-16E7-DE5A84B919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C1C8C-2017-D6E2-1DC6-7D92D31D92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85634C-14F5-80D7-E0A6-10874EAD3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11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90272C-D1F9-2C0A-98F4-88562B7B69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44B24-616D-88E8-E3FA-393892A52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CD613A-5F30-4782-D4AF-7C693862D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996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9A3667-D785-365B-AD0C-D8B1E6CA9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5B12F-0BA4-0445-04A1-79FF2B4CB7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00FB8C-407C-ADA5-4918-B1605E66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842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BCC78C-4051-3209-B6D8-8D132829A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82220-DFEB-FEFB-23B8-85FBC4575C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B02779-231E-CB4B-051E-B08992D3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9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AC5321-4FD9-DAAD-9918-5803D7240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D538D-4EB6-5E79-CDC2-38D14C2FB6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C8BFA3-D4F1-0F9A-783A-8900965F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37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456EC8-A258-BC58-37F6-38E488643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5050E-A5E9-5B59-D568-8CF00971C0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2BB955-BC4B-B1DC-1DF7-6D14AF1C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20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2D2CD7-7880-3492-C389-2B9B1E8664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3AEFD-FC63-C322-57AA-BE48B49126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40122B-D93B-14AB-7E47-9BB892A97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35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C07E6-6F16-1E50-0B4E-3BE1BE04D6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287EF-BED0-37B1-C57E-36CE647E3C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8C51D0-7F8B-96C8-8ED7-C64E5BBAE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0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0F48-EF6D-BC20-8392-89007CAF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0BE97-1668-45FA-A4A0-42420633D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5B496-577C-CEBD-3AB6-A7974D7F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B38EDA-4574-CEC3-45F6-1DC40775D4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02FD99F-ECAC-7BAF-6B5C-08FD54265E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235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54EA41-7938-90BD-9A41-4BFB4814B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8DB-3028-0B94-0916-08A5173842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0AD65F-4082-E822-D8A4-0D747A6B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45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C16993-F8CB-DA98-B8D9-97F4C6026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AD7E5-8F7B-8A5A-3D30-3B022CCCB4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3034FA-3D07-0731-CAB3-6838A6AD3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46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861C94-DAFE-3E46-4618-B70C384E6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F75A5-F59C-1EDD-E054-85DEA68918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307DB4-D9EC-5C8D-5262-161BA8D32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79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95BB9F-A3A1-F916-DCB3-599E2B0B71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CEB92-CFDA-1594-5ACF-7062BC65A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88197A-6378-7E6E-E021-BE44110C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301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E2F083-E83D-66DE-C1E4-28DACA039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0A571-C851-564F-FA73-CF0FF91B37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70422-473F-E400-98C3-DFC9B65A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689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CE3CF3-66D8-5BE7-E95B-01CAA346C9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EBF44-B329-E6E8-3DE3-3BFB281028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E586B1-0CCA-7698-D814-35D3AEE8B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016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AA96B-8849-16F0-100F-E5179E189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5B56A-90F9-3783-43BA-73B4F61C24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43C23C-6800-87BC-515E-F46DF79B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70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50CC8-67EE-8F97-C853-E9BB33C37B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05C28-E30B-4602-8979-368C46090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F86174-0231-1627-162D-5B227924E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436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F7D57C-8F8F-3D65-BD79-9CC0423728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6CF9B-8F7C-3A01-F09A-EF816FB692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DC4EA2-E44C-387D-78A2-CE9900F7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455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108B11-8B65-9790-DCE3-71DFF54728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56B2E-8B40-CB5A-049B-47BA18DA64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2CC360-5490-0FBC-34D5-F1DC0C50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2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ED56-992F-FB23-21C5-12381CA1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D540-0E00-4AEE-C09D-0AC91B8C85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37D62-194F-AAF6-BE0F-9F99C895A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D9E737-66D9-3656-D159-D53CC685F6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0862F51-A560-D176-27DC-99EEDACC04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52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4A942F-5F12-6F02-25BD-C2E5423DF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2E369-BBE5-B727-5FDF-39F387431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2AC30D-9CEA-B876-A113-0EC6CE684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040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F8FF4A-D9DC-7752-CA58-BF8961BF5F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AB344-2CE1-2665-ADE2-199D2C90A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08DEE3-1550-A0FA-91F3-62AAD2AE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382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4979EE-72C3-B346-5F2D-A6BAD9A3E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1DE5-A3ED-4E25-B211-A636119667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F972FB-113C-7B2A-47AD-9E194B9D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389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07BCFB-6FDD-76A5-2CCE-72DAA42D74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4FB42-1A7E-5461-81AF-C9E95FBA84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AE70B6-DFE0-4B0C-6CE6-4D848CF4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939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4AAF85-7F9E-0157-BC34-53C1EDD2B6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6C8AC-5F8D-BD8A-E3E9-0BBE4C5AED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49B460C-62A8-96BB-612A-BF4F7E7B00B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A52148-5073-DD21-60BB-80EB6BFA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330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8D2458-1BAC-E23E-B6AF-EA9A713EE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DC43C-034A-EC20-C8E2-B2F03BC627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49C9C4-1C39-3E71-6167-62FEEC16D6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405626-E9C7-8477-F768-78389C20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496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0364F-FFDE-7425-3019-85A565CE6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5DBD54-0D70-818A-6846-79DB391B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6D7B3C-E57A-F170-8B36-98F947C6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31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F1BE87-0CA6-AB9A-8034-980F7CA0A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F30C7C-82E7-CE06-011C-C456763654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AB02F-0984-0068-40F3-EB4817195F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B22116-31F1-5FF9-74F2-33673DC506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64DFC0-B7D4-D769-FA91-DB72C317F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865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372B448-E0D6-2666-89D9-D584132875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E1967-900D-C2FA-87CE-06F937DF7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3043A-B642-03ED-1895-9694D27A5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812452-6FF5-CF97-D600-3257BE06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700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E33D5E-41CC-48AD-E09E-F0F1A4CE8F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290D4-8298-97C3-F1E8-FF188A758C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CEDBCF2-0791-CF7E-0722-B217BF7953A8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5D3E37-8565-27F8-6705-BC9851372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39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75D64-8ABA-74FA-B4D0-C1E05A02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D2A96-F081-BACC-8E63-B0ECB7DBA8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31CCC-3541-DF0F-EB14-3F88363A36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B5CFF-8045-0448-9248-46D96F3F7E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234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095586A-E36D-6E81-54BE-C2241885E3BC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-179" y="0"/>
            <a:ext cx="588327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6DFD976-DCCF-A80F-52A0-65BD869342F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D70688-6C52-E45D-78BE-A181E3B5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162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2CC02F-7899-19D4-AF07-E18B48459F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7F4BF-51BF-D7FF-226D-805361D80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511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E61D58-49F9-8DDD-379D-C25F708FE3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4F15D-ECBA-DBCA-949C-F5073473A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1BA14-8846-797E-D189-F962E18ABB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24517-82DD-805E-158E-60C8922F54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078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1179E2-5EA3-D6C7-7CEA-C1042AA8A9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7970C-FBC9-81A3-E1D6-FE358FC74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F7169-A431-53DB-834B-461EE661B4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87F24-6A79-D76A-0AA0-4E3A3D255C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058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7731F1-CD95-3DB2-932F-9E6E81D2A0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B4CBF-F275-5030-3267-3442F73BA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1B57C-29FD-8C3C-10FC-F9FCD60C2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013CD-828C-D51D-6D13-3B2B590883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52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5F1AB4-C78A-EB5A-3EEA-4F859147F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F4290-5473-880F-8C8C-91A6C453E1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B2E91-750C-6C64-BAEF-249603CAF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8AC45-EBD6-D7C2-9385-F4725A13BC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644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B480E-EF4D-7137-C1FB-27F48FF3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3F1DE-BA8D-5FCE-7DC5-7DDA939581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B0C68-CCCB-8BA3-D93D-68ED6CC54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5F78A-7E46-1AE3-B74E-26A10DE688C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637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08232E-F72E-D390-4CBA-1565E5DD5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F99C5-6459-D637-9500-1425554CB9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502C4-973D-1618-7099-A3B6DAF277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4D827-F364-C7A6-8A1E-2138157EA1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782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E3F6A2-F5A0-01E8-689A-9212BE4AB2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0BC99C-ADCE-7C63-BEFC-CF9B1B2BC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583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746A54-B2AA-8479-1614-AFD1ED1AF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79C260-AAEE-647F-D496-A72C5D46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0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353</Words>
  <Application>Microsoft Macintosh PowerPoint</Application>
  <PresentationFormat>Widescreen</PresentationFormat>
  <Paragraphs>52</Paragraphs>
  <Slides>105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9" baseType="lpstr">
      <vt:lpstr>Arial</vt:lpstr>
      <vt:lpstr>Calibri</vt:lpstr>
      <vt:lpstr>Calibri Light</vt:lpstr>
      <vt:lpstr>Office Theme</vt:lpstr>
      <vt:lpstr>Getting started</vt:lpstr>
      <vt:lpstr>Branded colors</vt:lpstr>
      <vt:lpstr>Branded colors</vt:lpstr>
      <vt:lpstr>Icons (Unitaid Navy)</vt:lpstr>
      <vt:lpstr>Cover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Dividers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 slides</vt:lpstr>
      <vt:lpstr>Contents</vt:lpstr>
      <vt:lpstr>Contents</vt:lpstr>
      <vt:lpstr>Contents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World Health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PAQUIN, Maxime</dc:creator>
  <cp:lastModifiedBy>Gemma Wallis</cp:lastModifiedBy>
  <cp:revision>42</cp:revision>
  <dcterms:created xsi:type="dcterms:W3CDTF">2023-10-06T13:33:17Z</dcterms:created>
  <dcterms:modified xsi:type="dcterms:W3CDTF">2024-01-12T17:03:40Z</dcterms:modified>
</cp:coreProperties>
</file>