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70" r:id="rId5"/>
  </p:sldMasterIdLst>
  <p:notesMasterIdLst>
    <p:notesMasterId r:id="rId21"/>
  </p:notesMasterIdLst>
  <p:sldIdLst>
    <p:sldId id="277" r:id="rId6"/>
    <p:sldId id="256" r:id="rId7"/>
    <p:sldId id="257" r:id="rId8"/>
    <p:sldId id="258" r:id="rId9"/>
    <p:sldId id="260" r:id="rId10"/>
    <p:sldId id="261" r:id="rId11"/>
    <p:sldId id="267" r:id="rId12"/>
    <p:sldId id="259" r:id="rId13"/>
    <p:sldId id="265" r:id="rId14"/>
    <p:sldId id="262" r:id="rId15"/>
    <p:sldId id="274" r:id="rId16"/>
    <p:sldId id="275" r:id="rId17"/>
    <p:sldId id="263" r:id="rId18"/>
    <p:sldId id="26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8-C34D-BB90-EA6D0A97B6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8-C34D-BB90-EA6D0A97B6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28-C34D-BB90-EA6D0A97B6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28-C34D-BB90-EA6D0A97B60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28-C34D-BB90-EA6D0A97B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A8897-D567-374F-BF1E-961BAB1D1820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CC598-C845-4C48-B1BE-3C385838A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2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CF68-4AD6-5E92-49C3-D1C9579957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720" y="508001"/>
            <a:ext cx="5963920" cy="2921000"/>
          </a:xfrm>
        </p:spPr>
        <p:txBody>
          <a:bodyPr anchor="t">
            <a:normAutofit/>
          </a:bodyPr>
          <a:lstStyle>
            <a:lvl1pPr algn="r">
              <a:lnSpc>
                <a:spcPct val="85000"/>
              </a:lnSpc>
              <a:defRPr sz="7200" b="0" i="0" spc="-150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Click here to title your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45CEA-320B-AE8B-1DF6-997338A7E0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720" y="3424873"/>
            <a:ext cx="5963920" cy="512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 b="0" i="0">
                <a:solidFill>
                  <a:schemeClr val="accent4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here to add your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8A577-19AA-84A8-2AF8-B00D40180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6047205"/>
            <a:ext cx="1536995" cy="422841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FA49F0D-F4AF-F0CD-51E4-252BD3C8BA9A}"/>
              </a:ext>
            </a:extLst>
          </p:cNvPr>
          <p:cNvSpPr txBox="1">
            <a:spLocks/>
          </p:cNvSpPr>
          <p:nvPr userDrawn="1"/>
        </p:nvSpPr>
        <p:spPr>
          <a:xfrm>
            <a:off x="6096000" y="6470046"/>
            <a:ext cx="5963920" cy="51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accent4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ounders Grotesk Regular" panose="02000503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/>
              <a:t>…Unleash the Power of Transformation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68063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401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orient="horz" pos="4020" userDrawn="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38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EFD2E431-AD51-F103-D60A-33B2A4299DF1}"/>
              </a:ext>
            </a:extLst>
          </p:cNvPr>
          <p:cNvSpPr/>
          <p:nvPr userDrawn="1"/>
        </p:nvSpPr>
        <p:spPr>
          <a:xfrm>
            <a:off x="6969512" y="768036"/>
            <a:ext cx="5222489" cy="6089965"/>
          </a:xfrm>
          <a:custGeom>
            <a:avLst/>
            <a:gdLst>
              <a:gd name="connsiteX0" fmla="*/ 5222489 w 5222489"/>
              <a:gd name="connsiteY0" fmla="*/ 0 h 6089965"/>
              <a:gd name="connsiteX1" fmla="*/ 5222489 w 5222489"/>
              <a:gd name="connsiteY1" fmla="*/ 6089965 h 6089965"/>
              <a:gd name="connsiteX2" fmla="*/ 1525448 w 5222489"/>
              <a:gd name="connsiteY2" fmla="*/ 6089965 h 6089965"/>
              <a:gd name="connsiteX3" fmla="*/ 530382 w 5222489"/>
              <a:gd name="connsiteY3" fmla="*/ 4965331 h 6089965"/>
              <a:gd name="connsiteX4" fmla="*/ 531469 w 5222489"/>
              <a:gd name="connsiteY4" fmla="*/ 4961506 h 6089965"/>
              <a:gd name="connsiteX5" fmla="*/ 408138 w 5222489"/>
              <a:gd name="connsiteY5" fmla="*/ 4796579 h 6089965"/>
              <a:gd name="connsiteX6" fmla="*/ 0 w 5222489"/>
              <a:gd name="connsiteY6" fmla="*/ 3460425 h 6089965"/>
              <a:gd name="connsiteX7" fmla="*/ 1459575 w 5222489"/>
              <a:gd name="connsiteY7" fmla="*/ 1258438 h 6089965"/>
              <a:gd name="connsiteX8" fmla="*/ 1598196 w 5222489"/>
              <a:gd name="connsiteY8" fmla="*/ 1207702 h 6089965"/>
              <a:gd name="connsiteX9" fmla="*/ 1599196 w 5222489"/>
              <a:gd name="connsiteY9" fmla="*/ 1204182 h 6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2489" h="6089965">
                <a:moveTo>
                  <a:pt x="5222489" y="0"/>
                </a:moveTo>
                <a:lnTo>
                  <a:pt x="5222489" y="6089965"/>
                </a:lnTo>
                <a:lnTo>
                  <a:pt x="1525448" y="6089965"/>
                </a:lnTo>
                <a:lnTo>
                  <a:pt x="530382" y="4965331"/>
                </a:lnTo>
                <a:lnTo>
                  <a:pt x="531469" y="4961506"/>
                </a:lnTo>
                <a:lnTo>
                  <a:pt x="408138" y="4796579"/>
                </a:lnTo>
                <a:cubicBezTo>
                  <a:pt x="150461" y="4415166"/>
                  <a:pt x="0" y="3955367"/>
                  <a:pt x="0" y="3460425"/>
                </a:cubicBezTo>
                <a:cubicBezTo>
                  <a:pt x="0" y="2470542"/>
                  <a:pt x="601844" y="1621227"/>
                  <a:pt x="1459575" y="1258438"/>
                </a:cubicBezTo>
                <a:lnTo>
                  <a:pt x="1598196" y="1207702"/>
                </a:lnTo>
                <a:lnTo>
                  <a:pt x="1599196" y="1204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latin typeface="Bierstadt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This slide is perfect for an image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29541-86ED-7003-1D69-5F4EB354BF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0862" y="1144588"/>
            <a:ext cx="896068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Subheading, date, audience etc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D5776A4-4897-222E-3359-C98F392B27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9" y="2333896"/>
            <a:ext cx="4932362" cy="3117669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Describe your findings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AF1A8-1A9D-1225-0590-406EA33D39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1991194"/>
            <a:ext cx="4932362" cy="342702"/>
          </a:xfrm>
        </p:spPr>
        <p:txBody>
          <a:bodyPr/>
          <a:lstStyle>
            <a:lvl1pPr>
              <a:defRPr b="0" i="0"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Title your chart or data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EB0FFD-94E4-052D-36EA-81B14ECB9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06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F522-0751-B4B9-A15A-0786F083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355" y="2681996"/>
            <a:ext cx="5918925" cy="285273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600" b="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for a new section perhaps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D3D9-4855-B62E-3D64-FA58730D2C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355" y="5569569"/>
            <a:ext cx="5199017" cy="474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Bierstadt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Maybe even another subheading…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CF49A7-E714-7369-F2ED-4C93EFA97D83}"/>
              </a:ext>
            </a:extLst>
          </p:cNvPr>
          <p:cNvSpPr txBox="1">
            <a:spLocks/>
          </p:cNvSpPr>
          <p:nvPr userDrawn="1"/>
        </p:nvSpPr>
        <p:spPr>
          <a:xfrm>
            <a:off x="6096000" y="6470046"/>
            <a:ext cx="5963920" cy="51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accent4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ounders Grotesk Regular" panose="02000503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…Unleash the Power of Transformation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4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F522-0751-B4B9-A15A-0786F083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355" y="2681996"/>
            <a:ext cx="5603965" cy="285273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600" b="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for a new section perhaps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D3D9-4855-B62E-3D64-FA58730D2C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355" y="5569569"/>
            <a:ext cx="5199017" cy="474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Bierstadt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Maybe even another subheading…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B561512-2D32-C584-8F17-2EFFBD4160E5}"/>
              </a:ext>
            </a:extLst>
          </p:cNvPr>
          <p:cNvSpPr txBox="1">
            <a:spLocks/>
          </p:cNvSpPr>
          <p:nvPr userDrawn="1"/>
        </p:nvSpPr>
        <p:spPr>
          <a:xfrm>
            <a:off x="6096000" y="6470046"/>
            <a:ext cx="5963920" cy="51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accent4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ounders Grotesk Regular" panose="02000503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…Unleash the Power of Transformation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4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F522-0751-B4B9-A15A-0786F083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355" y="2681996"/>
            <a:ext cx="5603965" cy="285273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600" b="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for a new section perhaps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D3D9-4855-B62E-3D64-FA58730D2C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355" y="5569569"/>
            <a:ext cx="5199017" cy="474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Bierstadt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Maybe even another subheading…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55F2AD-8582-1467-4AA4-86C5347CC302}"/>
              </a:ext>
            </a:extLst>
          </p:cNvPr>
          <p:cNvSpPr txBox="1">
            <a:spLocks/>
          </p:cNvSpPr>
          <p:nvPr userDrawn="1"/>
        </p:nvSpPr>
        <p:spPr>
          <a:xfrm>
            <a:off x="6096000" y="6470046"/>
            <a:ext cx="5963920" cy="51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accent4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ounders Grotesk Regular" panose="02000503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…Unleash the Power of Transformation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F522-0751-B4B9-A15A-0786F083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355" y="2681996"/>
            <a:ext cx="5603965" cy="285273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600" b="0" spc="-1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for a new section perhaps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D3D9-4855-B62E-3D64-FA58730D2C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355" y="5569569"/>
            <a:ext cx="5199017" cy="474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Bierstadt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Maybe even another subheading…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6E5F549-DB21-0E6A-F927-DAAC919551FA}"/>
              </a:ext>
            </a:extLst>
          </p:cNvPr>
          <p:cNvSpPr txBox="1">
            <a:spLocks/>
          </p:cNvSpPr>
          <p:nvPr userDrawn="1"/>
        </p:nvSpPr>
        <p:spPr>
          <a:xfrm>
            <a:off x="6096000" y="6470046"/>
            <a:ext cx="5963920" cy="51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accent4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ounders Grotesk Regular" panose="02000503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…Unleash the Power of Transformation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3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F522-0751-B4B9-A15A-0786F083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355" y="2681996"/>
            <a:ext cx="5786845" cy="2852737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600" b="0" spc="-15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Slide for a new section perhaps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D3D9-4855-B62E-3D64-FA58730D2C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355" y="5569569"/>
            <a:ext cx="5199017" cy="474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Maybe even another subheading…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9733676-C19E-4A53-8E7A-31429BC49BEE}"/>
              </a:ext>
            </a:extLst>
          </p:cNvPr>
          <p:cNvSpPr txBox="1">
            <a:spLocks/>
          </p:cNvSpPr>
          <p:nvPr userDrawn="1"/>
        </p:nvSpPr>
        <p:spPr>
          <a:xfrm>
            <a:off x="6096000" y="6470046"/>
            <a:ext cx="5963920" cy="51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accent4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ounders Grotesk Regular" panose="02000503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tx2"/>
                </a:solidFill>
              </a:rPr>
              <a:t>…Unleash the Power of Transformation</a:t>
            </a:r>
            <a:endParaRPr lang="en-GB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6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061A86-8125-3845-1B5B-698744B02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Minimal slide for maximum room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F5F5E6-5F7D-4695-02F1-ED51FEA83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B226-6AAF-9C4B-BA5B-4956CF33F2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8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40783-43D6-A09E-1688-D0ADAD8F4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03927-8760-4DBE-3417-D199313F3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2713" y="2880629"/>
            <a:ext cx="3986573" cy="10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8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I’m your slide heading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29541-86ED-7003-1D69-5F4EB354BF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0862" y="1144588"/>
            <a:ext cx="896068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And I’m your slide subheading (if needed)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F2EA03-B0C6-1D24-43ED-0A7B9B48A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9" y="1989138"/>
            <a:ext cx="4932362" cy="3462428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Insert some body text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C7C3232-12F3-EAFF-1126-999E46564E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1900" y="1989138"/>
            <a:ext cx="4932364" cy="3462428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Insert some body text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9E08B0-8332-E356-0B60-9B8D006D1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I’m your slide heading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29541-86ED-7003-1D69-5F4EB354BF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0862" y="1144588"/>
            <a:ext cx="896068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And I’m your slide subheading (if needed)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F2EA03-B0C6-1D24-43ED-0A7B9B48A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9" y="1989138"/>
            <a:ext cx="4932362" cy="3462428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Insert some body text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C7C3232-12F3-EAFF-1126-999E46564E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1900" y="1989138"/>
            <a:ext cx="4932364" cy="3462428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Insert some body text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173E590-3596-DD33-DDD1-AB9A3DF203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1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I’m your slide heading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29541-86ED-7003-1D69-5F4EB354BF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0862" y="1144588"/>
            <a:ext cx="896068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And I’m your slide subheading (if needed)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E38A67A-C514-2F56-756B-0506D1657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9" y="2333896"/>
            <a:ext cx="8563812" cy="3117669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Insert some body text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EDD6C-F974-573F-DC7B-792B918DD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1991194"/>
            <a:ext cx="8563812" cy="342702"/>
          </a:xfrm>
        </p:spPr>
        <p:txBody>
          <a:bodyPr/>
          <a:lstStyle>
            <a:lvl1pPr>
              <a:defRPr b="0" i="0"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Section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F8E966-DFDA-DE56-88B5-8260CFE99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ing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29541-86ED-7003-1D69-5F4EB354BF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0862" y="1144588"/>
            <a:ext cx="896068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And I’m your slide subheading (if needed)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E38A67A-C514-2F56-756B-0506D1657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9" y="2333896"/>
            <a:ext cx="8563812" cy="3117669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Insert some body text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EDD6C-F974-573F-DC7B-792B918DD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1991194"/>
            <a:ext cx="8563812" cy="342702"/>
          </a:xfrm>
        </p:spPr>
        <p:txBody>
          <a:bodyPr/>
          <a:lstStyle>
            <a:lvl1pPr>
              <a:defRPr b="0" i="0"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Section heading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C01062-4AA3-49D6-663B-C7EB3A0B6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No subheading on this slide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F68C4E-522C-9854-A2EB-DF35D7B3F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ub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No subheading on this slide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00CA28-1837-1254-9A67-3FD4BBAEA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C18857-0B0E-C623-164A-AA62369A4218}"/>
              </a:ext>
            </a:extLst>
          </p:cNvPr>
          <p:cNvSpPr/>
          <p:nvPr userDrawn="1"/>
        </p:nvSpPr>
        <p:spPr>
          <a:xfrm>
            <a:off x="8124000" y="0"/>
            <a:ext cx="406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Bierstadt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7191059" cy="481481"/>
          </a:xfrm>
        </p:spPr>
        <p:txBody>
          <a:bodyPr anchor="t">
            <a:normAutofit/>
          </a:bodyPr>
          <a:lstStyle>
            <a:lvl1pPr>
              <a:defRPr sz="34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I’m your big stat slide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29541-86ED-7003-1D69-5F4EB354BF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0863" y="1144588"/>
            <a:ext cx="719105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And I’m your slide subheading (if needed)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F2EA03-B0C6-1D24-43ED-0A7B9B48A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9" y="2333896"/>
            <a:ext cx="4932362" cy="3117669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Insert some body text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2B6B9-069D-E6C5-BF53-9BCC20FCA3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1991194"/>
            <a:ext cx="4932362" cy="342702"/>
          </a:xfrm>
        </p:spPr>
        <p:txBody>
          <a:bodyPr/>
          <a:lstStyle>
            <a:lvl1pPr>
              <a:defRPr b="0" i="0"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Section heading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B34E1C-6C61-79EE-D7DC-C9E10CFF47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3925" y="1144588"/>
            <a:ext cx="3205163" cy="2285216"/>
          </a:xfrm>
        </p:spPr>
        <p:txBody>
          <a:bodyPr wrap="none" lIns="0" tIns="0" rIns="0" bIns="0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27B163-3655-FAD7-ACEB-D0052A9A4A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43924" y="3491743"/>
            <a:ext cx="3205163" cy="34270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/>
              <a:t>Statistical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272269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5110" userDrawn="1">
          <p15:clr>
            <a:srgbClr val="FBAE40"/>
          </p15:clr>
        </p15:guide>
        <p15:guide id="9" pos="53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22FE5CD-5B85-F36E-3FB5-EEA475936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" t="43773" r="36923" b="8975"/>
          <a:stretch/>
        </p:blipFill>
        <p:spPr>
          <a:xfrm>
            <a:off x="4226295" y="0"/>
            <a:ext cx="7965706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F81596E-EB28-27F8-52BD-4AEA9A5812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5319" y="362238"/>
            <a:ext cx="586615" cy="302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50D530-756C-ECF7-4F19-41D20A40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63107"/>
            <a:ext cx="8960690" cy="481481"/>
          </a:xfrm>
        </p:spPr>
        <p:txBody>
          <a:bodyPr anchor="t">
            <a:normAutofit/>
          </a:bodyPr>
          <a:lstStyle>
            <a:lvl1pPr>
              <a:defRPr sz="3400" b="1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/>
              <a:t>Use me if you have some data to display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349E-F9A0-3CA4-5C6B-30F31588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4" y="6162998"/>
            <a:ext cx="1950060" cy="214457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Bierstadt" panose="020B0004020202020204" pitchFamily="34" charset="0"/>
              </a:defRPr>
            </a:lvl1pPr>
          </a:lstStyle>
          <a:p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29541-86ED-7003-1D69-5F4EB354BF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0862" y="1144588"/>
            <a:ext cx="896068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Bierstadt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Subheading, date, audience etc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D5776A4-4897-222E-3359-C98F392B27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739" y="2333896"/>
            <a:ext cx="4932362" cy="3117669"/>
          </a:xfrm>
        </p:spPr>
        <p:txBody>
          <a:bodyPr/>
          <a:lstStyle>
            <a:lvl1pPr>
              <a:defRPr sz="1600">
                <a:latin typeface="Bierstadt" panose="020B0004020202020204" pitchFamily="34" charset="0"/>
              </a:defRPr>
            </a:lvl1pPr>
            <a:lvl2pPr>
              <a:defRPr>
                <a:latin typeface="Bierstadt" panose="020B0004020202020204" pitchFamily="34" charset="0"/>
              </a:defRPr>
            </a:lvl2pPr>
            <a:lvl3pPr>
              <a:defRPr>
                <a:latin typeface="Bierstadt" panose="020B0004020202020204" pitchFamily="34" charset="0"/>
              </a:defRPr>
            </a:lvl3pPr>
            <a:lvl4pPr>
              <a:defRPr>
                <a:latin typeface="Bierstadt" panose="020B0004020202020204" pitchFamily="34" charset="0"/>
              </a:defRPr>
            </a:lvl4pPr>
          </a:lstStyle>
          <a:p>
            <a:pPr lvl="0"/>
            <a:r>
              <a:rPr lang="en-GB"/>
              <a:t>Describe your findings here (less is more)</a:t>
            </a:r>
          </a:p>
          <a:p>
            <a:pPr lvl="1"/>
            <a:r>
              <a:rPr lang="en-GB"/>
              <a:t>Want to make a point? Use these bullets!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AF1A8-1A9D-1225-0590-406EA33D39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738" y="1991194"/>
            <a:ext cx="4932362" cy="342702"/>
          </a:xfrm>
        </p:spPr>
        <p:txBody>
          <a:bodyPr/>
          <a:lstStyle>
            <a:lvl1pPr>
              <a:defRPr b="1" i="0"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/>
              <a:t>Title your chart or data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FF2A-6F28-D9C3-C59E-D94AE33E64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</a:lstStyle>
          <a:p>
            <a:fld id="{44D0B226-6AAF-9C4B-BA5B-4956CF33F2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20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97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1253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3976" userDrawn="1">
          <p15:clr>
            <a:srgbClr val="FBAE40"/>
          </p15:clr>
        </p15:guide>
        <p15:guide id="9" pos="708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CC239-C197-FE06-6470-3CA80AAA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189F38-FEF8-7B6C-1B89-90ACEE10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A8011BC-FCF2-8A6C-4D3F-1CFCF1E8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9419" y="6332922"/>
            <a:ext cx="1127980" cy="214457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fld id="{44D0B226-6AAF-9C4B-BA5B-4956CF33F2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7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72" r:id="rId5"/>
    <p:sldLayoutId id="2147483666" r:id="rId6"/>
    <p:sldLayoutId id="2147483673" r:id="rId7"/>
    <p:sldLayoutId id="2147483660" r:id="rId8"/>
    <p:sldLayoutId id="2147483675" r:id="rId9"/>
    <p:sldLayoutId id="2147483665" r:id="rId10"/>
    <p:sldLayoutId id="2147483651" r:id="rId11"/>
    <p:sldLayoutId id="2147483663" r:id="rId12"/>
    <p:sldLayoutId id="2147483668" r:id="rId13"/>
    <p:sldLayoutId id="2147483669" r:id="rId14"/>
    <p:sldLayoutId id="2147483664" r:id="rId15"/>
    <p:sldLayoutId id="2147483654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80" baseline="0">
          <a:solidFill>
            <a:schemeClr val="tx1"/>
          </a:solidFill>
          <a:latin typeface="Bierstadt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7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577850" indent="-215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577850" indent="-215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CC239-C197-FE06-6470-3CA80AAA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189F38-FEF8-7B6C-1B89-90ACEE10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A8011BC-FCF2-8A6C-4D3F-1CFCF1E8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9419" y="6332922"/>
            <a:ext cx="1127980" cy="214457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2"/>
                </a:solidFill>
                <a:latin typeface="Bierstadt" panose="020B0004020202020204" pitchFamily="34" charset="0"/>
              </a:defRPr>
            </a:lvl1pPr>
          </a:lstStyle>
          <a:p>
            <a:fld id="{44D0B226-6AAF-9C4B-BA5B-4956CF33F2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80" baseline="0">
          <a:solidFill>
            <a:schemeClr val="tx1"/>
          </a:solidFill>
          <a:latin typeface="Bierstadt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7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577850" indent="-215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577850" indent="-215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erity-uk.com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402DD0-6D26-74DB-3129-4152B6F3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916A-6386-B3FC-B4C5-ECA5EF39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Slide title</a:t>
            </a:r>
            <a:br>
              <a:rPr lang="en-GB" b="0"/>
            </a:br>
            <a:r>
              <a:rPr lang="en-GB" b="0"/>
              <a:t>for new</a:t>
            </a:r>
            <a:br>
              <a:rPr lang="en-GB" b="0"/>
            </a:br>
            <a:r>
              <a:rPr lang="en-GB" b="0"/>
              <a:t>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D0FEB-D25E-18F2-42A0-7C7A07CBE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Section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99811-789C-1E69-C23A-EB2DB09877BF}"/>
              </a:ext>
            </a:extLst>
          </p:cNvPr>
          <p:cNvSpPr txBox="1"/>
          <p:nvPr/>
        </p:nvSpPr>
        <p:spPr>
          <a:xfrm>
            <a:off x="1400175" y="82867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8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F286-B8D2-8CC3-2A19-AFB54F03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Slide title</a:t>
            </a:r>
            <a:br>
              <a:rPr lang="en-GB" b="0" dirty="0"/>
            </a:br>
            <a:r>
              <a:rPr lang="en-GB" b="0" dirty="0"/>
              <a:t>for new</a:t>
            </a:r>
            <a:br>
              <a:rPr lang="en-GB" b="0" dirty="0"/>
            </a:br>
            <a:r>
              <a:rPr lang="en-GB" b="0" dirty="0"/>
              <a:t>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A1293-B911-615D-EAA2-D4E0225A1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31800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B5F3-BF0D-6C7A-8D95-2AE3C70A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Slide title</a:t>
            </a:r>
            <a:br>
              <a:rPr lang="en-GB" b="0"/>
            </a:br>
            <a:r>
              <a:rPr lang="en-GB" b="0"/>
              <a:t>for new</a:t>
            </a:r>
            <a:br>
              <a:rPr lang="en-GB" b="0"/>
            </a:br>
            <a:r>
              <a:rPr lang="en-GB" b="0"/>
              <a:t>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C5D50-9FBB-5D6E-D112-EEB723586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5598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64F9-CB65-9CA8-ED1E-4C28BB09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Slide title</a:t>
            </a:r>
            <a:br>
              <a:rPr lang="en-GB" b="0"/>
            </a:br>
            <a:r>
              <a:rPr lang="en-GB" b="0"/>
              <a:t>for new</a:t>
            </a:r>
            <a:br>
              <a:rPr lang="en-GB" b="0"/>
            </a:br>
            <a:r>
              <a:rPr lang="en-GB" b="0"/>
              <a:t>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B3801-CDCA-E011-2E90-A71F0428C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0525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998D-6C83-CD0C-2FAB-CA1949B1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Slide title</a:t>
            </a:r>
            <a:br>
              <a:rPr lang="en-GB" b="0"/>
            </a:br>
            <a:r>
              <a:rPr lang="en-GB" b="0"/>
              <a:t>for new</a:t>
            </a:r>
            <a:br>
              <a:rPr lang="en-GB" b="0"/>
            </a:br>
            <a:r>
              <a:rPr lang="en-GB" b="0"/>
              <a:t>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4580F-2EB7-0839-F9CC-E12C16E0D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8663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6824-936B-9AC4-7A49-3146EF3BDC3C}"/>
              </a:ext>
            </a:extLst>
          </p:cNvPr>
          <p:cNvSpPr txBox="1">
            <a:spLocks/>
          </p:cNvSpPr>
          <p:nvPr/>
        </p:nvSpPr>
        <p:spPr>
          <a:xfrm>
            <a:off x="3202577" y="4016527"/>
            <a:ext cx="5786845" cy="747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80" baseline="0">
                <a:solidFill>
                  <a:schemeClr val="tx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700">
                <a:solidFill>
                  <a:schemeClr val="bg1"/>
                </a:solidFill>
                <a:hlinkClick r:id="rId2"/>
              </a:rPr>
              <a:t>w</a:t>
            </a:r>
            <a:r>
              <a:rPr lang="en-GB" sz="1700">
                <a:solidFill>
                  <a:schemeClr val="bg1"/>
                </a:solidFill>
                <a:hlinkClick r:id="rId2"/>
              </a:rPr>
              <a:t>ww.celerity-uk.com</a:t>
            </a:r>
            <a:endParaRPr lang="en-GB" sz="1700">
              <a:solidFill>
                <a:schemeClr val="bg1"/>
              </a:solidFill>
            </a:endParaRPr>
          </a:p>
          <a:p>
            <a:pPr algn="ctr"/>
            <a:endParaRPr lang="en-GB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652D-9EF3-15FE-B4D5-93D0DA38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0" y="508001"/>
            <a:ext cx="5963920" cy="2921000"/>
          </a:xfrm>
        </p:spPr>
        <p:txBody>
          <a:bodyPr>
            <a:normAutofit/>
          </a:bodyPr>
          <a:lstStyle/>
          <a:p>
            <a:r>
              <a:rPr lang="en-GB" sz="5400" b="0" dirty="0">
                <a:latin typeface="Bierstadt"/>
              </a:rPr>
              <a:t>Type your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8545B-40BF-6FED-99A0-4D9AD984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1952" y="2790889"/>
            <a:ext cx="5963920" cy="512129"/>
          </a:xfrm>
        </p:spPr>
        <p:txBody>
          <a:bodyPr/>
          <a:lstStyle/>
          <a:p>
            <a:r>
              <a:rPr lang="en-GB"/>
              <a:t>Subtitle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97FAD-BA0A-88A7-4162-A76B5351FC26}"/>
              </a:ext>
            </a:extLst>
          </p:cNvPr>
          <p:cNvSpPr txBox="1"/>
          <p:nvPr/>
        </p:nvSpPr>
        <p:spPr>
          <a:xfrm>
            <a:off x="-751114" y="141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>
              <a:latin typeface="Founders Grotesk Regular" panose="02000503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084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0363-6EAB-4D56-BE1A-DB7687C2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Slide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7CB5E-FB02-DB05-7CDC-F930598E1B5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Slide subheading (if needed)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6B577-F35C-4A63-502A-15F1C762A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Insert body text here (less is more)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B9AFC-48CA-11B6-C2CD-5D46FBB10D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Insert body text here (less is more)</a:t>
            </a:r>
          </a:p>
        </p:txBody>
      </p:sp>
    </p:spTree>
    <p:extLst>
      <p:ext uri="{BB962C8B-B14F-4D97-AF65-F5344CB8AC3E}">
        <p14:creationId xmlns:p14="http://schemas.microsoft.com/office/powerpoint/2010/main" val="266089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B45D-7E71-0085-D5FE-4BC925F1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Slide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81782-4D52-96DA-4515-3CD7E31C04D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Slide subheading (if needed)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C3DD-1771-D16F-A374-DC1B510A0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Insert body text here (less is more)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90DE0-9119-38A1-D7A6-ED06E3626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22859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869C-477D-CA2A-C0F2-1F8E6A05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Data slide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BDCDF-CD88-FE09-EC55-E256F3A6328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Subheading, date, audience etc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3623B-2507-7F11-9850-1B8C07606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Describe your findings here (less is more)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60C9A-93AD-DB30-397C-4D4645A15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Title your chart here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227C9E-82F5-0C74-C3C3-74D9437B6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967453"/>
              </p:ext>
            </p:extLst>
          </p:nvPr>
        </p:nvGraphicFramePr>
        <p:xfrm>
          <a:off x="6905897" y="1989138"/>
          <a:ext cx="3341188" cy="346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3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DEC7-0CEE-4F32-429B-0496F3EB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Slide with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E91DA-BDD4-10EA-9AF5-BB7348B4AD1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Subheading, date, audience etc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32F7D-BFCB-F3E8-F699-57100A936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Describe your findings here (less is more)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15BAB-347C-34BE-4257-944AF6E39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Section Heading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A0C5FC7-9D44-423C-21E9-E2D2CD3CEC5E}"/>
              </a:ext>
            </a:extLst>
          </p:cNvPr>
          <p:cNvSpPr/>
          <p:nvPr/>
        </p:nvSpPr>
        <p:spPr>
          <a:xfrm>
            <a:off x="6969512" y="768036"/>
            <a:ext cx="5222489" cy="6089965"/>
          </a:xfrm>
          <a:custGeom>
            <a:avLst/>
            <a:gdLst>
              <a:gd name="connsiteX0" fmla="*/ 5222489 w 5222489"/>
              <a:gd name="connsiteY0" fmla="*/ 0 h 6089965"/>
              <a:gd name="connsiteX1" fmla="*/ 5222489 w 5222489"/>
              <a:gd name="connsiteY1" fmla="*/ 6089965 h 6089965"/>
              <a:gd name="connsiteX2" fmla="*/ 1525448 w 5222489"/>
              <a:gd name="connsiteY2" fmla="*/ 6089965 h 6089965"/>
              <a:gd name="connsiteX3" fmla="*/ 530382 w 5222489"/>
              <a:gd name="connsiteY3" fmla="*/ 4965331 h 6089965"/>
              <a:gd name="connsiteX4" fmla="*/ 531469 w 5222489"/>
              <a:gd name="connsiteY4" fmla="*/ 4961506 h 6089965"/>
              <a:gd name="connsiteX5" fmla="*/ 408138 w 5222489"/>
              <a:gd name="connsiteY5" fmla="*/ 4796579 h 6089965"/>
              <a:gd name="connsiteX6" fmla="*/ 0 w 5222489"/>
              <a:gd name="connsiteY6" fmla="*/ 3460425 h 6089965"/>
              <a:gd name="connsiteX7" fmla="*/ 1459575 w 5222489"/>
              <a:gd name="connsiteY7" fmla="*/ 1258438 h 6089965"/>
              <a:gd name="connsiteX8" fmla="*/ 1598196 w 5222489"/>
              <a:gd name="connsiteY8" fmla="*/ 1207702 h 6089965"/>
              <a:gd name="connsiteX9" fmla="*/ 1599196 w 5222489"/>
              <a:gd name="connsiteY9" fmla="*/ 1204182 h 6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2489" h="6089965">
                <a:moveTo>
                  <a:pt x="5222489" y="0"/>
                </a:moveTo>
                <a:lnTo>
                  <a:pt x="5222489" y="6089965"/>
                </a:lnTo>
                <a:lnTo>
                  <a:pt x="1525448" y="6089965"/>
                </a:lnTo>
                <a:lnTo>
                  <a:pt x="530382" y="4965331"/>
                </a:lnTo>
                <a:lnTo>
                  <a:pt x="531469" y="4961506"/>
                </a:lnTo>
                <a:lnTo>
                  <a:pt x="408138" y="4796579"/>
                </a:lnTo>
                <a:cubicBezTo>
                  <a:pt x="150461" y="4415166"/>
                  <a:pt x="0" y="3955367"/>
                  <a:pt x="0" y="3460425"/>
                </a:cubicBezTo>
                <a:cubicBezTo>
                  <a:pt x="0" y="2470542"/>
                  <a:pt x="601844" y="1621227"/>
                  <a:pt x="1459575" y="1258438"/>
                </a:cubicBezTo>
                <a:lnTo>
                  <a:pt x="1598196" y="1207702"/>
                </a:lnTo>
                <a:lnTo>
                  <a:pt x="1599196" y="1204182"/>
                </a:lnTo>
                <a:close/>
              </a:path>
            </a:pathLst>
          </a:cu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3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28DF-E260-4AEA-5F7A-D34E8491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</a:rPr>
              <a:t>A world of future-secured solutions</a:t>
            </a:r>
            <a:endParaRPr lang="en-GB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8F4A5-23F5-5140-C5C4-A26C48D360AB}"/>
              </a:ext>
            </a:extLst>
          </p:cNvPr>
          <p:cNvSpPr txBox="1"/>
          <p:nvPr/>
        </p:nvSpPr>
        <p:spPr>
          <a:xfrm>
            <a:off x="1509457" y="2994191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1">
                <a:latin typeface="Founders Grotesk Medium" panose="02000503000000020004" pitchFamily="2" charset="77"/>
              </a:rPr>
              <a:t>Software Licensing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7E569-AACE-9852-FDFA-7BEC32B8F102}"/>
              </a:ext>
            </a:extLst>
          </p:cNvPr>
          <p:cNvSpPr txBox="1"/>
          <p:nvPr/>
        </p:nvSpPr>
        <p:spPr>
          <a:xfrm>
            <a:off x="4747111" y="2994191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>
                <a:latin typeface="Founders Grotesk Medium" panose="02000503000000020004" pitchFamily="2" charset="77"/>
              </a:rPr>
              <a:t>Trusted Data Protection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3FD07-2BD0-4BBA-A1F5-FFD71EF8DA9E}"/>
              </a:ext>
            </a:extLst>
          </p:cNvPr>
          <p:cNvSpPr txBox="1"/>
          <p:nvPr/>
        </p:nvSpPr>
        <p:spPr>
          <a:xfrm>
            <a:off x="8168042" y="2994191"/>
            <a:ext cx="2162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>
                <a:latin typeface="Founders Grotesk Medium" panose="02000503000000020004" pitchFamily="2" charset="77"/>
              </a:rPr>
              <a:t>Reliable Data Recovery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BFF08-BA0C-9B6C-C2FD-18F2886EEE0C}"/>
              </a:ext>
            </a:extLst>
          </p:cNvPr>
          <p:cNvSpPr txBox="1"/>
          <p:nvPr/>
        </p:nvSpPr>
        <p:spPr>
          <a:xfrm>
            <a:off x="2994012" y="5084763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>
                <a:latin typeface="Founders Grotesk Medium" panose="02000503000000020004" pitchFamily="2" charset="77"/>
              </a:rPr>
              <a:t>Data Protection Insights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EB143-95D6-2D41-3F0D-6FC0ACA82396}"/>
              </a:ext>
            </a:extLst>
          </p:cNvPr>
          <p:cNvSpPr txBox="1"/>
          <p:nvPr/>
        </p:nvSpPr>
        <p:spPr>
          <a:xfrm>
            <a:off x="6267019" y="5084763"/>
            <a:ext cx="3403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>
                <a:latin typeface="Founders Grotesk Medium" panose="02000503000000020004" pitchFamily="2" charset="77"/>
              </a:rPr>
              <a:t>Next Level Data Security &amp; Assurance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BA88B05E-33A3-B6BA-DDC6-9D0B0F86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5028" y="3838369"/>
            <a:ext cx="1267778" cy="12677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6BF0119-F727-4340-3B79-04EA0BA6B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0363" y="3838369"/>
            <a:ext cx="1267778" cy="126777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ED73164-16A7-D83C-89B8-148A908C7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5539" y="1737105"/>
            <a:ext cx="1267778" cy="126777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4B6DF88-4ABE-43D8-9299-24464EC57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0430" y="1720868"/>
            <a:ext cx="1267778" cy="1267778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3ECB4DA-2FB1-01A5-CE82-780E95DDA1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9822" y="1720868"/>
            <a:ext cx="1267778" cy="12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6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2268-A9B0-5C83-CFCE-B0C4A9D6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Large statistic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92932-92D6-4B86-809B-58F4663ACCC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Statistic slide subheading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F225B-5C0D-72F0-6B55-3DDE04A0DC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Insert some text for your statistic here (less is more)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A0B2A-04B8-23B2-9D05-7A6341DD9E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Section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607003-7216-B3DA-83A7-F1C662EA7D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4627BC-9041-4740-18F1-BD59C167FD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GB"/>
              <a:t>Statistical info goes here</a:t>
            </a:r>
          </a:p>
        </p:txBody>
      </p:sp>
    </p:spTree>
    <p:extLst>
      <p:ext uri="{BB962C8B-B14F-4D97-AF65-F5344CB8AC3E}">
        <p14:creationId xmlns:p14="http://schemas.microsoft.com/office/powerpoint/2010/main" val="360260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E2A1-4896-E793-72B1-E9C531D9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Minimal slide for maximum room</a:t>
            </a:r>
          </a:p>
        </p:txBody>
      </p:sp>
    </p:spTree>
    <p:extLst>
      <p:ext uri="{BB962C8B-B14F-4D97-AF65-F5344CB8AC3E}">
        <p14:creationId xmlns:p14="http://schemas.microsoft.com/office/powerpoint/2010/main" val="227950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lerity">
      <a:dk1>
        <a:srgbClr val="000000"/>
      </a:dk1>
      <a:lt1>
        <a:srgbClr val="FFFFFF"/>
      </a:lt1>
      <a:dk2>
        <a:srgbClr val="2F053A"/>
      </a:dk2>
      <a:lt2>
        <a:srgbClr val="FBD0EE"/>
      </a:lt2>
      <a:accent1>
        <a:srgbClr val="6633FC"/>
      </a:accent1>
      <a:accent2>
        <a:srgbClr val="FB0266"/>
      </a:accent2>
      <a:accent3>
        <a:srgbClr val="64FCC9"/>
      </a:accent3>
      <a:accent4>
        <a:srgbClr val="FCC906"/>
      </a:accent4>
      <a:accent5>
        <a:srgbClr val="09C9C8"/>
      </a:accent5>
      <a:accent6>
        <a:srgbClr val="FB9533"/>
      </a:accent6>
      <a:hlink>
        <a:srgbClr val="6633FB"/>
      </a:hlink>
      <a:folHlink>
        <a:srgbClr val="FB026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600" dirty="0">
            <a:latin typeface="Bierstadt" panose="020B00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lerity Master Template" id="{A527CB64-C4F9-9940-A523-D5F9505FBB3A}" vid="{128AF9CA-6374-E648-8114-619728FDCFA2}"/>
    </a:ext>
  </a:extLst>
</a:theme>
</file>

<file path=ppt/theme/theme2.xml><?xml version="1.0" encoding="utf-8"?>
<a:theme xmlns:a="http://schemas.openxmlformats.org/drawingml/2006/main" name="1_Office Theme">
  <a:themeElements>
    <a:clrScheme name="Celerity">
      <a:dk1>
        <a:srgbClr val="000000"/>
      </a:dk1>
      <a:lt1>
        <a:srgbClr val="FFFFFF"/>
      </a:lt1>
      <a:dk2>
        <a:srgbClr val="2F053A"/>
      </a:dk2>
      <a:lt2>
        <a:srgbClr val="FBD0EE"/>
      </a:lt2>
      <a:accent1>
        <a:srgbClr val="6633FC"/>
      </a:accent1>
      <a:accent2>
        <a:srgbClr val="FB0266"/>
      </a:accent2>
      <a:accent3>
        <a:srgbClr val="64FCC9"/>
      </a:accent3>
      <a:accent4>
        <a:srgbClr val="FCC906"/>
      </a:accent4>
      <a:accent5>
        <a:srgbClr val="09C9C8"/>
      </a:accent5>
      <a:accent6>
        <a:srgbClr val="FB9533"/>
      </a:accent6>
      <a:hlink>
        <a:srgbClr val="6633FB"/>
      </a:hlink>
      <a:folHlink>
        <a:srgbClr val="FB026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l">
          <a:defRPr sz="1600" dirty="0" smtClean="0">
            <a:latin typeface="Bierstadt" panose="020B00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lerity Master Template" id="{A527CB64-C4F9-9940-A523-D5F9505FBB3A}" vid="{128AF9CA-6374-E648-8114-619728FDCF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9aea4e-7fd3-4ab2-b700-b11b0b2d38da" xsi:nil="true"/>
    <lcf76f155ced4ddcb4097134ff3c332f xmlns="bfbbd6b7-5935-4488-b963-159c8ae2186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F7AA7B3F815438373C4235C6176E7" ma:contentTypeVersion="13" ma:contentTypeDescription="Create a new document." ma:contentTypeScope="" ma:versionID="a9074f193c8453eeb4f4ed63a46addcf">
  <xsd:schema xmlns:xsd="http://www.w3.org/2001/XMLSchema" xmlns:xs="http://www.w3.org/2001/XMLSchema" xmlns:p="http://schemas.microsoft.com/office/2006/metadata/properties" xmlns:ns2="bfbbd6b7-5935-4488-b963-159c8ae2186b" xmlns:ns3="fe9aea4e-7fd3-4ab2-b700-b11b0b2d38da" targetNamespace="http://schemas.microsoft.com/office/2006/metadata/properties" ma:root="true" ma:fieldsID="ec9eb96e5c72003dc2bc12381ba85a1b" ns2:_="" ns3:_="">
    <xsd:import namespace="bfbbd6b7-5935-4488-b963-159c8ae2186b"/>
    <xsd:import namespace="fe9aea4e-7fd3-4ab2-b700-b11b0b2d3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bd6b7-5935-4488-b963-159c8ae21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5ec9c3-4441-480d-8e1b-7340487648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aea4e-7fd3-4ab2-b700-b11b0b2d3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90156f2-c916-4145-9032-04cc9392ba44}" ma:internalName="TaxCatchAll" ma:showField="CatchAllData" ma:web="fe9aea4e-7fd3-4ab2-b700-b11b0b2d38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62FF4-A696-4D9C-8213-B834CF2ACE1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fbbd6b7-5935-4488-b963-159c8ae2186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e9aea4e-7fd3-4ab2-b700-b11b0b2d38d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46BDEF-7AE6-4540-87BA-9793CD8D86BD}">
  <ds:schemaRefs>
    <ds:schemaRef ds:uri="bfbbd6b7-5935-4488-b963-159c8ae2186b"/>
    <ds:schemaRef ds:uri="fe9aea4e-7fd3-4ab2-b700-b11b0b2d38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9DAF81-6285-4BEB-8FB1-1ACBC5B541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197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Bierstadt</vt:lpstr>
      <vt:lpstr>Calibri</vt:lpstr>
      <vt:lpstr>Founders Grotesk Medium</vt:lpstr>
      <vt:lpstr>Founders Grotesk Regular</vt:lpstr>
      <vt:lpstr>Franklin Gothic Book</vt:lpstr>
      <vt:lpstr>Office Theme</vt:lpstr>
      <vt:lpstr>1_Office Theme</vt:lpstr>
      <vt:lpstr>PowerPoint Presentation</vt:lpstr>
      <vt:lpstr>Type your presentation title here</vt:lpstr>
      <vt:lpstr>Slide heading</vt:lpstr>
      <vt:lpstr>Slide heading</vt:lpstr>
      <vt:lpstr>Data slide heading</vt:lpstr>
      <vt:lpstr>Slide with image</vt:lpstr>
      <vt:lpstr>A world of future-secured solutions</vt:lpstr>
      <vt:lpstr>Large statistic slide</vt:lpstr>
      <vt:lpstr>Minimal slide for maximum room</vt:lpstr>
      <vt:lpstr>Slide title for new section</vt:lpstr>
      <vt:lpstr>Slide title for new section</vt:lpstr>
      <vt:lpstr>Slide title for new section</vt:lpstr>
      <vt:lpstr>Slide title for new section</vt:lpstr>
      <vt:lpstr>Slide title for new section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Howell</dc:creator>
  <cp:lastModifiedBy>Jennifer Barry</cp:lastModifiedBy>
  <cp:revision>5</cp:revision>
  <dcterms:created xsi:type="dcterms:W3CDTF">2022-08-04T08:48:54Z</dcterms:created>
  <dcterms:modified xsi:type="dcterms:W3CDTF">2023-07-28T15:27:58Z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0x01010050EF7AA7B3F815438373C4235C6176E7</vt:lpwstr>
  </property>
  <property fmtid="{D5CDD505-2E9C-101B-9397-08002B2CF9AE}" pid="3" name="MediaServiceImageTags">
    <vt:lpwstr/>
  </property>
</Properties>
</file>