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22" r:id="rId1"/>
    <p:sldMasterId id="2147483820" r:id="rId2"/>
    <p:sldMasterId id="2147483819" r:id="rId3"/>
    <p:sldMasterId id="2147483772" r:id="rId4"/>
    <p:sldMasterId id="2147483834" r:id="rId5"/>
  </p:sldMasterIdLst>
  <p:notesMasterIdLst>
    <p:notesMasterId r:id="rId50"/>
  </p:notesMasterIdLst>
  <p:handoutMasterIdLst>
    <p:handoutMasterId r:id="rId51"/>
  </p:handoutMasterIdLst>
  <p:sldIdLst>
    <p:sldId id="715" r:id="rId6"/>
    <p:sldId id="737" r:id="rId7"/>
    <p:sldId id="718" r:id="rId8"/>
    <p:sldId id="738" r:id="rId9"/>
    <p:sldId id="714" r:id="rId10"/>
    <p:sldId id="739" r:id="rId11"/>
    <p:sldId id="717" r:id="rId12"/>
    <p:sldId id="740" r:id="rId13"/>
    <p:sldId id="720" r:id="rId14"/>
    <p:sldId id="713" r:id="rId15"/>
    <p:sldId id="741" r:id="rId16"/>
    <p:sldId id="716" r:id="rId17"/>
    <p:sldId id="742" r:id="rId18"/>
    <p:sldId id="719" r:id="rId19"/>
    <p:sldId id="721" r:id="rId20"/>
    <p:sldId id="722" r:id="rId21"/>
    <p:sldId id="696" r:id="rId22"/>
    <p:sldId id="697" r:id="rId23"/>
    <p:sldId id="698" r:id="rId24"/>
    <p:sldId id="699" r:id="rId25"/>
    <p:sldId id="700" r:id="rId26"/>
    <p:sldId id="701" r:id="rId27"/>
    <p:sldId id="702" r:id="rId28"/>
    <p:sldId id="703" r:id="rId29"/>
    <p:sldId id="704" r:id="rId30"/>
    <p:sldId id="705" r:id="rId31"/>
    <p:sldId id="706" r:id="rId32"/>
    <p:sldId id="707" r:id="rId33"/>
    <p:sldId id="708" r:id="rId34"/>
    <p:sldId id="709" r:id="rId35"/>
    <p:sldId id="710" r:id="rId36"/>
    <p:sldId id="711" r:id="rId37"/>
    <p:sldId id="712" r:id="rId38"/>
    <p:sldId id="723" r:id="rId39"/>
    <p:sldId id="724" r:id="rId40"/>
    <p:sldId id="736" r:id="rId41"/>
    <p:sldId id="735" r:id="rId42"/>
    <p:sldId id="726" r:id="rId43"/>
    <p:sldId id="730" r:id="rId44"/>
    <p:sldId id="729" r:id="rId45"/>
    <p:sldId id="731" r:id="rId46"/>
    <p:sldId id="732" r:id="rId47"/>
    <p:sldId id="733" r:id="rId48"/>
    <p:sldId id="734" r:id="rId49"/>
  </p:sldIdLst>
  <p:sldSz cx="12192000" cy="6858000"/>
  <p:notesSz cx="6858000" cy="9144000"/>
  <p:embeddedFontLs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Proxima Soft" panose="02000506030000020004" pitchFamily="2" charset="0"/>
      <p:regular r:id="rId56"/>
      <p:bold r:id="rId5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00B"/>
    <a:srgbClr val="006D3A"/>
    <a:srgbClr val="3D3D3B"/>
    <a:srgbClr val="FFFF99"/>
    <a:srgbClr val="F5BAC5"/>
    <a:srgbClr val="FFDF0D"/>
    <a:srgbClr val="026A3A"/>
    <a:srgbClr val="FFE00C"/>
    <a:srgbClr val="EB3F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64" autoAdjust="0"/>
    <p:restoredTop sz="94431" autoAdjust="0"/>
  </p:normalViewPr>
  <p:slideViewPr>
    <p:cSldViewPr snapToGrid="0">
      <p:cViewPr varScale="1">
        <p:scale>
          <a:sx n="141" d="100"/>
          <a:sy n="141" d="100"/>
        </p:scale>
        <p:origin x="696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235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31" y="3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4.fntdata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font" Target="fonts/font2.fntdata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tableStyles" Target="tableStyle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font" Target="fonts/font5.fntdata"/><Relationship Id="rId8" Type="http://schemas.openxmlformats.org/officeDocument/2006/relationships/slide" Target="slides/slide3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font" Target="fonts/font6.fntdata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font" Target="fonts/font1.fntdata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Proxima Soft" panose="02000506030000020004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785-0B4E-8346-D2E26502A7D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785-0B4E-8346-D2E26502A7D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785-0B4E-8346-D2E26502A7D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785-0B4E-8346-D2E26502A7DC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B6-A342-A72A-F06A33945D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roxima Soft Cond" panose="02000506030000020004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Proxima Soft Cond" panose="02000506030000020004" pitchFamily="2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Proxima Soft" panose="02000506030000020004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D3D3B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A5-8140-99FD-F1D74AE0DB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A5-8140-99FD-F1D74AE0DB9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A5-8140-99FD-F1D74AE0DB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0823072"/>
        <c:axId val="1500824752"/>
      </c:barChart>
      <c:catAx>
        <c:axId val="150082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Soft" panose="02000506030000020004" pitchFamily="2" charset="0"/>
                <a:ea typeface="+mn-ea"/>
                <a:cs typeface="+mn-cs"/>
              </a:defRPr>
            </a:pPr>
            <a:endParaRPr lang="en-US"/>
          </a:p>
        </c:txPr>
        <c:crossAx val="1500824752"/>
        <c:crosses val="autoZero"/>
        <c:auto val="1"/>
        <c:lblAlgn val="ctr"/>
        <c:lblOffset val="100"/>
        <c:noMultiLvlLbl val="0"/>
      </c:catAx>
      <c:valAx>
        <c:axId val="1500824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Soft" panose="02000506030000020004" pitchFamily="2" charset="0"/>
                <a:ea typeface="+mn-ea"/>
                <a:cs typeface="+mn-cs"/>
              </a:defRPr>
            </a:pPr>
            <a:endParaRPr lang="en-US"/>
          </a:p>
        </c:txPr>
        <c:crossAx val="1500823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roxima Soft" panose="02000506030000020004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Proxima Soft" panose="02000506030000020004" pitchFamily="2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Proxima Soft Cond" panose="02000506030000020004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8C-A344-AD52-EDE22B34BDF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18C-A344-AD52-EDE22B34BDF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18C-A344-AD52-EDE22B34B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3359792"/>
        <c:axId val="1510612816"/>
      </c:lineChart>
      <c:catAx>
        <c:axId val="149335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Soft Cond" panose="02000506030000020004" pitchFamily="2" charset="0"/>
                <a:ea typeface="+mn-ea"/>
                <a:cs typeface="+mn-cs"/>
              </a:defRPr>
            </a:pPr>
            <a:endParaRPr lang="en-US"/>
          </a:p>
        </c:txPr>
        <c:crossAx val="1510612816"/>
        <c:crosses val="autoZero"/>
        <c:auto val="1"/>
        <c:lblAlgn val="ctr"/>
        <c:lblOffset val="100"/>
        <c:noMultiLvlLbl val="0"/>
      </c:catAx>
      <c:valAx>
        <c:axId val="1510612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Soft Cond" panose="02000506030000020004" pitchFamily="2" charset="0"/>
                <a:ea typeface="+mn-ea"/>
                <a:cs typeface="+mn-cs"/>
              </a:defRPr>
            </a:pPr>
            <a:endParaRPr lang="en-US"/>
          </a:p>
        </c:txPr>
        <c:crossAx val="1493359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roxima Soft Cond" panose="02000506030000020004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Proxima Soft Cond" panose="02000506030000020004" pitchFamily="2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745DE-1B78-401B-80C2-63A66DECAC0E}" type="datetimeFigureOut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A4294-9C55-4E0C-AF38-D9622F88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05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39994-02D2-F248-AA0C-A920E936D7B1}" type="datetimeFigureOut">
              <a:rPr lang="en-US" smtClean="0"/>
              <a:t>5/29/23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9E6CF-78F3-AF4A-9EEE-9325A06C7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11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9E6CF-78F3-AF4A-9EEE-9325A06C7DC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98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or light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531E6FA-AE90-7F49-90C1-94371992E31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E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FCE1E6-21E7-1943-92FF-0FDFBD02E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42088">
            <a:off x="321480" y="2589251"/>
            <a:ext cx="8809446" cy="848957"/>
          </a:xfrm>
          <a:solidFill>
            <a:srgbClr val="006D3A"/>
          </a:solidFill>
        </p:spPr>
        <p:txBody>
          <a:bodyPr anchor="ctr">
            <a:noAutofit/>
          </a:bodyPr>
          <a:lstStyle>
            <a:lvl1pPr algn="l">
              <a:defRPr sz="540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B4682C-C437-5A4F-9E21-565F89F8C7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440" y="3726552"/>
            <a:ext cx="9625874" cy="845448"/>
          </a:xfrm>
          <a:prstGeom prst="rect">
            <a:avLst/>
          </a:prstGeom>
          <a:solidFill>
            <a:srgbClr val="006D3A"/>
          </a:solidFill>
        </p:spPr>
        <p:txBody>
          <a:bodyPr anchor="ctr">
            <a:noAutofit/>
          </a:bodyPr>
          <a:lstStyle>
            <a:lvl1pPr marL="0" indent="0" algn="l">
              <a:buNone/>
              <a:defRPr sz="5400" b="1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platzhalter 15">
            <a:extLst>
              <a:ext uri="{FF2B5EF4-FFF2-40B4-BE49-F238E27FC236}">
                <a16:creationId xmlns:a16="http://schemas.microsoft.com/office/drawing/2014/main" id="{F3722F9A-1A0F-B44F-9AA0-D6E8E319AF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630" y="4814452"/>
            <a:ext cx="1970577" cy="433553"/>
          </a:xfrm>
          <a:prstGeom prst="rect">
            <a:avLst/>
          </a:prstGeom>
          <a:noFill/>
        </p:spPr>
        <p:txBody>
          <a:bodyPr wrap="none" lIns="108000" tIns="108000" rIns="108000" bIns="10800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r>
              <a:rPr lang="lt-LT" dirty="0"/>
              <a:t>Vardas, pavardė, skyrius</a:t>
            </a:r>
            <a:endParaRPr lang="de-AT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03BA8B54-84F0-5E40-A25D-EC2AC94249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34" y="672372"/>
            <a:ext cx="2171561" cy="153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12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47AA613-44CE-B941-948D-7A0093B7B6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E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92631B3-438C-324D-BEC4-E946408AA5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399586">
            <a:off x="6197638" y="2596073"/>
            <a:ext cx="1507596" cy="605655"/>
          </a:xfrm>
          <a:solidFill>
            <a:srgbClr val="026A3A"/>
          </a:solidFill>
        </p:spPr>
        <p:txBody>
          <a:bodyPr anchor="ctr">
            <a:noAutofit/>
          </a:bodyPr>
          <a:lstStyle>
            <a:lvl1pPr algn="l">
              <a:defRPr sz="4000" b="1" i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Thank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5471D55-F2B1-424A-BEC4-A10C358B66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02367" y="3383280"/>
            <a:ext cx="1259841" cy="629920"/>
          </a:xfrm>
          <a:prstGeom prst="rect">
            <a:avLst/>
          </a:prstGeom>
          <a:solidFill>
            <a:srgbClr val="026A3A"/>
          </a:solidFill>
        </p:spPr>
        <p:txBody>
          <a:bodyPr anchor="ctr">
            <a:noAutofit/>
          </a:bodyPr>
          <a:lstStyle>
            <a:lvl1pPr marL="0" indent="0" algn="l">
              <a:buNone/>
              <a:defRPr sz="4000" b="1" i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You!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2C67CD48-A6A3-B749-A33C-3B51DDD0E9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703" y="2529457"/>
            <a:ext cx="2413664" cy="170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79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1072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or light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531E6FA-AE90-7F49-90C1-94371992E31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D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FCE1E6-21E7-1943-92FF-0FDFBD02E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06634">
            <a:off x="323488" y="2531894"/>
            <a:ext cx="8863874" cy="848957"/>
          </a:xfrm>
          <a:solidFill>
            <a:srgbClr val="FFE00B"/>
          </a:solidFill>
        </p:spPr>
        <p:txBody>
          <a:bodyPr anchor="ctr">
            <a:noAutofit/>
          </a:bodyPr>
          <a:lstStyle>
            <a:lvl1pPr algn="l">
              <a:defRPr sz="5400" b="1" i="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B4682C-C437-5A4F-9E21-565F89F8C7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439" y="3726552"/>
            <a:ext cx="9745617" cy="845448"/>
          </a:xfrm>
          <a:prstGeom prst="rect">
            <a:avLst/>
          </a:prstGeom>
          <a:solidFill>
            <a:srgbClr val="FFE00B"/>
          </a:solidFill>
        </p:spPr>
        <p:txBody>
          <a:bodyPr anchor="ctr">
            <a:noAutofit/>
          </a:bodyPr>
          <a:lstStyle>
            <a:lvl1pPr marL="0" indent="0" algn="l">
              <a:buNone/>
              <a:defRPr sz="5400" b="1" i="0">
                <a:solidFill>
                  <a:sysClr val="windowText" lastClr="00000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platzhalter 15">
            <a:extLst>
              <a:ext uri="{FF2B5EF4-FFF2-40B4-BE49-F238E27FC236}">
                <a16:creationId xmlns:a16="http://schemas.microsoft.com/office/drawing/2014/main" id="{F3722F9A-1A0F-B44F-9AA0-D6E8E319AF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630" y="4814452"/>
            <a:ext cx="1970577" cy="433553"/>
          </a:xfrm>
          <a:prstGeom prst="rect">
            <a:avLst/>
          </a:prstGeom>
          <a:noFill/>
        </p:spPr>
        <p:txBody>
          <a:bodyPr wrap="none" lIns="108000" tIns="108000" rIns="108000" bIns="10800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r>
              <a:rPr lang="lt-LT" dirty="0"/>
              <a:t>Vardas, pavardė, skyrius</a:t>
            </a:r>
            <a:endParaRPr lang="de-AT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03BA8B54-84F0-5E40-A25D-EC2AC94249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34" y="672372"/>
            <a:ext cx="2171561" cy="153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717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with logo |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531E6FA-AE90-7F49-90C1-94371992E31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D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FCE1E6-21E7-1943-92FF-0FDFBD02E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439" y="2639501"/>
            <a:ext cx="8863874" cy="848957"/>
          </a:xfrm>
          <a:solidFill>
            <a:srgbClr val="FFE00B"/>
          </a:solidFill>
        </p:spPr>
        <p:txBody>
          <a:bodyPr anchor="ctr">
            <a:noAutofit/>
          </a:bodyPr>
          <a:lstStyle>
            <a:lvl1pPr algn="l">
              <a:defRPr sz="5400" b="1" i="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B4682C-C437-5A4F-9E21-565F89F8C7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439" y="3726552"/>
            <a:ext cx="9745617" cy="845448"/>
          </a:xfrm>
          <a:prstGeom prst="rect">
            <a:avLst/>
          </a:prstGeom>
          <a:solidFill>
            <a:srgbClr val="FFE00B"/>
          </a:solidFill>
        </p:spPr>
        <p:txBody>
          <a:bodyPr anchor="ctr">
            <a:noAutofit/>
          </a:bodyPr>
          <a:lstStyle>
            <a:lvl1pPr marL="0" indent="0" algn="l">
              <a:buNone/>
              <a:defRPr sz="5400" b="1" i="0">
                <a:solidFill>
                  <a:sysClr val="windowText" lastClr="00000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platzhalter 15">
            <a:extLst>
              <a:ext uri="{FF2B5EF4-FFF2-40B4-BE49-F238E27FC236}">
                <a16:creationId xmlns:a16="http://schemas.microsoft.com/office/drawing/2014/main" id="{F3722F9A-1A0F-B44F-9AA0-D6E8E319AF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630" y="4814452"/>
            <a:ext cx="1970577" cy="433553"/>
          </a:xfrm>
          <a:prstGeom prst="rect">
            <a:avLst/>
          </a:prstGeom>
          <a:noFill/>
        </p:spPr>
        <p:txBody>
          <a:bodyPr wrap="none" lIns="108000" tIns="108000" rIns="108000" bIns="10800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r>
              <a:rPr lang="lt-LT" dirty="0"/>
              <a:t>Vardas, pavardė, skyrius</a:t>
            </a:r>
            <a:endParaRPr lang="de-AT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03BA8B54-84F0-5E40-A25D-EC2AC94249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34" y="672372"/>
            <a:ext cx="2171561" cy="153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95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for light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C701F-66E8-CF40-B368-24351BAE7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88A52-3517-124B-A258-C93955F9E117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F6756-F38A-8F47-B1E6-6F9478946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B903-033E-A741-9E10-AEC009FA64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6426A92-CE8A-7041-B5AC-6B446183E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387314">
            <a:off x="330562" y="2263202"/>
            <a:ext cx="6501675" cy="605655"/>
          </a:xfrm>
          <a:solidFill>
            <a:srgbClr val="FFE00B"/>
          </a:solidFill>
        </p:spPr>
        <p:txBody>
          <a:bodyPr anchor="ctr">
            <a:noAutofit/>
          </a:bodyPr>
          <a:lstStyle>
            <a:lvl1pPr algn="l">
              <a:defRPr sz="40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78C7844-1FAE-9B4D-9BD3-13E360DA7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439" y="3149600"/>
            <a:ext cx="7231018" cy="629920"/>
          </a:xfrm>
          <a:prstGeom prst="rect">
            <a:avLst/>
          </a:prstGeom>
          <a:solidFill>
            <a:srgbClr val="FFE00B"/>
          </a:solidFill>
        </p:spPr>
        <p:txBody>
          <a:bodyPr anchor="ctr">
            <a:noAutofit/>
          </a:bodyPr>
          <a:lstStyle>
            <a:lvl1pPr marL="0" indent="0" algn="l">
              <a:buNone/>
              <a:defRPr sz="4000" b="1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06904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C701F-66E8-CF40-B368-24351BAE7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88A52-3517-124B-A258-C93955F9E117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F6756-F38A-8F47-B1E6-6F9478946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B903-033E-A741-9E10-AEC009FA64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6426A92-CE8A-7041-B5AC-6B446183E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439" y="2381536"/>
            <a:ext cx="6501675" cy="605655"/>
          </a:xfrm>
          <a:solidFill>
            <a:srgbClr val="FFE00B"/>
          </a:solidFill>
        </p:spPr>
        <p:txBody>
          <a:bodyPr anchor="ctr">
            <a:noAutofit/>
          </a:bodyPr>
          <a:lstStyle>
            <a:lvl1pPr algn="l">
              <a:defRPr sz="40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78C7844-1FAE-9B4D-9BD3-13E360DA7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439" y="3149600"/>
            <a:ext cx="7231018" cy="629920"/>
          </a:xfrm>
          <a:prstGeom prst="rect">
            <a:avLst/>
          </a:prstGeom>
          <a:solidFill>
            <a:srgbClr val="FFE00B"/>
          </a:solidFill>
        </p:spPr>
        <p:txBody>
          <a:bodyPr anchor="ctr">
            <a:noAutofit/>
          </a:bodyPr>
          <a:lstStyle>
            <a:lvl1pPr marL="0" indent="0" algn="l">
              <a:buNone/>
              <a:defRPr sz="4000" b="1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54403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003E397-90E6-974F-BEDD-40A8EC9344F7}"/>
              </a:ext>
            </a:extLst>
          </p:cNvPr>
          <p:cNvSpPr/>
          <p:nvPr userDrawn="1"/>
        </p:nvSpPr>
        <p:spPr>
          <a:xfrm>
            <a:off x="0" y="0"/>
            <a:ext cx="12192000" cy="6092575"/>
          </a:xfrm>
          <a:prstGeom prst="rect">
            <a:avLst/>
          </a:prstGeom>
          <a:solidFill>
            <a:srgbClr val="006D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C701F-66E8-CF40-B368-24351BAE7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88A52-3517-124B-A258-C93955F9E117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F6756-F38A-8F47-B1E6-6F9478946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B903-033E-A741-9E10-AEC009FA64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78C7844-1FAE-9B4D-9BD3-13E360DA7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438" y="2509520"/>
            <a:ext cx="7328991" cy="629920"/>
          </a:xfrm>
          <a:prstGeom prst="rect">
            <a:avLst/>
          </a:prstGeom>
          <a:solidFill>
            <a:srgbClr val="FFDF0D"/>
          </a:solidFill>
        </p:spPr>
        <p:txBody>
          <a:bodyPr anchor="ctr">
            <a:noAutofit/>
          </a:bodyPr>
          <a:lstStyle>
            <a:lvl1pPr marL="0" indent="0" algn="l">
              <a:buNone/>
              <a:defRPr sz="4000" b="1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73550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DBA82-55AC-004A-AFBF-B865EA6CA9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70617"/>
            <a:ext cx="5529943" cy="672281"/>
          </a:xfrm>
          <a:solidFill>
            <a:srgbClr val="FFE00B"/>
          </a:solidFill>
        </p:spPr>
        <p:txBody>
          <a:bodyPr anchor="ctr">
            <a:normAutofit/>
          </a:bodyPr>
          <a:lstStyle>
            <a:lvl1pPr>
              <a:defRPr sz="32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Agenda / </a:t>
            </a:r>
            <a:r>
              <a:rPr lang="en-US" dirty="0" err="1"/>
              <a:t>Darbotvarkė</a:t>
            </a:r>
            <a:r>
              <a:rPr lang="en-US" dirty="0"/>
              <a:t> / </a:t>
            </a:r>
            <a:r>
              <a:rPr lang="en-US" dirty="0" err="1"/>
              <a:t>Turinys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572D6A-CC49-B84B-AFA3-ADF36D9FA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0B44-2C4C-2249-897F-B892270307AF}" type="datetime1">
              <a:rPr lang="en-US" smtClean="0"/>
              <a:t>5/29/23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E07FC-D5C3-C44F-BC8E-89FAA2BFD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B903-033E-A741-9E10-AEC009FA645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8F78576-B532-2C42-9F37-ED366978EEC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1741237"/>
            <a:ext cx="5176923" cy="387724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bg1"/>
              </a:buClr>
              <a:buSzPct val="50000"/>
              <a:buFont typeface=".Lucida Grande UI Regular"/>
              <a:buChar char="◆"/>
              <a:defRPr sz="2000">
                <a:solidFill>
                  <a:schemeClr val="bg1"/>
                </a:solidFill>
                <a:latin typeface="+mn-lt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Item / </a:t>
            </a:r>
            <a:r>
              <a:rPr lang="en-US" dirty="0" err="1"/>
              <a:t>tema</a:t>
            </a:r>
            <a:endParaRPr lang="en-US" dirty="0"/>
          </a:p>
          <a:p>
            <a:pPr lvl="0"/>
            <a:r>
              <a:rPr lang="en-US" dirty="0"/>
              <a:t>Item / </a:t>
            </a:r>
            <a:r>
              <a:rPr lang="en-US" dirty="0" err="1"/>
              <a:t>tema</a:t>
            </a:r>
            <a:endParaRPr lang="en-US" dirty="0"/>
          </a:p>
          <a:p>
            <a:pPr lvl="0"/>
            <a:r>
              <a:rPr lang="en-US" dirty="0"/>
              <a:t>Item / </a:t>
            </a:r>
            <a:r>
              <a:rPr lang="en-US" dirty="0" err="1"/>
              <a:t>tema</a:t>
            </a:r>
            <a:endParaRPr lang="en-US" dirty="0"/>
          </a:p>
          <a:p>
            <a:pPr lvl="0"/>
            <a:r>
              <a:rPr lang="en-US" dirty="0"/>
              <a:t>Item / </a:t>
            </a:r>
            <a:r>
              <a:rPr lang="en-US" dirty="0" err="1"/>
              <a:t>tema</a:t>
            </a:r>
            <a:endParaRPr lang="en-US" dirty="0"/>
          </a:p>
          <a:p>
            <a:pPr lvl="0"/>
            <a:r>
              <a:rPr lang="en-US" dirty="0"/>
              <a:t>Item / </a:t>
            </a:r>
            <a:r>
              <a:rPr lang="en-US" dirty="0" err="1"/>
              <a:t>tema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3457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D8FE26-A905-8648-88A3-214150223053}"/>
              </a:ext>
            </a:extLst>
          </p:cNvPr>
          <p:cNvSpPr/>
          <p:nvPr userDrawn="1"/>
        </p:nvSpPr>
        <p:spPr>
          <a:xfrm>
            <a:off x="0" y="0"/>
            <a:ext cx="6065519" cy="6092575"/>
          </a:xfrm>
          <a:prstGeom prst="rect">
            <a:avLst/>
          </a:prstGeom>
          <a:solidFill>
            <a:srgbClr val="026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B21883-1E5F-5A44-8B79-EB90EBAB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5754976" cy="803275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EFD8DA-46D4-9942-ACCD-0D2686DEA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64603"/>
            <a:ext cx="511904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A3D511-235A-4D4D-9F37-A9DB542EE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88515"/>
            <a:ext cx="5119049" cy="368458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400">
                <a:solidFill>
                  <a:schemeClr val="bg1"/>
                </a:solidFill>
                <a:latin typeface="+mn-lt"/>
              </a:defRPr>
            </a:lvl4pPr>
            <a:lvl5pP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413C84-75F2-7249-BC7E-78A80E9887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224" y="1264603"/>
            <a:ext cx="4991164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EAF880-9778-9C45-A493-75EB591C95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224" y="2088515"/>
            <a:ext cx="4991164" cy="368458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400">
                <a:solidFill>
                  <a:schemeClr val="bg1"/>
                </a:solidFill>
                <a:latin typeface="+mn-lt"/>
              </a:defRPr>
            </a:lvl4pPr>
            <a:lvl5pP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6D8506-7E6D-9248-9456-01E5ED0CD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EFF7-C42D-5945-ACE2-AE202D543C85}" type="datetime1">
              <a:rPr lang="en-US" smtClean="0"/>
              <a:t>5/29/23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F97540-2F6D-7D4D-83A4-3320A6092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B903-033E-A741-9E10-AEC009FA6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76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picture /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2C054B6-671E-F540-9C1F-E4049C19D054}"/>
              </a:ext>
            </a:extLst>
          </p:cNvPr>
          <p:cNvSpPr/>
          <p:nvPr userDrawn="1"/>
        </p:nvSpPr>
        <p:spPr>
          <a:xfrm>
            <a:off x="0" y="0"/>
            <a:ext cx="6065519" cy="6092575"/>
          </a:xfrm>
          <a:prstGeom prst="rect">
            <a:avLst/>
          </a:prstGeom>
          <a:solidFill>
            <a:srgbClr val="026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72899-7900-104F-A30E-C63C5E5EE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A2DE-FF47-2246-BE4F-B47D9939A136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4EE85-CD27-1346-A348-37F698038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B903-033E-A741-9E10-AEC009FA645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531AE5DA-E9A1-3D4A-8448-209A50D3937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65519" y="0"/>
            <a:ext cx="6126481" cy="60925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8B35915-A043-0F4E-81D2-6EC8BE714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3239"/>
            <a:ext cx="4902200" cy="1056269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B6770C4-DE21-D644-8BBA-D73173887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90235"/>
            <a:ext cx="4902199" cy="414000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solidFill>
                  <a:schemeClr val="bg1"/>
                </a:solidFill>
                <a:latin typeface="+mn-lt"/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0585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with logo |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531E6FA-AE90-7F49-90C1-94371992E31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E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FCE1E6-21E7-1943-92FF-0FDFBD02E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440" y="2635143"/>
            <a:ext cx="8809446" cy="848957"/>
          </a:xfrm>
          <a:solidFill>
            <a:srgbClr val="006D3A"/>
          </a:solidFill>
        </p:spPr>
        <p:txBody>
          <a:bodyPr anchor="ctr">
            <a:noAutofit/>
          </a:bodyPr>
          <a:lstStyle>
            <a:lvl1pPr algn="l">
              <a:defRPr sz="540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B4682C-C437-5A4F-9E21-565F89F8C7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440" y="3726552"/>
            <a:ext cx="9625874" cy="845448"/>
          </a:xfrm>
          <a:prstGeom prst="rect">
            <a:avLst/>
          </a:prstGeom>
          <a:solidFill>
            <a:srgbClr val="006D3A"/>
          </a:solidFill>
        </p:spPr>
        <p:txBody>
          <a:bodyPr anchor="ctr">
            <a:noAutofit/>
          </a:bodyPr>
          <a:lstStyle>
            <a:lvl1pPr marL="0" indent="0" algn="l">
              <a:buNone/>
              <a:defRPr sz="5400" b="1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platzhalter 15">
            <a:extLst>
              <a:ext uri="{FF2B5EF4-FFF2-40B4-BE49-F238E27FC236}">
                <a16:creationId xmlns:a16="http://schemas.microsoft.com/office/drawing/2014/main" id="{F3722F9A-1A0F-B44F-9AA0-D6E8E319AF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630" y="4814452"/>
            <a:ext cx="1970577" cy="433553"/>
          </a:xfrm>
          <a:prstGeom prst="rect">
            <a:avLst/>
          </a:prstGeom>
          <a:noFill/>
        </p:spPr>
        <p:txBody>
          <a:bodyPr wrap="none" lIns="108000" tIns="108000" rIns="108000" bIns="10800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r>
              <a:rPr lang="lt-LT" dirty="0"/>
              <a:t>Vardas, pavardė, skyrius</a:t>
            </a:r>
            <a:endParaRPr lang="de-AT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03BA8B54-84F0-5E40-A25D-EC2AC94249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34" y="672372"/>
            <a:ext cx="2171561" cy="153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154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2C054B6-671E-F540-9C1F-E4049C19D054}"/>
              </a:ext>
            </a:extLst>
          </p:cNvPr>
          <p:cNvSpPr/>
          <p:nvPr userDrawn="1"/>
        </p:nvSpPr>
        <p:spPr>
          <a:xfrm>
            <a:off x="0" y="0"/>
            <a:ext cx="12192000" cy="6092575"/>
          </a:xfrm>
          <a:prstGeom prst="rect">
            <a:avLst/>
          </a:prstGeom>
          <a:solidFill>
            <a:srgbClr val="026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EAF70-25F9-7546-B676-AB32FB5D6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90235"/>
            <a:ext cx="6970414" cy="414000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400">
                <a:solidFill>
                  <a:schemeClr val="bg1"/>
                </a:solidFill>
                <a:latin typeface="+mn-lt"/>
              </a:defRPr>
            </a:lvl4pPr>
            <a:lvl5pP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72899-7900-104F-A30E-C63C5E5EE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A2DE-FF47-2246-BE4F-B47D9939A136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4EE85-CD27-1346-A348-37F698038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B903-033E-A741-9E10-AEC009FA64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39E3D3C-C562-5242-AC09-066472227B3E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148320" y="0"/>
            <a:ext cx="4043680" cy="60925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FB14213-FBDA-444D-AB57-6AA10304D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680"/>
            <a:ext cx="7310120" cy="480131"/>
          </a:xfrm>
          <a:solidFill>
            <a:srgbClr val="FFE00B"/>
          </a:solidFill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52445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92631B3-438C-324D-BEC4-E946408AA5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399586">
            <a:off x="6197638" y="2596073"/>
            <a:ext cx="1507596" cy="605655"/>
          </a:xfrm>
          <a:solidFill>
            <a:srgbClr val="FFE00B"/>
          </a:solidFill>
        </p:spPr>
        <p:txBody>
          <a:bodyPr anchor="ctr">
            <a:noAutofit/>
          </a:bodyPr>
          <a:lstStyle>
            <a:lvl1pPr algn="l">
              <a:defRPr sz="40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Thank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5471D55-F2B1-424A-BEC4-A10C358B66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02367" y="3383280"/>
            <a:ext cx="1259841" cy="629920"/>
          </a:xfrm>
          <a:prstGeom prst="rect">
            <a:avLst/>
          </a:prstGeom>
          <a:solidFill>
            <a:srgbClr val="FFE00B"/>
          </a:solidFill>
        </p:spPr>
        <p:txBody>
          <a:bodyPr anchor="ctr">
            <a:noAutofit/>
          </a:bodyPr>
          <a:lstStyle>
            <a:lvl1pPr marL="0" indent="0" algn="l">
              <a:buNone/>
              <a:defRPr sz="4000" b="1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You!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2C67CD48-A6A3-B749-A33C-3B51DDD0E9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703" y="2529457"/>
            <a:ext cx="2413664" cy="170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5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5417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or lighter content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531E6FA-AE90-7F49-90C1-94371992E31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D3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FCE1E6-21E7-1943-92FF-0FDFBD02E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385398">
            <a:off x="324652" y="2486144"/>
            <a:ext cx="8689703" cy="848957"/>
          </a:xfrm>
          <a:solidFill>
            <a:schemeClr val="bg1"/>
          </a:solidFill>
        </p:spPr>
        <p:txBody>
          <a:bodyPr anchor="ctr">
            <a:noAutofit/>
          </a:bodyPr>
          <a:lstStyle>
            <a:lvl1pPr algn="l">
              <a:defRPr sz="5400" b="1" i="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B4682C-C437-5A4F-9E21-565F89F8C7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440" y="3726552"/>
            <a:ext cx="9647646" cy="845448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1pPr marL="0" indent="0" algn="l">
              <a:buNone/>
              <a:defRPr sz="5400" b="1" i="0">
                <a:solidFill>
                  <a:sysClr val="windowText" lastClr="00000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platzhalter 15">
            <a:extLst>
              <a:ext uri="{FF2B5EF4-FFF2-40B4-BE49-F238E27FC236}">
                <a16:creationId xmlns:a16="http://schemas.microsoft.com/office/drawing/2014/main" id="{F3722F9A-1A0F-B44F-9AA0-D6E8E319AF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630" y="4814452"/>
            <a:ext cx="1970577" cy="433553"/>
          </a:xfrm>
          <a:prstGeom prst="rect">
            <a:avLst/>
          </a:prstGeom>
          <a:noFill/>
        </p:spPr>
        <p:txBody>
          <a:bodyPr wrap="none" lIns="108000" tIns="108000" rIns="108000" bIns="10800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r>
              <a:rPr lang="lt-LT" dirty="0"/>
              <a:t>Vardas, pavardė, skyrius</a:t>
            </a:r>
            <a:endParaRPr lang="de-AT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03BA8B54-84F0-5E40-A25D-EC2AC94249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34" y="672372"/>
            <a:ext cx="2171561" cy="153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736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ith logo |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531E6FA-AE90-7F49-90C1-94371992E31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D3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FCE1E6-21E7-1943-92FF-0FDFBD02E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440" y="2635143"/>
            <a:ext cx="8689703" cy="848957"/>
          </a:xfrm>
          <a:solidFill>
            <a:schemeClr val="bg1"/>
          </a:solidFill>
        </p:spPr>
        <p:txBody>
          <a:bodyPr anchor="ctr">
            <a:noAutofit/>
          </a:bodyPr>
          <a:lstStyle>
            <a:lvl1pPr algn="l">
              <a:defRPr sz="5400" b="1" i="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B4682C-C437-5A4F-9E21-565F89F8C7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440" y="3726552"/>
            <a:ext cx="9647646" cy="845448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1pPr marL="0" indent="0" algn="l">
              <a:buNone/>
              <a:defRPr sz="5400" b="1" i="0">
                <a:solidFill>
                  <a:sysClr val="windowText" lastClr="00000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platzhalter 15">
            <a:extLst>
              <a:ext uri="{FF2B5EF4-FFF2-40B4-BE49-F238E27FC236}">
                <a16:creationId xmlns:a16="http://schemas.microsoft.com/office/drawing/2014/main" id="{F3722F9A-1A0F-B44F-9AA0-D6E8E319AF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630" y="4814452"/>
            <a:ext cx="1970577" cy="433553"/>
          </a:xfrm>
          <a:prstGeom prst="rect">
            <a:avLst/>
          </a:prstGeom>
          <a:noFill/>
        </p:spPr>
        <p:txBody>
          <a:bodyPr wrap="none" lIns="108000" tIns="108000" rIns="108000" bIns="10800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r>
              <a:rPr lang="lt-LT" dirty="0"/>
              <a:t>Vardas, pavardė, skyrius</a:t>
            </a:r>
            <a:endParaRPr lang="de-AT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03BA8B54-84F0-5E40-A25D-EC2AC94249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34" y="672372"/>
            <a:ext cx="2171561" cy="153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77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for light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C701F-66E8-CF40-B368-24351BAE7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88A52-3517-124B-A258-C93955F9E117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F6756-F38A-8F47-B1E6-6F9478946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B903-033E-A741-9E10-AEC009FA64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6426A92-CE8A-7041-B5AC-6B446183E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15332">
            <a:off x="358784" y="2220670"/>
            <a:ext cx="6436361" cy="605655"/>
          </a:xfrm>
          <a:solidFill>
            <a:schemeClr val="bg1"/>
          </a:solidFill>
        </p:spPr>
        <p:txBody>
          <a:bodyPr anchor="ctr">
            <a:noAutofit/>
          </a:bodyPr>
          <a:lstStyle>
            <a:lvl1pPr algn="l">
              <a:defRPr sz="4000" b="1" i="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78C7844-1FAE-9B4D-9BD3-13E360DA7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438" y="3149600"/>
            <a:ext cx="7187475" cy="62992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1pPr marL="0" indent="0" algn="l">
              <a:buNone/>
              <a:defRPr sz="4000" b="1" i="0">
                <a:solidFill>
                  <a:sysClr val="windowText" lastClr="00000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62717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C701F-66E8-CF40-B368-24351BAE7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88A52-3517-124B-A258-C93955F9E117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F6756-F38A-8F47-B1E6-6F9478946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B903-033E-A741-9E10-AEC009FA64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6426A92-CE8A-7041-B5AC-6B446183E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219" y="2360519"/>
            <a:ext cx="6436361" cy="605655"/>
          </a:xfrm>
          <a:solidFill>
            <a:schemeClr val="bg1"/>
          </a:solidFill>
        </p:spPr>
        <p:txBody>
          <a:bodyPr anchor="ctr">
            <a:noAutofit/>
          </a:bodyPr>
          <a:lstStyle>
            <a:lvl1pPr algn="l">
              <a:defRPr sz="4000" b="1" i="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78C7844-1FAE-9B4D-9BD3-13E360DA7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438" y="3149600"/>
            <a:ext cx="7187475" cy="62992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1pPr marL="0" indent="0" algn="l">
              <a:buNone/>
              <a:defRPr sz="4000" b="1" i="0">
                <a:solidFill>
                  <a:sysClr val="windowText" lastClr="00000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914792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eader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003E397-90E6-974F-BEDD-40A8EC9344F7}"/>
              </a:ext>
            </a:extLst>
          </p:cNvPr>
          <p:cNvSpPr/>
          <p:nvPr userDrawn="1"/>
        </p:nvSpPr>
        <p:spPr>
          <a:xfrm>
            <a:off x="0" y="0"/>
            <a:ext cx="12192000" cy="6092575"/>
          </a:xfrm>
          <a:prstGeom prst="rect">
            <a:avLst/>
          </a:prstGeom>
          <a:solidFill>
            <a:srgbClr val="3D3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C701F-66E8-CF40-B368-24351BAE7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88A52-3517-124B-A258-C93955F9E117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F6756-F38A-8F47-B1E6-6F9478946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B903-033E-A741-9E10-AEC009FA64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78C7844-1FAE-9B4D-9BD3-13E360DA7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439" y="2509520"/>
            <a:ext cx="7143932" cy="62992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1pPr marL="0" indent="0" algn="l">
              <a:buNone/>
              <a:defRPr sz="4000" b="1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112158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DBA82-55AC-004A-AFBF-B865EA6CA9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70617"/>
            <a:ext cx="5519057" cy="672281"/>
          </a:xfrm>
          <a:solidFill>
            <a:schemeClr val="bg1"/>
          </a:solidFill>
        </p:spPr>
        <p:txBody>
          <a:bodyPr anchor="ctr">
            <a:normAutofit/>
          </a:bodyPr>
          <a:lstStyle>
            <a:lvl1pPr>
              <a:defRPr sz="32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Agenda / </a:t>
            </a:r>
            <a:r>
              <a:rPr lang="en-US" dirty="0" err="1"/>
              <a:t>Darbotvarkė</a:t>
            </a:r>
            <a:r>
              <a:rPr lang="en-US" dirty="0"/>
              <a:t> / </a:t>
            </a:r>
            <a:r>
              <a:rPr lang="en-US" dirty="0" err="1"/>
              <a:t>Turinys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572D6A-CC49-B84B-AFA3-ADF36D9FA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0B44-2C4C-2249-897F-B892270307AF}" type="datetime1">
              <a:rPr lang="en-US" smtClean="0"/>
              <a:t>5/29/23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E07FC-D5C3-C44F-BC8E-89FAA2BFD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B903-033E-A741-9E10-AEC009FA645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8F78576-B532-2C42-9F37-ED366978EEC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1741237"/>
            <a:ext cx="5176923" cy="387724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bg2"/>
              </a:buClr>
              <a:buSzPct val="50000"/>
              <a:buFont typeface=".Lucida Grande UI Regular"/>
              <a:buChar char="◆"/>
              <a:defRPr sz="2000">
                <a:solidFill>
                  <a:schemeClr val="bg1"/>
                </a:solidFill>
                <a:latin typeface="+mn-lt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Item / </a:t>
            </a:r>
            <a:r>
              <a:rPr lang="en-US" dirty="0" err="1"/>
              <a:t>tema</a:t>
            </a:r>
            <a:endParaRPr lang="en-US" dirty="0"/>
          </a:p>
          <a:p>
            <a:pPr lvl="0"/>
            <a:r>
              <a:rPr lang="en-US" dirty="0"/>
              <a:t>Item / </a:t>
            </a:r>
            <a:r>
              <a:rPr lang="en-US" dirty="0" err="1"/>
              <a:t>tema</a:t>
            </a:r>
            <a:endParaRPr lang="en-US" dirty="0"/>
          </a:p>
          <a:p>
            <a:pPr lvl="0"/>
            <a:r>
              <a:rPr lang="en-US" dirty="0"/>
              <a:t>Item / </a:t>
            </a:r>
            <a:r>
              <a:rPr lang="en-US" dirty="0" err="1"/>
              <a:t>tema</a:t>
            </a:r>
            <a:endParaRPr lang="en-US" dirty="0"/>
          </a:p>
          <a:p>
            <a:pPr lvl="0"/>
            <a:r>
              <a:rPr lang="en-US" dirty="0"/>
              <a:t>Item / </a:t>
            </a:r>
            <a:r>
              <a:rPr lang="en-US" dirty="0" err="1"/>
              <a:t>tema</a:t>
            </a:r>
            <a:endParaRPr lang="en-US" dirty="0"/>
          </a:p>
          <a:p>
            <a:pPr lvl="0"/>
            <a:r>
              <a:rPr lang="en-US" dirty="0"/>
              <a:t>Item / </a:t>
            </a:r>
            <a:r>
              <a:rPr lang="en-US" dirty="0" err="1"/>
              <a:t>tema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1061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 / Green-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E8191-FAD5-434C-AB2D-1F46F242D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3239"/>
            <a:ext cx="5115560" cy="1056269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EAF70-25F9-7546-B676-AB32FB5D6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90235"/>
            <a:ext cx="5115559" cy="414000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400">
                <a:solidFill>
                  <a:schemeClr val="bg1"/>
                </a:solidFill>
                <a:latin typeface="+mn-lt"/>
              </a:defRPr>
            </a:lvl3pPr>
            <a:lvl4pPr>
              <a:defRPr sz="1200">
                <a:solidFill>
                  <a:schemeClr val="bg1"/>
                </a:solidFill>
                <a:latin typeface="+mn-lt"/>
              </a:defRPr>
            </a:lvl4pPr>
            <a:lvl5pPr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72899-7900-104F-A30E-C63C5E5EE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A2DE-FF47-2246-BE4F-B47D9939A136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4EE85-CD27-1346-A348-37F698038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B903-033E-A741-9E10-AEC009FA64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A2C52E5-161E-094E-9020-72FDDE49B45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64224" y="1590235"/>
            <a:ext cx="4969255" cy="414000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400">
                <a:solidFill>
                  <a:schemeClr val="bg1"/>
                </a:solidFill>
                <a:latin typeface="+mn-lt"/>
              </a:defRPr>
            </a:lvl3pPr>
            <a:lvl4pPr>
              <a:defRPr sz="1200">
                <a:solidFill>
                  <a:schemeClr val="bg1"/>
                </a:solidFill>
                <a:latin typeface="+mn-lt"/>
              </a:defRPr>
            </a:lvl4pPr>
            <a:lvl5pPr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9904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for light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5ECC84-CB64-F647-97AB-6B16DCD634B5}"/>
              </a:ext>
            </a:extLst>
          </p:cNvPr>
          <p:cNvSpPr/>
          <p:nvPr userDrawn="1"/>
        </p:nvSpPr>
        <p:spPr>
          <a:xfrm>
            <a:off x="0" y="0"/>
            <a:ext cx="12192000" cy="6092575"/>
          </a:xfrm>
          <a:prstGeom prst="rect">
            <a:avLst/>
          </a:prstGeom>
          <a:solidFill>
            <a:srgbClr val="FFE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C701F-66E8-CF40-B368-24351BAE7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88A52-3517-124B-A258-C93955F9E117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F6756-F38A-8F47-B1E6-6F9478946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B903-033E-A741-9E10-AEC009FA64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6426A92-CE8A-7041-B5AC-6B446183E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386298">
            <a:off x="357784" y="2233245"/>
            <a:ext cx="6695440" cy="605655"/>
          </a:xfrm>
          <a:solidFill>
            <a:srgbClr val="006D3A"/>
          </a:solidFill>
        </p:spPr>
        <p:txBody>
          <a:bodyPr anchor="ctr">
            <a:noAutofit/>
          </a:bodyPr>
          <a:lstStyle>
            <a:lvl1pPr algn="l">
              <a:defRPr sz="400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78C7844-1FAE-9B4D-9BD3-13E360DA7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438" y="3149600"/>
            <a:ext cx="7263675" cy="629920"/>
          </a:xfrm>
          <a:prstGeom prst="rect">
            <a:avLst/>
          </a:prstGeom>
          <a:solidFill>
            <a:srgbClr val="006D3A"/>
          </a:solidFill>
        </p:spPr>
        <p:txBody>
          <a:bodyPr anchor="ctr">
            <a:noAutofit/>
          </a:bodyPr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55524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2 columns / Green-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06E6BAA-4B6F-5F4F-A254-F3699BD3140B}"/>
              </a:ext>
            </a:extLst>
          </p:cNvPr>
          <p:cNvSpPr/>
          <p:nvPr userDrawn="1"/>
        </p:nvSpPr>
        <p:spPr>
          <a:xfrm>
            <a:off x="6065519" y="-1"/>
            <a:ext cx="6126481" cy="6092575"/>
          </a:xfrm>
          <a:prstGeom prst="rect">
            <a:avLst/>
          </a:prstGeom>
          <a:solidFill>
            <a:srgbClr val="FFD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8E8191-FAD5-434C-AB2D-1F46F242D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3239"/>
            <a:ext cx="5115560" cy="1056269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EAF70-25F9-7546-B676-AB32FB5D6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90235"/>
            <a:ext cx="5115559" cy="414000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400">
                <a:solidFill>
                  <a:schemeClr val="bg1"/>
                </a:solidFill>
                <a:latin typeface="+mn-lt"/>
              </a:defRPr>
            </a:lvl3pPr>
            <a:lvl4pPr>
              <a:defRPr sz="1200">
                <a:solidFill>
                  <a:schemeClr val="bg1"/>
                </a:solidFill>
                <a:latin typeface="+mn-lt"/>
              </a:defRPr>
            </a:lvl4pPr>
            <a:lvl5pPr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72899-7900-104F-A30E-C63C5E5EE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A2DE-FF47-2246-BE4F-B47D9939A136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4EE85-CD27-1346-A348-37F698038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B903-033E-A741-9E10-AEC009FA64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A2C52E5-161E-094E-9020-72FDDE49B45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64224" y="1590235"/>
            <a:ext cx="4969255" cy="4140005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45830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/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EAF70-25F9-7546-B676-AB32FB5D6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90235"/>
            <a:ext cx="4902199" cy="414000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72899-7900-104F-A30E-C63C5E5EE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A2DE-FF47-2246-BE4F-B47D9939A136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4EE85-CD27-1346-A348-37F698038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B903-033E-A741-9E10-AEC009FA645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531AE5DA-E9A1-3D4A-8448-209A50D3937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65519" y="0"/>
            <a:ext cx="6126481" cy="60925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5CE0315-403F-744A-857D-54E3B8250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3239"/>
            <a:ext cx="4902200" cy="1056269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21951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E8191-FAD5-434C-AB2D-1F46F242D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680"/>
            <a:ext cx="7310120" cy="480131"/>
          </a:xfrm>
          <a:solidFill>
            <a:schemeClr val="bg1"/>
          </a:solidFill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EAF70-25F9-7546-B676-AB32FB5D6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90235"/>
            <a:ext cx="6970414" cy="414000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400">
                <a:solidFill>
                  <a:schemeClr val="bg1"/>
                </a:solidFill>
                <a:latin typeface="+mn-lt"/>
              </a:defRPr>
            </a:lvl4pPr>
            <a:lvl5pP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72899-7900-104F-A30E-C63C5E5EE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A2DE-FF47-2246-BE4F-B47D9939A136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4EE85-CD27-1346-A348-37F698038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B903-033E-A741-9E10-AEC009FA64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39E3D3C-C562-5242-AC09-066472227B3E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148320" y="0"/>
            <a:ext cx="4043680" cy="60925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6559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92631B3-438C-324D-BEC4-E946408AA5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399586">
            <a:off x="6197638" y="2596073"/>
            <a:ext cx="1507596" cy="605655"/>
          </a:xfrm>
          <a:solidFill>
            <a:schemeClr val="bg1"/>
          </a:solidFill>
        </p:spPr>
        <p:txBody>
          <a:bodyPr anchor="ctr">
            <a:noAutofit/>
          </a:bodyPr>
          <a:lstStyle>
            <a:lvl1pPr algn="l">
              <a:defRPr sz="40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Thank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5471D55-F2B1-424A-BEC4-A10C358B66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02367" y="3383280"/>
            <a:ext cx="1259841" cy="62992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1pPr marL="0" indent="0" algn="l">
              <a:buNone/>
              <a:defRPr sz="4000" b="1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You!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2C67CD48-A6A3-B749-A33C-3B51DDD0E9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703" y="2529457"/>
            <a:ext cx="2413664" cy="170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0055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14785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er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003E397-90E6-974F-BEDD-40A8EC9344F7}"/>
              </a:ext>
            </a:extLst>
          </p:cNvPr>
          <p:cNvSpPr/>
          <p:nvPr userDrawn="1"/>
        </p:nvSpPr>
        <p:spPr>
          <a:xfrm>
            <a:off x="0" y="0"/>
            <a:ext cx="12192000" cy="6092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C701F-66E8-CF40-B368-24351BAE7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88A52-3517-124B-A258-C93955F9E117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F6756-F38A-8F47-B1E6-6F9478946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B903-033E-A741-9E10-AEC009FA64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78C7844-1FAE-9B4D-9BD3-13E360DA7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438" y="2509520"/>
            <a:ext cx="7285447" cy="629920"/>
          </a:xfrm>
          <a:prstGeom prst="rect">
            <a:avLst/>
          </a:prstGeom>
          <a:solidFill>
            <a:srgbClr val="FFDF0D"/>
          </a:solidFill>
        </p:spPr>
        <p:txBody>
          <a:bodyPr anchor="ctr">
            <a:noAutofit/>
          </a:bodyPr>
          <a:lstStyle>
            <a:lvl1pPr marL="0" indent="0" algn="l">
              <a:buNone/>
              <a:defRPr sz="4000" b="1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062936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A67E297-08E9-2D47-9B74-C7D977F701FA}"/>
              </a:ext>
            </a:extLst>
          </p:cNvPr>
          <p:cNvSpPr/>
          <p:nvPr userDrawn="1"/>
        </p:nvSpPr>
        <p:spPr>
          <a:xfrm>
            <a:off x="0" y="0"/>
            <a:ext cx="12192000" cy="6092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EDBA82-55AC-004A-AFBF-B865EA6CA9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70617"/>
            <a:ext cx="5551714" cy="672281"/>
          </a:xfr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Agenda / </a:t>
            </a:r>
            <a:r>
              <a:rPr lang="en-US" dirty="0" err="1"/>
              <a:t>Darbotvarkė</a:t>
            </a:r>
            <a:r>
              <a:rPr lang="en-US" dirty="0"/>
              <a:t> / </a:t>
            </a:r>
            <a:r>
              <a:rPr lang="en-US" dirty="0" err="1"/>
              <a:t>Turinys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572D6A-CC49-B84B-AFA3-ADF36D9FA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0B44-2C4C-2249-897F-B892270307AF}" type="datetime1">
              <a:rPr lang="en-US" smtClean="0"/>
              <a:t>5/29/23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E07FC-D5C3-C44F-BC8E-89FAA2BFD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B903-033E-A741-9E10-AEC009FA645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8F78576-B532-2C42-9F37-ED366978EEC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1741237"/>
            <a:ext cx="5176923" cy="387724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2"/>
              </a:buClr>
              <a:buSzPct val="50000"/>
              <a:buFont typeface=".Lucida Grande UI Regular"/>
              <a:buChar char="◆"/>
              <a:defRPr sz="2000">
                <a:latin typeface="+mn-lt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Item / </a:t>
            </a:r>
            <a:r>
              <a:rPr lang="en-US" dirty="0" err="1"/>
              <a:t>tema</a:t>
            </a:r>
            <a:endParaRPr lang="en-US" dirty="0"/>
          </a:p>
          <a:p>
            <a:pPr lvl="0"/>
            <a:r>
              <a:rPr lang="en-US" dirty="0"/>
              <a:t>Item / </a:t>
            </a:r>
            <a:r>
              <a:rPr lang="en-US" dirty="0" err="1"/>
              <a:t>tema</a:t>
            </a:r>
            <a:endParaRPr lang="en-US" dirty="0"/>
          </a:p>
          <a:p>
            <a:pPr lvl="0"/>
            <a:r>
              <a:rPr lang="en-US" dirty="0"/>
              <a:t>Item / </a:t>
            </a:r>
            <a:r>
              <a:rPr lang="en-US" dirty="0" err="1"/>
              <a:t>tema</a:t>
            </a:r>
            <a:endParaRPr lang="en-US" dirty="0"/>
          </a:p>
          <a:p>
            <a:pPr lvl="0"/>
            <a:r>
              <a:rPr lang="en-US" dirty="0"/>
              <a:t>Item / </a:t>
            </a:r>
            <a:r>
              <a:rPr lang="en-US" dirty="0" err="1"/>
              <a:t>tema</a:t>
            </a:r>
            <a:endParaRPr lang="en-US" dirty="0"/>
          </a:p>
          <a:p>
            <a:pPr lvl="0"/>
            <a:r>
              <a:rPr lang="en-US" dirty="0"/>
              <a:t>Item / </a:t>
            </a:r>
            <a:r>
              <a:rPr lang="en-US" dirty="0" err="1"/>
              <a:t>tema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9126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2C054B6-671E-F540-9C1F-E4049C19D054}"/>
              </a:ext>
            </a:extLst>
          </p:cNvPr>
          <p:cNvSpPr/>
          <p:nvPr userDrawn="1"/>
        </p:nvSpPr>
        <p:spPr>
          <a:xfrm>
            <a:off x="0" y="0"/>
            <a:ext cx="12192000" cy="6092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8E8191-FAD5-434C-AB2D-1F46F242D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3239"/>
            <a:ext cx="6970414" cy="1056269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EAF70-25F9-7546-B676-AB32FB5D6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90235"/>
            <a:ext cx="6970414" cy="414000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72899-7900-104F-A30E-C63C5E5EE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A2DE-FF47-2246-BE4F-B47D9939A136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4EE85-CD27-1346-A348-37F698038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B903-033E-A741-9E10-AEC009FA6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469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2C054B6-671E-F540-9C1F-E4049C19D054}"/>
              </a:ext>
            </a:extLst>
          </p:cNvPr>
          <p:cNvSpPr/>
          <p:nvPr userDrawn="1"/>
        </p:nvSpPr>
        <p:spPr>
          <a:xfrm>
            <a:off x="0" y="0"/>
            <a:ext cx="12192000" cy="6092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8E8191-FAD5-434C-AB2D-1F46F242D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13239"/>
            <a:ext cx="10530839" cy="10562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EAF70-25F9-7546-B676-AB32FB5D6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0235"/>
            <a:ext cx="10530839" cy="418064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72899-7900-104F-A30E-C63C5E5EE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A2DE-FF47-2246-BE4F-B47D9939A136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4EE85-CD27-1346-A348-37F698038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B903-033E-A741-9E10-AEC009FA6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699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2C054B6-671E-F540-9C1F-E4049C19D054}"/>
              </a:ext>
            </a:extLst>
          </p:cNvPr>
          <p:cNvSpPr/>
          <p:nvPr userDrawn="1"/>
        </p:nvSpPr>
        <p:spPr>
          <a:xfrm>
            <a:off x="0" y="0"/>
            <a:ext cx="12192000" cy="6092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8E8191-FAD5-434C-AB2D-1F46F242D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3239"/>
            <a:ext cx="6970414" cy="105626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EAF70-25F9-7546-B676-AB32FB5D6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90235"/>
            <a:ext cx="5115559" cy="414000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72899-7900-104F-A30E-C63C5E5EE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A2DE-FF47-2246-BE4F-B47D9939A136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4EE85-CD27-1346-A348-37F698038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B903-033E-A741-9E10-AEC009FA64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A2C52E5-161E-094E-9020-72FDDE49B45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17920" y="1590235"/>
            <a:ext cx="5115559" cy="414000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3614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5ECC84-CB64-F647-97AB-6B16DCD634B5}"/>
              </a:ext>
            </a:extLst>
          </p:cNvPr>
          <p:cNvSpPr/>
          <p:nvPr userDrawn="1"/>
        </p:nvSpPr>
        <p:spPr>
          <a:xfrm>
            <a:off x="0" y="0"/>
            <a:ext cx="12192000" cy="6092575"/>
          </a:xfrm>
          <a:prstGeom prst="rect">
            <a:avLst/>
          </a:prstGeom>
          <a:solidFill>
            <a:srgbClr val="FFE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C701F-66E8-CF40-B368-24351BAE7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88A52-3517-124B-A258-C93955F9E117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F6756-F38A-8F47-B1E6-6F9478946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B903-033E-A741-9E10-AEC009FA64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6426A92-CE8A-7041-B5AC-6B446183E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438" y="2412057"/>
            <a:ext cx="6695440" cy="605655"/>
          </a:xfrm>
          <a:solidFill>
            <a:srgbClr val="006D3A"/>
          </a:solidFill>
        </p:spPr>
        <p:txBody>
          <a:bodyPr anchor="ctr">
            <a:noAutofit/>
          </a:bodyPr>
          <a:lstStyle>
            <a:lvl1pPr algn="l">
              <a:defRPr sz="400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78C7844-1FAE-9B4D-9BD3-13E360DA7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438" y="3149600"/>
            <a:ext cx="7263675" cy="629920"/>
          </a:xfrm>
          <a:prstGeom prst="rect">
            <a:avLst/>
          </a:prstGeom>
          <a:solidFill>
            <a:srgbClr val="006D3A"/>
          </a:solidFill>
        </p:spPr>
        <p:txBody>
          <a:bodyPr anchor="ctr">
            <a:noAutofit/>
          </a:bodyPr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754171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 /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06E6BAA-4B6F-5F4F-A254-F3699BD3140B}"/>
              </a:ext>
            </a:extLst>
          </p:cNvPr>
          <p:cNvSpPr/>
          <p:nvPr userDrawn="1"/>
        </p:nvSpPr>
        <p:spPr>
          <a:xfrm>
            <a:off x="6065519" y="-1"/>
            <a:ext cx="6126481" cy="6092575"/>
          </a:xfrm>
          <a:prstGeom prst="rect">
            <a:avLst/>
          </a:prstGeom>
          <a:solidFill>
            <a:srgbClr val="FFD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C054B6-671E-F540-9C1F-E4049C19D054}"/>
              </a:ext>
            </a:extLst>
          </p:cNvPr>
          <p:cNvSpPr/>
          <p:nvPr userDrawn="1"/>
        </p:nvSpPr>
        <p:spPr>
          <a:xfrm>
            <a:off x="0" y="0"/>
            <a:ext cx="6065519" cy="6092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8E8191-FAD5-434C-AB2D-1F46F242D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3239"/>
            <a:ext cx="5115560" cy="105626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EAF70-25F9-7546-B676-AB32FB5D6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90235"/>
            <a:ext cx="5115559" cy="414000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72899-7900-104F-A30E-C63C5E5EE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A2DE-FF47-2246-BE4F-B47D9939A136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4EE85-CD27-1346-A348-37F698038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B903-033E-A741-9E10-AEC009FA64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A2C52E5-161E-094E-9020-72FDDE49B45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45936" y="1590235"/>
            <a:ext cx="4987543" cy="414000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3338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2C054B6-671E-F540-9C1F-E4049C19D054}"/>
              </a:ext>
            </a:extLst>
          </p:cNvPr>
          <p:cNvSpPr/>
          <p:nvPr userDrawn="1"/>
        </p:nvSpPr>
        <p:spPr>
          <a:xfrm>
            <a:off x="0" y="0"/>
            <a:ext cx="12192000" cy="6092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EAF70-25F9-7546-B676-AB32FB5D6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90235"/>
            <a:ext cx="6970414" cy="414000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72899-7900-104F-A30E-C63C5E5EE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A2DE-FF47-2246-BE4F-B47D9939A136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4EE85-CD27-1346-A348-37F698038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B903-033E-A741-9E10-AEC009FA64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39E3D3C-C562-5242-AC09-066472227B3E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148320" y="0"/>
            <a:ext cx="4043680" cy="60925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1632428-EC1F-FD44-9041-DCCDF1B3D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680"/>
            <a:ext cx="7310120" cy="497840"/>
          </a:xfrm>
          <a:solidFill>
            <a:srgbClr val="FFE00B"/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81293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2C054B6-671E-F540-9C1F-E4049C19D054}"/>
              </a:ext>
            </a:extLst>
          </p:cNvPr>
          <p:cNvSpPr/>
          <p:nvPr userDrawn="1"/>
        </p:nvSpPr>
        <p:spPr>
          <a:xfrm>
            <a:off x="0" y="0"/>
            <a:ext cx="12192000" cy="6092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7936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er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C701F-66E8-CF40-B368-24351BAE7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88A52-3517-124B-A258-C93955F9E117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F6756-F38A-8F47-B1E6-6F9478946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B903-033E-A741-9E10-AEC009FA64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78C7844-1FAE-9B4D-9BD3-13E360DA7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438" y="2509520"/>
            <a:ext cx="7285447" cy="629920"/>
          </a:xfrm>
          <a:prstGeom prst="rect">
            <a:avLst/>
          </a:prstGeom>
          <a:solidFill>
            <a:srgbClr val="FFDF0D"/>
          </a:solidFill>
        </p:spPr>
        <p:txBody>
          <a:bodyPr anchor="ctr">
            <a:noAutofit/>
          </a:bodyPr>
          <a:lstStyle>
            <a:lvl1pPr marL="0" indent="0" algn="l">
              <a:buNone/>
              <a:defRPr sz="4000" b="1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76632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DBA82-55AC-004A-AFBF-B865EA6CA9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70617"/>
            <a:ext cx="5551714" cy="672281"/>
          </a:xfr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Agenda / </a:t>
            </a:r>
            <a:r>
              <a:rPr lang="en-US" dirty="0" err="1"/>
              <a:t>Darbotvarkė</a:t>
            </a:r>
            <a:r>
              <a:rPr lang="en-US" dirty="0"/>
              <a:t> / </a:t>
            </a:r>
            <a:r>
              <a:rPr lang="en-US" dirty="0" err="1"/>
              <a:t>Turinys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572D6A-CC49-B84B-AFA3-ADF36D9FA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0B44-2C4C-2249-897F-B892270307AF}" type="datetime1">
              <a:rPr lang="en-US" smtClean="0"/>
              <a:t>5/29/23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E07FC-D5C3-C44F-BC8E-89FAA2BFD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B903-033E-A741-9E10-AEC009FA645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8F78576-B532-2C42-9F37-ED366978EEC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1741237"/>
            <a:ext cx="5176923" cy="387724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2"/>
              </a:buClr>
              <a:buSzPct val="50000"/>
              <a:buFont typeface=".Lucida Grande UI Regular"/>
              <a:buChar char="◆"/>
              <a:defRPr sz="2000">
                <a:latin typeface="+mn-lt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Item / </a:t>
            </a:r>
            <a:r>
              <a:rPr lang="en-US" dirty="0" err="1"/>
              <a:t>tema</a:t>
            </a:r>
            <a:endParaRPr lang="en-US" dirty="0"/>
          </a:p>
          <a:p>
            <a:pPr lvl="0"/>
            <a:r>
              <a:rPr lang="en-US" dirty="0"/>
              <a:t>Item / </a:t>
            </a:r>
            <a:r>
              <a:rPr lang="en-US" dirty="0" err="1"/>
              <a:t>tema</a:t>
            </a:r>
            <a:endParaRPr lang="en-US" dirty="0"/>
          </a:p>
          <a:p>
            <a:pPr lvl="0"/>
            <a:r>
              <a:rPr lang="en-US" dirty="0"/>
              <a:t>Item / </a:t>
            </a:r>
            <a:r>
              <a:rPr lang="en-US" dirty="0" err="1"/>
              <a:t>tema</a:t>
            </a:r>
            <a:endParaRPr lang="en-US" dirty="0"/>
          </a:p>
          <a:p>
            <a:pPr lvl="0"/>
            <a:r>
              <a:rPr lang="en-US" dirty="0"/>
              <a:t>Item / </a:t>
            </a:r>
            <a:r>
              <a:rPr lang="en-US" dirty="0" err="1"/>
              <a:t>tema</a:t>
            </a:r>
            <a:endParaRPr lang="en-US" dirty="0"/>
          </a:p>
          <a:p>
            <a:pPr lvl="0"/>
            <a:r>
              <a:rPr lang="en-US" dirty="0"/>
              <a:t>Item / </a:t>
            </a:r>
            <a:r>
              <a:rPr lang="en-US" dirty="0" err="1"/>
              <a:t>tema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8286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E8191-FAD5-434C-AB2D-1F46F242D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3239"/>
            <a:ext cx="6970414" cy="1056269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EAF70-25F9-7546-B676-AB32FB5D6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90235"/>
            <a:ext cx="6970414" cy="414000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72899-7900-104F-A30E-C63C5E5EE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A2DE-FF47-2246-BE4F-B47D9939A136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4EE85-CD27-1346-A348-37F698038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B903-033E-A741-9E10-AEC009FA6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30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E8191-FAD5-434C-AB2D-1F46F242D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13239"/>
            <a:ext cx="10530839" cy="10562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EAF70-25F9-7546-B676-AB32FB5D6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0235"/>
            <a:ext cx="10530839" cy="418064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72899-7900-104F-A30E-C63C5E5EE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A2DE-FF47-2246-BE4F-B47D9939A136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4EE85-CD27-1346-A348-37F698038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B903-033E-A741-9E10-AEC009FA6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983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E8191-FAD5-434C-AB2D-1F46F242D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3239"/>
            <a:ext cx="6970414" cy="105626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EAF70-25F9-7546-B676-AB32FB5D6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90235"/>
            <a:ext cx="5115559" cy="414000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72899-7900-104F-A30E-C63C5E5EE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A2DE-FF47-2246-BE4F-B47D9939A136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4EE85-CD27-1346-A348-37F698038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B903-033E-A741-9E10-AEC009FA64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A2C52E5-161E-094E-9020-72FDDE49B45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17920" y="1590235"/>
            <a:ext cx="5115559" cy="414000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17885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 /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06E6BAA-4B6F-5F4F-A254-F3699BD3140B}"/>
              </a:ext>
            </a:extLst>
          </p:cNvPr>
          <p:cNvSpPr/>
          <p:nvPr userDrawn="1"/>
        </p:nvSpPr>
        <p:spPr>
          <a:xfrm>
            <a:off x="6065519" y="-1"/>
            <a:ext cx="6126481" cy="6092575"/>
          </a:xfrm>
          <a:prstGeom prst="rect">
            <a:avLst/>
          </a:prstGeom>
          <a:solidFill>
            <a:srgbClr val="FFD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8E8191-FAD5-434C-AB2D-1F46F242D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3239"/>
            <a:ext cx="5115560" cy="105626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EAF70-25F9-7546-B676-AB32FB5D6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90235"/>
            <a:ext cx="5115559" cy="414000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72899-7900-104F-A30E-C63C5E5EE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A2DE-FF47-2246-BE4F-B47D9939A136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4EE85-CD27-1346-A348-37F698038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B903-033E-A741-9E10-AEC009FA64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A2C52E5-161E-094E-9020-72FDDE49B45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45936" y="1590235"/>
            <a:ext cx="4987543" cy="414000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93789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EAF70-25F9-7546-B676-AB32FB5D6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90235"/>
            <a:ext cx="6970414" cy="414000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72899-7900-104F-A30E-C63C5E5EE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A2DE-FF47-2246-BE4F-B47D9939A136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4EE85-CD27-1346-A348-37F698038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B903-033E-A741-9E10-AEC009FA64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39E3D3C-C562-5242-AC09-066472227B3E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148320" y="0"/>
            <a:ext cx="4043680" cy="60925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1632428-EC1F-FD44-9041-DCCDF1B3D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680"/>
            <a:ext cx="7310120" cy="497840"/>
          </a:xfrm>
          <a:solidFill>
            <a:srgbClr val="FFE00B"/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068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003E397-90E6-974F-BEDD-40A8EC9344F7}"/>
              </a:ext>
            </a:extLst>
          </p:cNvPr>
          <p:cNvSpPr/>
          <p:nvPr userDrawn="1"/>
        </p:nvSpPr>
        <p:spPr>
          <a:xfrm>
            <a:off x="0" y="0"/>
            <a:ext cx="12192000" cy="6092575"/>
          </a:xfrm>
          <a:prstGeom prst="rect">
            <a:avLst/>
          </a:prstGeom>
          <a:solidFill>
            <a:srgbClr val="FFE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C701F-66E8-CF40-B368-24351BAE7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88A52-3517-124B-A258-C93955F9E117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F6756-F38A-8F47-B1E6-6F9478946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B903-033E-A741-9E10-AEC009FA64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78C7844-1FAE-9B4D-9BD3-13E360DA7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438" y="2509520"/>
            <a:ext cx="7350761" cy="629920"/>
          </a:xfrm>
          <a:prstGeom prst="rect">
            <a:avLst/>
          </a:prstGeom>
          <a:solidFill>
            <a:srgbClr val="006D3A"/>
          </a:solidFill>
        </p:spPr>
        <p:txBody>
          <a:bodyPr anchor="ctr">
            <a:noAutofit/>
          </a:bodyPr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259549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3352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F845CF5-263C-564B-A0E9-CB83AE533AAB}"/>
              </a:ext>
            </a:extLst>
          </p:cNvPr>
          <p:cNvSpPr/>
          <p:nvPr userDrawn="1"/>
        </p:nvSpPr>
        <p:spPr>
          <a:xfrm>
            <a:off x="0" y="0"/>
            <a:ext cx="12192000" cy="6092575"/>
          </a:xfrm>
          <a:prstGeom prst="rect">
            <a:avLst/>
          </a:prstGeom>
          <a:solidFill>
            <a:srgbClr val="FFD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EDBA82-55AC-004A-AFBF-B865EA6CA9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70617"/>
            <a:ext cx="5638800" cy="672281"/>
          </a:xfrm>
          <a:solidFill>
            <a:srgbClr val="006D3A"/>
          </a:solidFill>
        </p:spPr>
        <p:txBody>
          <a:bodyPr anchor="ctr">
            <a:normAutofit/>
          </a:bodyPr>
          <a:lstStyle>
            <a:lvl1pPr>
              <a:defRPr sz="320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Agenda / </a:t>
            </a:r>
            <a:r>
              <a:rPr lang="en-US" dirty="0" err="1"/>
              <a:t>Darbotvarkė</a:t>
            </a:r>
            <a:r>
              <a:rPr lang="en-US" dirty="0"/>
              <a:t> / </a:t>
            </a:r>
            <a:r>
              <a:rPr lang="en-US" dirty="0" err="1"/>
              <a:t>Turinys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572D6A-CC49-B84B-AFA3-ADF36D9FA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0B44-2C4C-2249-897F-B892270307AF}" type="datetime1">
              <a:rPr lang="en-US" smtClean="0"/>
              <a:t>5/29/23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E07FC-D5C3-C44F-BC8E-89FAA2BFD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B903-033E-A741-9E10-AEC009FA645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8F78576-B532-2C42-9F37-ED366978EEC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1741237"/>
            <a:ext cx="5176923" cy="387724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1"/>
              </a:buClr>
              <a:buSzPct val="50000"/>
              <a:buFont typeface=".Lucida Grande UI Regular"/>
              <a:buChar char="◆"/>
              <a:defRPr sz="2000">
                <a:solidFill>
                  <a:schemeClr val="tx1"/>
                </a:solidFill>
                <a:latin typeface="+mn-lt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Item / </a:t>
            </a:r>
            <a:r>
              <a:rPr lang="en-US" dirty="0" err="1"/>
              <a:t>tema</a:t>
            </a:r>
            <a:endParaRPr lang="en-US" dirty="0"/>
          </a:p>
          <a:p>
            <a:pPr lvl="0"/>
            <a:r>
              <a:rPr lang="en-US" dirty="0"/>
              <a:t>Item / </a:t>
            </a:r>
            <a:r>
              <a:rPr lang="en-US" dirty="0" err="1"/>
              <a:t>tema</a:t>
            </a:r>
            <a:endParaRPr lang="en-US" dirty="0"/>
          </a:p>
          <a:p>
            <a:pPr lvl="0"/>
            <a:r>
              <a:rPr lang="en-US" dirty="0"/>
              <a:t>Item / </a:t>
            </a:r>
            <a:r>
              <a:rPr lang="en-US" dirty="0" err="1"/>
              <a:t>tema</a:t>
            </a:r>
            <a:endParaRPr lang="en-US" dirty="0"/>
          </a:p>
          <a:p>
            <a:pPr lvl="0"/>
            <a:r>
              <a:rPr lang="en-US" dirty="0"/>
              <a:t>Item / </a:t>
            </a:r>
            <a:r>
              <a:rPr lang="en-US" dirty="0" err="1"/>
              <a:t>tema</a:t>
            </a:r>
            <a:endParaRPr lang="en-US" dirty="0"/>
          </a:p>
          <a:p>
            <a:pPr lvl="0"/>
            <a:r>
              <a:rPr lang="en-US" dirty="0"/>
              <a:t>Item / </a:t>
            </a:r>
            <a:r>
              <a:rPr lang="en-US" dirty="0" err="1"/>
              <a:t>tema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128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21883-1E5F-5A44-8B79-EB90EBAB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5754976" cy="803275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EFD8DA-46D4-9942-ACCD-0D2686DEA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64603"/>
            <a:ext cx="511904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A3D511-235A-4D4D-9F37-A9DB542EE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88515"/>
            <a:ext cx="5119049" cy="368458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1600">
                <a:solidFill>
                  <a:schemeClr val="tx1"/>
                </a:solidFill>
                <a:latin typeface="+mn-lt"/>
              </a:defRPr>
            </a:lvl3pPr>
            <a:lvl4pPr>
              <a:defRPr sz="1400">
                <a:solidFill>
                  <a:schemeClr val="tx1"/>
                </a:solidFill>
                <a:latin typeface="+mn-lt"/>
              </a:defRPr>
            </a:lvl4pPr>
            <a:lvl5pPr>
              <a:defRPr sz="14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413C84-75F2-7249-BC7E-78A80E9887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224" y="1264603"/>
            <a:ext cx="4991164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EAF880-9778-9C45-A493-75EB591C95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224" y="2088515"/>
            <a:ext cx="4991164" cy="368458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1600">
                <a:solidFill>
                  <a:schemeClr val="tx1"/>
                </a:solidFill>
                <a:latin typeface="+mn-lt"/>
              </a:defRPr>
            </a:lvl3pPr>
            <a:lvl4pPr>
              <a:defRPr sz="1400">
                <a:solidFill>
                  <a:schemeClr val="tx1"/>
                </a:solidFill>
                <a:latin typeface="+mn-lt"/>
              </a:defRPr>
            </a:lvl4pPr>
            <a:lvl5pPr>
              <a:defRPr sz="14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6D8506-7E6D-9248-9456-01E5ED0CD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EFF7-C42D-5945-ACE2-AE202D543C85}" type="datetime1">
              <a:rPr lang="en-US" smtClean="0"/>
              <a:t>5/29/23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F97540-2F6D-7D4D-83A4-3320A6092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B903-033E-A741-9E10-AEC009FA6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49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/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2C054B6-671E-F540-9C1F-E4049C19D054}"/>
              </a:ext>
            </a:extLst>
          </p:cNvPr>
          <p:cNvSpPr/>
          <p:nvPr userDrawn="1"/>
        </p:nvSpPr>
        <p:spPr>
          <a:xfrm>
            <a:off x="0" y="0"/>
            <a:ext cx="6065519" cy="6092575"/>
          </a:xfrm>
          <a:prstGeom prst="rect">
            <a:avLst/>
          </a:prstGeom>
          <a:solidFill>
            <a:srgbClr val="FFD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72899-7900-104F-A30E-C63C5E5EE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A2DE-FF47-2246-BE4F-B47D9939A136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4EE85-CD27-1346-A348-37F698038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B903-033E-A741-9E10-AEC009FA645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531AE5DA-E9A1-3D4A-8448-209A50D3937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65519" y="0"/>
            <a:ext cx="6126481" cy="60925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86393A-E361-C740-9202-9F932DB1E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3239"/>
            <a:ext cx="4902200" cy="10562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DCB40E0-3683-C646-8622-1E6022F00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90235"/>
            <a:ext cx="4902199" cy="4140005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0676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2C054B6-671E-F540-9C1F-E4049C19D054}"/>
              </a:ext>
            </a:extLst>
          </p:cNvPr>
          <p:cNvSpPr/>
          <p:nvPr userDrawn="1"/>
        </p:nvSpPr>
        <p:spPr>
          <a:xfrm>
            <a:off x="0" y="0"/>
            <a:ext cx="12192000" cy="6092575"/>
          </a:xfrm>
          <a:prstGeom prst="rect">
            <a:avLst/>
          </a:prstGeom>
          <a:solidFill>
            <a:srgbClr val="FFD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EAF70-25F9-7546-B676-AB32FB5D6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90235"/>
            <a:ext cx="6970414" cy="4140005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72899-7900-104F-A30E-C63C5E5EE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A2DE-FF47-2246-BE4F-B47D9939A136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4EE85-CD27-1346-A348-37F698038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B903-033E-A741-9E10-AEC009FA64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39E3D3C-C562-5242-AC09-066472227B3E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148320" y="0"/>
            <a:ext cx="4043680" cy="60925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2F86009-6FE5-2049-A70F-B6B40722D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680"/>
            <a:ext cx="7310120" cy="480131"/>
          </a:xfrm>
          <a:solidFill>
            <a:srgbClr val="006D3A"/>
          </a:solidFill>
        </p:spPr>
        <p:txBody>
          <a:bodyPr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3031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39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8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4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6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867B630-A545-294A-AEF2-54849D36D756}"/>
              </a:ext>
            </a:extLst>
          </p:cNvPr>
          <p:cNvSpPr/>
          <p:nvPr userDrawn="1"/>
        </p:nvSpPr>
        <p:spPr>
          <a:xfrm>
            <a:off x="0" y="0"/>
            <a:ext cx="12192000" cy="6092575"/>
          </a:xfrm>
          <a:prstGeom prst="rect">
            <a:avLst/>
          </a:prstGeom>
          <a:solidFill>
            <a:srgbClr val="FFE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EF8FE01-4414-DB4C-9892-BE3DBE147A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D523BD3-A7F0-144B-8D5A-8CD55D9DCD6E}" type="datetime1">
              <a:rPr lang="en-US" smtClean="0"/>
              <a:pPr/>
              <a:t>5/29/23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E38B981-12EB-1941-96A8-E971F82EF5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8037" y="6350416"/>
            <a:ext cx="497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96CB903-033E-A741-9E10-AEC009FA645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REWE Group-Logo">
            <a:extLst>
              <a:ext uri="{FF2B5EF4-FFF2-40B4-BE49-F238E27FC236}">
                <a16:creationId xmlns:a16="http://schemas.microsoft.com/office/drawing/2014/main" id="{64FF48B7-61BA-FF44-93F7-32280726A9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" t="12308" r="5466" b="12928"/>
          <a:stretch/>
        </p:blipFill>
        <p:spPr>
          <a:xfrm>
            <a:off x="10536333" y="6376347"/>
            <a:ext cx="803467" cy="279734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A485E141-174D-2849-B5BC-188A3D7880D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264065"/>
            <a:ext cx="630904" cy="446359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F7BD3E5C-84F7-0343-8484-9231E21E9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2439"/>
            <a:ext cx="6970414" cy="10562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421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24" r:id="rId2"/>
    <p:sldLayoutId id="2147483775" r:id="rId3"/>
    <p:sldLayoutId id="2147483825" r:id="rId4"/>
    <p:sldLayoutId id="2147483818" r:id="rId5"/>
    <p:sldLayoutId id="2147483798" r:id="rId6"/>
    <p:sldLayoutId id="2147483777" r:id="rId7"/>
    <p:sldLayoutId id="2147483791" r:id="rId8"/>
    <p:sldLayoutId id="2147483800" r:id="rId9"/>
    <p:sldLayoutId id="2147483802" r:id="rId10"/>
    <p:sldLayoutId id="21474838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0E89A14-4A0B-8641-A85A-314D6D1C45F1}"/>
              </a:ext>
            </a:extLst>
          </p:cNvPr>
          <p:cNvSpPr/>
          <p:nvPr userDrawn="1"/>
        </p:nvSpPr>
        <p:spPr>
          <a:xfrm>
            <a:off x="0" y="0"/>
            <a:ext cx="12192000" cy="6092575"/>
          </a:xfrm>
          <a:prstGeom prst="rect">
            <a:avLst/>
          </a:prstGeom>
          <a:solidFill>
            <a:srgbClr val="006D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88C2A22-4635-F343-82B5-F7D0A8B18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2439"/>
            <a:ext cx="6970414" cy="10562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1A6D395-0D4C-034F-9CCA-75ED3FCF4C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D523BD3-A7F0-144B-8D5A-8CD55D9DCD6E}" type="datetime1">
              <a:rPr lang="en-US" smtClean="0"/>
              <a:pPr/>
              <a:t>5/29/23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A474105-E489-5A4E-A3D6-E980196EAA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8037" y="6350416"/>
            <a:ext cx="497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96CB903-033E-A741-9E10-AEC009FA645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REWE Group-Logo">
            <a:extLst>
              <a:ext uri="{FF2B5EF4-FFF2-40B4-BE49-F238E27FC236}">
                <a16:creationId xmlns:a16="http://schemas.microsoft.com/office/drawing/2014/main" id="{7E7EA137-8883-DC44-A5E4-44C7A474E9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" t="12308" r="5466" b="12928"/>
          <a:stretch/>
        </p:blipFill>
        <p:spPr>
          <a:xfrm>
            <a:off x="10536333" y="6376347"/>
            <a:ext cx="803467" cy="279734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F1610A5D-E754-604F-BAAD-9B1BF58ED0A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264065"/>
            <a:ext cx="630904" cy="44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98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26" r:id="rId2"/>
    <p:sldLayoutId id="2147483786" r:id="rId3"/>
    <p:sldLayoutId id="2147483827" r:id="rId4"/>
    <p:sldLayoutId id="2147483809" r:id="rId5"/>
    <p:sldLayoutId id="2147483795" r:id="rId6"/>
    <p:sldLayoutId id="2147483823" r:id="rId7"/>
    <p:sldLayoutId id="2147483792" r:id="rId8"/>
    <p:sldLayoutId id="2147483801" r:id="rId9"/>
    <p:sldLayoutId id="2147483814" r:id="rId10"/>
    <p:sldLayoutId id="21474838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486DAC7-1FB7-B54A-BD1A-BB84A179DCD1}"/>
              </a:ext>
            </a:extLst>
          </p:cNvPr>
          <p:cNvSpPr/>
          <p:nvPr userDrawn="1"/>
        </p:nvSpPr>
        <p:spPr>
          <a:xfrm>
            <a:off x="0" y="0"/>
            <a:ext cx="12192000" cy="6092575"/>
          </a:xfrm>
          <a:prstGeom prst="rect">
            <a:avLst/>
          </a:prstGeom>
          <a:solidFill>
            <a:srgbClr val="3D3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5FA0871-00CA-8248-AE05-D36CADB6F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2439"/>
            <a:ext cx="6970414" cy="10562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0AE9598-AF01-C041-A75F-4D0175A228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D523BD3-A7F0-144B-8D5A-8CD55D9DCD6E}" type="datetime1">
              <a:rPr lang="en-US" smtClean="0"/>
              <a:pPr/>
              <a:t>5/29/23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CB316CE-45D0-864E-9AC7-C42B3485C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8037" y="6350416"/>
            <a:ext cx="497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96CB903-033E-A741-9E10-AEC009FA645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REWE Group-Logo">
            <a:extLst>
              <a:ext uri="{FF2B5EF4-FFF2-40B4-BE49-F238E27FC236}">
                <a16:creationId xmlns:a16="http://schemas.microsoft.com/office/drawing/2014/main" id="{6CBA112D-DA2E-C545-B395-65B52881E2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" t="12308" r="5466" b="12928"/>
          <a:stretch/>
        </p:blipFill>
        <p:spPr>
          <a:xfrm>
            <a:off x="10536333" y="6376347"/>
            <a:ext cx="803467" cy="279734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376D725-AEA0-9343-912D-060A8C07AD7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264065"/>
            <a:ext cx="630904" cy="44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68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28" r:id="rId2"/>
    <p:sldLayoutId id="2147483805" r:id="rId3"/>
    <p:sldLayoutId id="2147483829" r:id="rId4"/>
    <p:sldLayoutId id="2147483817" r:id="rId5"/>
    <p:sldLayoutId id="2147483797" r:id="rId6"/>
    <p:sldLayoutId id="2147483789" r:id="rId7"/>
    <p:sldLayoutId id="2147483821" r:id="rId8"/>
    <p:sldLayoutId id="2147483790" r:id="rId9"/>
    <p:sldLayoutId id="2147483812" r:id="rId10"/>
    <p:sldLayoutId id="2147483815" r:id="rId11"/>
    <p:sldLayoutId id="214748383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D0B4E6-2077-734F-B03C-118768686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2439"/>
            <a:ext cx="6970414" cy="10562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71BDE-24E1-D64F-B89F-EBBDB9557D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D523BD3-A7F0-144B-8D5A-8CD55D9DCD6E}" type="datetime1">
              <a:rPr lang="en-US" smtClean="0"/>
              <a:pPr/>
              <a:t>5/29/23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40B37-7760-2748-B3CE-E1291527F2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8037" y="6350416"/>
            <a:ext cx="497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96CB903-033E-A741-9E10-AEC009FA645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REWE Group-Logo">
            <a:extLst>
              <a:ext uri="{FF2B5EF4-FFF2-40B4-BE49-F238E27FC236}">
                <a16:creationId xmlns:a16="http://schemas.microsoft.com/office/drawing/2014/main" id="{DC860004-15B4-8A43-8514-B09FCBA6C6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" t="12308" r="5466" b="12928"/>
          <a:stretch/>
        </p:blipFill>
        <p:spPr>
          <a:xfrm>
            <a:off x="10536333" y="6376347"/>
            <a:ext cx="803467" cy="279734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9D142782-ED0D-8042-AF2F-ED8B955558B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264065"/>
            <a:ext cx="630904" cy="44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784" r:id="rId2"/>
    <p:sldLayoutId id="2147483774" r:id="rId3"/>
    <p:sldLayoutId id="2147483796" r:id="rId4"/>
    <p:sldLayoutId id="2147483787" r:id="rId5"/>
    <p:sldLayoutId id="2147483788" r:id="rId6"/>
    <p:sldLayoutId id="2147483799" r:id="rId7"/>
    <p:sldLayoutId id="2147483833" r:id="rId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Proxima Soft" panose="0200050603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Proxima Soft" panose="0200050603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Proxima Soft" panose="0200050603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b="0" i="0" kern="1200">
          <a:solidFill>
            <a:schemeClr val="tx1"/>
          </a:solidFill>
          <a:latin typeface="Proxima Soft" panose="0200050603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b="0" i="0" kern="1200">
          <a:solidFill>
            <a:schemeClr val="tx1"/>
          </a:solidFill>
          <a:latin typeface="Proxima Soft" panose="0200050603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D0B4E6-2077-734F-B03C-118768686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2439"/>
            <a:ext cx="6970414" cy="10562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71BDE-24E1-D64F-B89F-EBBDB9557D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D523BD3-A7F0-144B-8D5A-8CD55D9DCD6E}" type="datetime1">
              <a:rPr lang="en-US" smtClean="0"/>
              <a:pPr/>
              <a:t>5/29/23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40B37-7760-2748-B3CE-E1291527F2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8037" y="6350416"/>
            <a:ext cx="497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96CB903-033E-A741-9E10-AEC009FA645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REWE Group-Logo">
            <a:extLst>
              <a:ext uri="{FF2B5EF4-FFF2-40B4-BE49-F238E27FC236}">
                <a16:creationId xmlns:a16="http://schemas.microsoft.com/office/drawing/2014/main" id="{DC860004-15B4-8A43-8514-B09FCBA6C6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" t="12308" r="5466" b="12928"/>
          <a:stretch/>
        </p:blipFill>
        <p:spPr>
          <a:xfrm>
            <a:off x="10536333" y="6376347"/>
            <a:ext cx="803467" cy="279734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9D142782-ED0D-8042-AF2F-ED8B955558B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264065"/>
            <a:ext cx="630904" cy="44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3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Proxima Soft" panose="0200050603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Proxima Soft" panose="0200050603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Proxima Soft" panose="0200050603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b="0" i="0" kern="1200">
          <a:solidFill>
            <a:schemeClr val="tx1"/>
          </a:solidFill>
          <a:latin typeface="Proxima Soft" panose="0200050603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b="0" i="0" kern="1200">
          <a:solidFill>
            <a:schemeClr val="tx1"/>
          </a:solidFill>
          <a:latin typeface="Proxima Soft" panose="0200050603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7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5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42" Type="http://schemas.openxmlformats.org/officeDocument/2006/relationships/image" Target="../media/image48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50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43" Type="http://schemas.openxmlformats.org/officeDocument/2006/relationships/image" Target="../media/image49.png"/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20" Type="http://schemas.openxmlformats.org/officeDocument/2006/relationships/image" Target="../media/image26.png"/><Relationship Id="rId41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26" Type="http://schemas.openxmlformats.org/officeDocument/2006/relationships/image" Target="../media/image76.png"/><Relationship Id="rId39" Type="http://schemas.openxmlformats.org/officeDocument/2006/relationships/image" Target="../media/image89.png"/><Relationship Id="rId21" Type="http://schemas.openxmlformats.org/officeDocument/2006/relationships/image" Target="../media/image71.png"/><Relationship Id="rId34" Type="http://schemas.openxmlformats.org/officeDocument/2006/relationships/image" Target="../media/image84.png"/><Relationship Id="rId42" Type="http://schemas.openxmlformats.org/officeDocument/2006/relationships/image" Target="../media/image92.png"/><Relationship Id="rId47" Type="http://schemas.openxmlformats.org/officeDocument/2006/relationships/image" Target="../media/image97.png"/><Relationship Id="rId50" Type="http://schemas.openxmlformats.org/officeDocument/2006/relationships/image" Target="../media/image100.sv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6" Type="http://schemas.openxmlformats.org/officeDocument/2006/relationships/image" Target="../media/image66.png"/><Relationship Id="rId29" Type="http://schemas.openxmlformats.org/officeDocument/2006/relationships/image" Target="../media/image79.png"/><Relationship Id="rId11" Type="http://schemas.openxmlformats.org/officeDocument/2006/relationships/image" Target="../media/image61.png"/><Relationship Id="rId24" Type="http://schemas.openxmlformats.org/officeDocument/2006/relationships/image" Target="../media/image74.png"/><Relationship Id="rId32" Type="http://schemas.openxmlformats.org/officeDocument/2006/relationships/image" Target="../media/image82.png"/><Relationship Id="rId37" Type="http://schemas.openxmlformats.org/officeDocument/2006/relationships/image" Target="../media/image87.png"/><Relationship Id="rId40" Type="http://schemas.openxmlformats.org/officeDocument/2006/relationships/image" Target="../media/image90.png"/><Relationship Id="rId45" Type="http://schemas.openxmlformats.org/officeDocument/2006/relationships/image" Target="../media/image95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23" Type="http://schemas.openxmlformats.org/officeDocument/2006/relationships/image" Target="../media/image73.png"/><Relationship Id="rId28" Type="http://schemas.openxmlformats.org/officeDocument/2006/relationships/image" Target="../media/image78.png"/><Relationship Id="rId36" Type="http://schemas.openxmlformats.org/officeDocument/2006/relationships/image" Target="../media/image86.png"/><Relationship Id="rId49" Type="http://schemas.openxmlformats.org/officeDocument/2006/relationships/image" Target="../media/image99.png"/><Relationship Id="rId10" Type="http://schemas.openxmlformats.org/officeDocument/2006/relationships/image" Target="../media/image60.png"/><Relationship Id="rId19" Type="http://schemas.openxmlformats.org/officeDocument/2006/relationships/image" Target="../media/image69.png"/><Relationship Id="rId31" Type="http://schemas.openxmlformats.org/officeDocument/2006/relationships/image" Target="../media/image81.png"/><Relationship Id="rId44" Type="http://schemas.openxmlformats.org/officeDocument/2006/relationships/image" Target="../media/image94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Relationship Id="rId22" Type="http://schemas.openxmlformats.org/officeDocument/2006/relationships/image" Target="../media/image72.png"/><Relationship Id="rId27" Type="http://schemas.openxmlformats.org/officeDocument/2006/relationships/image" Target="../media/image77.png"/><Relationship Id="rId30" Type="http://schemas.openxmlformats.org/officeDocument/2006/relationships/image" Target="../media/image80.png"/><Relationship Id="rId35" Type="http://schemas.openxmlformats.org/officeDocument/2006/relationships/image" Target="../media/image85.png"/><Relationship Id="rId43" Type="http://schemas.openxmlformats.org/officeDocument/2006/relationships/image" Target="../media/image93.png"/><Relationship Id="rId48" Type="http://schemas.openxmlformats.org/officeDocument/2006/relationships/image" Target="../media/image98.svg"/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5" Type="http://schemas.openxmlformats.org/officeDocument/2006/relationships/image" Target="../media/image75.png"/><Relationship Id="rId33" Type="http://schemas.openxmlformats.org/officeDocument/2006/relationships/image" Target="../media/image83.png"/><Relationship Id="rId38" Type="http://schemas.openxmlformats.org/officeDocument/2006/relationships/image" Target="../media/image88.png"/><Relationship Id="rId46" Type="http://schemas.openxmlformats.org/officeDocument/2006/relationships/image" Target="../media/image96.svg"/><Relationship Id="rId20" Type="http://schemas.openxmlformats.org/officeDocument/2006/relationships/image" Target="../media/image70.png"/><Relationship Id="rId41" Type="http://schemas.openxmlformats.org/officeDocument/2006/relationships/image" Target="../media/image91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56.png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5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42" Type="http://schemas.openxmlformats.org/officeDocument/2006/relationships/image" Target="../media/image48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50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43" Type="http://schemas.openxmlformats.org/officeDocument/2006/relationships/image" Target="../media/image49.png"/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20" Type="http://schemas.openxmlformats.org/officeDocument/2006/relationships/image" Target="../media/image26.png"/><Relationship Id="rId41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26" Type="http://schemas.openxmlformats.org/officeDocument/2006/relationships/image" Target="../media/image76.png"/><Relationship Id="rId39" Type="http://schemas.openxmlformats.org/officeDocument/2006/relationships/image" Target="../media/image89.png"/><Relationship Id="rId21" Type="http://schemas.openxmlformats.org/officeDocument/2006/relationships/image" Target="../media/image71.png"/><Relationship Id="rId34" Type="http://schemas.openxmlformats.org/officeDocument/2006/relationships/image" Target="../media/image84.png"/><Relationship Id="rId42" Type="http://schemas.openxmlformats.org/officeDocument/2006/relationships/image" Target="../media/image92.png"/><Relationship Id="rId47" Type="http://schemas.openxmlformats.org/officeDocument/2006/relationships/image" Target="../media/image97.png"/><Relationship Id="rId50" Type="http://schemas.openxmlformats.org/officeDocument/2006/relationships/image" Target="../media/image100.sv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6" Type="http://schemas.openxmlformats.org/officeDocument/2006/relationships/image" Target="../media/image66.png"/><Relationship Id="rId29" Type="http://schemas.openxmlformats.org/officeDocument/2006/relationships/image" Target="../media/image79.png"/><Relationship Id="rId11" Type="http://schemas.openxmlformats.org/officeDocument/2006/relationships/image" Target="../media/image61.png"/><Relationship Id="rId24" Type="http://schemas.openxmlformats.org/officeDocument/2006/relationships/image" Target="../media/image74.png"/><Relationship Id="rId32" Type="http://schemas.openxmlformats.org/officeDocument/2006/relationships/image" Target="../media/image82.png"/><Relationship Id="rId37" Type="http://schemas.openxmlformats.org/officeDocument/2006/relationships/image" Target="../media/image87.png"/><Relationship Id="rId40" Type="http://schemas.openxmlformats.org/officeDocument/2006/relationships/image" Target="../media/image90.png"/><Relationship Id="rId45" Type="http://schemas.openxmlformats.org/officeDocument/2006/relationships/image" Target="../media/image95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23" Type="http://schemas.openxmlformats.org/officeDocument/2006/relationships/image" Target="../media/image73.png"/><Relationship Id="rId28" Type="http://schemas.openxmlformats.org/officeDocument/2006/relationships/image" Target="../media/image78.png"/><Relationship Id="rId36" Type="http://schemas.openxmlformats.org/officeDocument/2006/relationships/image" Target="../media/image86.png"/><Relationship Id="rId49" Type="http://schemas.openxmlformats.org/officeDocument/2006/relationships/image" Target="../media/image99.png"/><Relationship Id="rId10" Type="http://schemas.openxmlformats.org/officeDocument/2006/relationships/image" Target="../media/image60.png"/><Relationship Id="rId19" Type="http://schemas.openxmlformats.org/officeDocument/2006/relationships/image" Target="../media/image69.png"/><Relationship Id="rId31" Type="http://schemas.openxmlformats.org/officeDocument/2006/relationships/image" Target="../media/image81.png"/><Relationship Id="rId44" Type="http://schemas.openxmlformats.org/officeDocument/2006/relationships/image" Target="../media/image94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Relationship Id="rId22" Type="http://schemas.openxmlformats.org/officeDocument/2006/relationships/image" Target="../media/image72.png"/><Relationship Id="rId27" Type="http://schemas.openxmlformats.org/officeDocument/2006/relationships/image" Target="../media/image77.png"/><Relationship Id="rId30" Type="http://schemas.openxmlformats.org/officeDocument/2006/relationships/image" Target="../media/image80.png"/><Relationship Id="rId35" Type="http://schemas.openxmlformats.org/officeDocument/2006/relationships/image" Target="../media/image85.png"/><Relationship Id="rId43" Type="http://schemas.openxmlformats.org/officeDocument/2006/relationships/image" Target="../media/image93.png"/><Relationship Id="rId48" Type="http://schemas.openxmlformats.org/officeDocument/2006/relationships/image" Target="../media/image98.svg"/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5" Type="http://schemas.openxmlformats.org/officeDocument/2006/relationships/image" Target="../media/image75.png"/><Relationship Id="rId33" Type="http://schemas.openxmlformats.org/officeDocument/2006/relationships/image" Target="../media/image83.png"/><Relationship Id="rId38" Type="http://schemas.openxmlformats.org/officeDocument/2006/relationships/image" Target="../media/image88.png"/><Relationship Id="rId46" Type="http://schemas.openxmlformats.org/officeDocument/2006/relationships/image" Target="../media/image96.svg"/><Relationship Id="rId20" Type="http://schemas.openxmlformats.org/officeDocument/2006/relationships/image" Target="../media/image70.png"/><Relationship Id="rId41" Type="http://schemas.openxmlformats.org/officeDocument/2006/relationships/image" Target="../media/image91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6.png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5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42" Type="http://schemas.openxmlformats.org/officeDocument/2006/relationships/image" Target="../media/image48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50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43" Type="http://schemas.openxmlformats.org/officeDocument/2006/relationships/image" Target="../media/image49.png"/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20" Type="http://schemas.openxmlformats.org/officeDocument/2006/relationships/image" Target="../media/image26.png"/><Relationship Id="rId41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26" Type="http://schemas.openxmlformats.org/officeDocument/2006/relationships/image" Target="../media/image76.png"/><Relationship Id="rId39" Type="http://schemas.openxmlformats.org/officeDocument/2006/relationships/image" Target="../media/image89.png"/><Relationship Id="rId21" Type="http://schemas.openxmlformats.org/officeDocument/2006/relationships/image" Target="../media/image71.png"/><Relationship Id="rId34" Type="http://schemas.openxmlformats.org/officeDocument/2006/relationships/image" Target="../media/image84.png"/><Relationship Id="rId42" Type="http://schemas.openxmlformats.org/officeDocument/2006/relationships/image" Target="../media/image92.png"/><Relationship Id="rId47" Type="http://schemas.openxmlformats.org/officeDocument/2006/relationships/image" Target="../media/image97.png"/><Relationship Id="rId50" Type="http://schemas.openxmlformats.org/officeDocument/2006/relationships/image" Target="../media/image100.sv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6" Type="http://schemas.openxmlformats.org/officeDocument/2006/relationships/image" Target="../media/image66.png"/><Relationship Id="rId29" Type="http://schemas.openxmlformats.org/officeDocument/2006/relationships/image" Target="../media/image79.png"/><Relationship Id="rId11" Type="http://schemas.openxmlformats.org/officeDocument/2006/relationships/image" Target="../media/image61.png"/><Relationship Id="rId24" Type="http://schemas.openxmlformats.org/officeDocument/2006/relationships/image" Target="../media/image74.png"/><Relationship Id="rId32" Type="http://schemas.openxmlformats.org/officeDocument/2006/relationships/image" Target="../media/image82.png"/><Relationship Id="rId37" Type="http://schemas.openxmlformats.org/officeDocument/2006/relationships/image" Target="../media/image87.png"/><Relationship Id="rId40" Type="http://schemas.openxmlformats.org/officeDocument/2006/relationships/image" Target="../media/image90.png"/><Relationship Id="rId45" Type="http://schemas.openxmlformats.org/officeDocument/2006/relationships/image" Target="../media/image95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23" Type="http://schemas.openxmlformats.org/officeDocument/2006/relationships/image" Target="../media/image73.png"/><Relationship Id="rId28" Type="http://schemas.openxmlformats.org/officeDocument/2006/relationships/image" Target="../media/image78.png"/><Relationship Id="rId36" Type="http://schemas.openxmlformats.org/officeDocument/2006/relationships/image" Target="../media/image86.png"/><Relationship Id="rId49" Type="http://schemas.openxmlformats.org/officeDocument/2006/relationships/image" Target="../media/image99.png"/><Relationship Id="rId10" Type="http://schemas.openxmlformats.org/officeDocument/2006/relationships/image" Target="../media/image60.png"/><Relationship Id="rId19" Type="http://schemas.openxmlformats.org/officeDocument/2006/relationships/image" Target="../media/image69.png"/><Relationship Id="rId31" Type="http://schemas.openxmlformats.org/officeDocument/2006/relationships/image" Target="../media/image81.png"/><Relationship Id="rId44" Type="http://schemas.openxmlformats.org/officeDocument/2006/relationships/image" Target="../media/image94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Relationship Id="rId22" Type="http://schemas.openxmlformats.org/officeDocument/2006/relationships/image" Target="../media/image72.png"/><Relationship Id="rId27" Type="http://schemas.openxmlformats.org/officeDocument/2006/relationships/image" Target="../media/image77.png"/><Relationship Id="rId30" Type="http://schemas.openxmlformats.org/officeDocument/2006/relationships/image" Target="../media/image80.png"/><Relationship Id="rId35" Type="http://schemas.openxmlformats.org/officeDocument/2006/relationships/image" Target="../media/image85.png"/><Relationship Id="rId43" Type="http://schemas.openxmlformats.org/officeDocument/2006/relationships/image" Target="../media/image93.png"/><Relationship Id="rId48" Type="http://schemas.openxmlformats.org/officeDocument/2006/relationships/image" Target="../media/image98.svg"/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5" Type="http://schemas.openxmlformats.org/officeDocument/2006/relationships/image" Target="../media/image75.png"/><Relationship Id="rId33" Type="http://schemas.openxmlformats.org/officeDocument/2006/relationships/image" Target="../media/image83.png"/><Relationship Id="rId38" Type="http://schemas.openxmlformats.org/officeDocument/2006/relationships/image" Target="../media/image88.png"/><Relationship Id="rId46" Type="http://schemas.openxmlformats.org/officeDocument/2006/relationships/image" Target="../media/image96.svg"/><Relationship Id="rId20" Type="http://schemas.openxmlformats.org/officeDocument/2006/relationships/image" Target="../media/image70.png"/><Relationship Id="rId41" Type="http://schemas.openxmlformats.org/officeDocument/2006/relationships/image" Target="../media/image9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png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5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42" Type="http://schemas.openxmlformats.org/officeDocument/2006/relationships/image" Target="../media/image48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50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43" Type="http://schemas.openxmlformats.org/officeDocument/2006/relationships/image" Target="../media/image49.png"/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20" Type="http://schemas.openxmlformats.org/officeDocument/2006/relationships/image" Target="../media/image26.png"/><Relationship Id="rId41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26" Type="http://schemas.openxmlformats.org/officeDocument/2006/relationships/image" Target="../media/image76.png"/><Relationship Id="rId39" Type="http://schemas.openxmlformats.org/officeDocument/2006/relationships/image" Target="../media/image89.png"/><Relationship Id="rId21" Type="http://schemas.openxmlformats.org/officeDocument/2006/relationships/image" Target="../media/image71.png"/><Relationship Id="rId34" Type="http://schemas.openxmlformats.org/officeDocument/2006/relationships/image" Target="../media/image84.png"/><Relationship Id="rId42" Type="http://schemas.openxmlformats.org/officeDocument/2006/relationships/image" Target="../media/image92.png"/><Relationship Id="rId47" Type="http://schemas.openxmlformats.org/officeDocument/2006/relationships/image" Target="../media/image97.png"/><Relationship Id="rId50" Type="http://schemas.openxmlformats.org/officeDocument/2006/relationships/image" Target="../media/image100.sv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6" Type="http://schemas.openxmlformats.org/officeDocument/2006/relationships/image" Target="../media/image66.png"/><Relationship Id="rId29" Type="http://schemas.openxmlformats.org/officeDocument/2006/relationships/image" Target="../media/image79.png"/><Relationship Id="rId11" Type="http://schemas.openxmlformats.org/officeDocument/2006/relationships/image" Target="../media/image61.png"/><Relationship Id="rId24" Type="http://schemas.openxmlformats.org/officeDocument/2006/relationships/image" Target="../media/image74.png"/><Relationship Id="rId32" Type="http://schemas.openxmlformats.org/officeDocument/2006/relationships/image" Target="../media/image82.png"/><Relationship Id="rId37" Type="http://schemas.openxmlformats.org/officeDocument/2006/relationships/image" Target="../media/image87.png"/><Relationship Id="rId40" Type="http://schemas.openxmlformats.org/officeDocument/2006/relationships/image" Target="../media/image90.png"/><Relationship Id="rId45" Type="http://schemas.openxmlformats.org/officeDocument/2006/relationships/image" Target="../media/image95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23" Type="http://schemas.openxmlformats.org/officeDocument/2006/relationships/image" Target="../media/image73.png"/><Relationship Id="rId28" Type="http://schemas.openxmlformats.org/officeDocument/2006/relationships/image" Target="../media/image78.png"/><Relationship Id="rId36" Type="http://schemas.openxmlformats.org/officeDocument/2006/relationships/image" Target="../media/image86.png"/><Relationship Id="rId49" Type="http://schemas.openxmlformats.org/officeDocument/2006/relationships/image" Target="../media/image99.png"/><Relationship Id="rId10" Type="http://schemas.openxmlformats.org/officeDocument/2006/relationships/image" Target="../media/image60.png"/><Relationship Id="rId19" Type="http://schemas.openxmlformats.org/officeDocument/2006/relationships/image" Target="../media/image69.png"/><Relationship Id="rId31" Type="http://schemas.openxmlformats.org/officeDocument/2006/relationships/image" Target="../media/image81.png"/><Relationship Id="rId44" Type="http://schemas.openxmlformats.org/officeDocument/2006/relationships/image" Target="../media/image94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Relationship Id="rId22" Type="http://schemas.openxmlformats.org/officeDocument/2006/relationships/image" Target="../media/image72.png"/><Relationship Id="rId27" Type="http://schemas.openxmlformats.org/officeDocument/2006/relationships/image" Target="../media/image77.png"/><Relationship Id="rId30" Type="http://schemas.openxmlformats.org/officeDocument/2006/relationships/image" Target="../media/image80.png"/><Relationship Id="rId35" Type="http://schemas.openxmlformats.org/officeDocument/2006/relationships/image" Target="../media/image85.png"/><Relationship Id="rId43" Type="http://schemas.openxmlformats.org/officeDocument/2006/relationships/image" Target="../media/image93.png"/><Relationship Id="rId48" Type="http://schemas.openxmlformats.org/officeDocument/2006/relationships/image" Target="../media/image98.svg"/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5" Type="http://schemas.openxmlformats.org/officeDocument/2006/relationships/image" Target="../media/image75.png"/><Relationship Id="rId33" Type="http://schemas.openxmlformats.org/officeDocument/2006/relationships/image" Target="../media/image83.png"/><Relationship Id="rId38" Type="http://schemas.openxmlformats.org/officeDocument/2006/relationships/image" Target="../media/image88.png"/><Relationship Id="rId46" Type="http://schemas.openxmlformats.org/officeDocument/2006/relationships/image" Target="../media/image96.svg"/><Relationship Id="rId20" Type="http://schemas.openxmlformats.org/officeDocument/2006/relationships/image" Target="../media/image70.png"/><Relationship Id="rId41" Type="http://schemas.openxmlformats.org/officeDocument/2006/relationships/image" Target="../media/image9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30743-016A-1C41-9116-603CBB996E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A36B13-8020-A443-9D53-70CCB7F37D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325296-504C-4142-940B-8147DCEB9A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11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EB279-018B-184B-842E-393319533A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EB8469-AA58-FA4E-B07D-CA0F1215BF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2E5149-4360-A741-96F7-E50987B86E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8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68434-2D9C-C448-8FDD-B3B421005A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A2E742-5C65-BC4B-9AB0-AF556CB7F7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EE5810-0C9F-9341-B0E7-D3D58B0F34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274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2C67EB-2198-C048-AA5D-B705E302B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88A52-3517-124B-A258-C93955F9E117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1496C-1517-7E42-A4B0-C79EA8E07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B903-033E-A741-9E10-AEC009FA6453}" type="slidenum">
              <a:rPr lang="en-US" smtClean="0"/>
              <a:t>12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DF9F2C-AD42-654A-B20F-8D098B180F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53CCB1E-EDAD-A74F-B22C-7E3A03E540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01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9AEB7-3677-184B-A229-C495B61B68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C9E07D-37F3-7C45-870E-218D3609B8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472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2CA5D0-E25D-2C40-B181-7AB9684ED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88A52-3517-124B-A258-C93955F9E117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B0BA09-2972-824F-A751-1D73E8F18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B903-033E-A741-9E10-AEC009FA6453}" type="slidenum">
              <a:rPr lang="en-US" smtClean="0"/>
              <a:t>14</a:t>
            </a:fld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34FCD5D-A4D8-394F-9B61-358A3B0EF5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85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98B3BC-20EE-C44C-B1EA-D4BC3F90E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88A52-3517-124B-A258-C93955F9E117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55560B-55C8-F946-A146-59E474355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B903-033E-A741-9E10-AEC009FA6453}" type="slidenum">
              <a:rPr lang="en-US" smtClean="0"/>
              <a:t>15</a:t>
            </a:fld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0445CB3-4900-554A-8290-40B2B19011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14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E83612-5A68-334C-B3A0-92341A12F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88A52-3517-124B-A258-C93955F9E117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D29078-5D3F-9C44-BDFE-7FB322F7E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B903-033E-A741-9E10-AEC009FA6453}" type="slidenum">
              <a:rPr lang="en-US" smtClean="0"/>
              <a:t>16</a:t>
            </a:fld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CA6D640-BF87-4B47-BCDF-094FAA874E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11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CF12E-D092-654D-9B6E-41C58A419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70617"/>
            <a:ext cx="1488440" cy="672281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C45EFB-3068-5040-85FF-FA1393A1F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0B44-2C4C-2249-897F-B892270307AF}" type="datetime1">
              <a:rPr lang="en-US" smtClean="0"/>
              <a:t>5/29/23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D85B3E-8178-264E-B362-745EA899D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B903-033E-A741-9E10-AEC009FA6453}" type="slidenum">
              <a:rPr lang="en-US" smtClean="0"/>
              <a:t>17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80DC0F-3542-9B47-9E56-BA3FC6BD141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Item</a:t>
            </a:r>
          </a:p>
          <a:p>
            <a:r>
              <a:rPr lang="en-US" dirty="0"/>
              <a:t>Another item</a:t>
            </a:r>
          </a:p>
          <a:p>
            <a:r>
              <a:rPr lang="en-US" dirty="0"/>
              <a:t>This is quite important</a:t>
            </a:r>
          </a:p>
          <a:p>
            <a:r>
              <a:rPr lang="en-US" dirty="0"/>
              <a:t>You can add </a:t>
            </a:r>
            <a:r>
              <a:rPr lang="en-US" b="1" dirty="0">
                <a:solidFill>
                  <a:schemeClr val="bg1"/>
                </a:solidFill>
                <a:highlight>
                  <a:srgbClr val="006D3A"/>
                </a:highlight>
              </a:rPr>
              <a:t>many more</a:t>
            </a:r>
          </a:p>
          <a:p>
            <a:r>
              <a:rPr lang="en-US" dirty="0"/>
              <a:t>The thing number five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710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C2FD5-2642-E943-835B-C4BA0CEA9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0617"/>
            <a:ext cx="5867400" cy="672281"/>
          </a:xfrm>
        </p:spPr>
        <p:txBody>
          <a:bodyPr>
            <a:normAutofit fontScale="90000"/>
          </a:bodyPr>
          <a:lstStyle/>
          <a:p>
            <a:r>
              <a:rPr lang="en-US" dirty="0"/>
              <a:t>Agenda, but with grey background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E3123C-8216-1148-AC86-98DE38A06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0B44-2C4C-2249-897F-B892270307AF}" type="datetime1">
              <a:rPr lang="en-US" smtClean="0"/>
              <a:t>5/29/23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C34B71-D3E8-184E-8249-AFE29E0C4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B903-033E-A741-9E10-AEC009FA6453}" type="slidenum">
              <a:rPr lang="en-US" smtClean="0"/>
              <a:t>18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624643-E6FB-5C48-B517-8E62CA98515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Item</a:t>
            </a:r>
          </a:p>
          <a:p>
            <a:r>
              <a:rPr lang="en-US" dirty="0"/>
              <a:t>Another item</a:t>
            </a:r>
          </a:p>
          <a:p>
            <a:r>
              <a:rPr lang="en-US" dirty="0"/>
              <a:t>This is quite important</a:t>
            </a:r>
          </a:p>
          <a:p>
            <a:r>
              <a:rPr lang="en-US" dirty="0"/>
              <a:t>You can add </a:t>
            </a:r>
            <a:r>
              <a:rPr lang="en-US" dirty="0">
                <a:solidFill>
                  <a:schemeClr val="tx1"/>
                </a:solidFill>
                <a:highlight>
                  <a:srgbClr val="FFDF0D"/>
                </a:highlight>
              </a:rPr>
              <a:t>many more</a:t>
            </a:r>
          </a:p>
          <a:p>
            <a:r>
              <a:rPr lang="en-US" dirty="0"/>
              <a:t>The thing number five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80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B6A52-DD1D-B048-980A-9BEE81AC7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0617"/>
            <a:ext cx="6090920" cy="672281"/>
          </a:xfrm>
        </p:spPr>
        <p:txBody>
          <a:bodyPr>
            <a:normAutofit fontScale="90000"/>
          </a:bodyPr>
          <a:lstStyle/>
          <a:p>
            <a:r>
              <a:rPr lang="en-US" dirty="0"/>
              <a:t>Agenda, but with yellow background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4DFF3D-BA22-7D49-A0F4-48BA4FD6A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0B44-2C4C-2249-897F-B892270307AF}" type="datetime1">
              <a:rPr lang="en-US" smtClean="0"/>
              <a:t>5/29/23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98947-A066-D345-817E-99DCE1066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B903-033E-A741-9E10-AEC009FA6453}" type="slidenum">
              <a:rPr lang="en-US" smtClean="0"/>
              <a:t>19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E060D6-8590-8249-B087-6C2ECEE60D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Item</a:t>
            </a:r>
          </a:p>
          <a:p>
            <a:r>
              <a:rPr lang="en-US" dirty="0"/>
              <a:t>Another item</a:t>
            </a:r>
          </a:p>
          <a:p>
            <a:r>
              <a:rPr lang="en-US" dirty="0"/>
              <a:t>This is quite important</a:t>
            </a:r>
          </a:p>
          <a:p>
            <a:r>
              <a:rPr lang="en-US" dirty="0"/>
              <a:t>You can add </a:t>
            </a:r>
            <a:r>
              <a:rPr lang="en-US" b="1" dirty="0">
                <a:solidFill>
                  <a:schemeClr val="bg2"/>
                </a:solidFill>
                <a:highlight>
                  <a:srgbClr val="000000"/>
                </a:highlight>
              </a:rPr>
              <a:t>many more</a:t>
            </a:r>
          </a:p>
          <a:p>
            <a:r>
              <a:rPr lang="en-US" dirty="0"/>
              <a:t>The thing number five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202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5AA55-6D78-AD44-BBF4-D91DEC10D2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7F1779-6742-DA42-992C-39B225E2D2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2FDE9-6483-8040-BA87-D6F88B09DB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40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2B0E7-F384-BA42-AA30-35DA7B785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0617"/>
            <a:ext cx="6263640" cy="672281"/>
          </a:xfrm>
        </p:spPr>
        <p:txBody>
          <a:bodyPr>
            <a:normAutofit/>
          </a:bodyPr>
          <a:lstStyle/>
          <a:p>
            <a:r>
              <a:rPr lang="en-US" dirty="0"/>
              <a:t>Agenda, but with green background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86F041-55BD-4740-8D1D-6DC2FCB8A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0B44-2C4C-2249-897F-B892270307AF}" type="datetime1">
              <a:rPr lang="en-US" smtClean="0"/>
              <a:t>5/29/23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A60D76-0D3E-2049-8288-3B9651A04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B903-033E-A741-9E10-AEC009FA6453}" type="slidenum">
              <a:rPr lang="en-US" smtClean="0"/>
              <a:t>20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5851D2-1EC1-8741-8645-F6673ACB07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Item</a:t>
            </a:r>
          </a:p>
          <a:p>
            <a:r>
              <a:rPr lang="en-US" dirty="0"/>
              <a:t>Another item</a:t>
            </a:r>
          </a:p>
          <a:p>
            <a:r>
              <a:rPr lang="en-US" dirty="0"/>
              <a:t>This is quite important</a:t>
            </a:r>
          </a:p>
          <a:p>
            <a:r>
              <a:rPr lang="en-US" dirty="0"/>
              <a:t>You can add many more</a:t>
            </a:r>
          </a:p>
          <a:p>
            <a:r>
              <a:rPr lang="en-US" dirty="0"/>
              <a:t>The thing number </a:t>
            </a:r>
            <a:r>
              <a:rPr lang="en-US" b="1" dirty="0"/>
              <a:t>five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932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BD346-926A-8345-8DC4-353259F01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point I am going to make</a:t>
            </a:r>
            <a:br>
              <a:rPr lang="en-US" dirty="0"/>
            </a:br>
            <a:r>
              <a:rPr lang="en-US" dirty="0"/>
              <a:t>with dummy text below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1A415-1DD0-BD4D-8DBB-1901A473A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Duis id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lorem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non </a:t>
            </a:r>
            <a:r>
              <a:rPr lang="en-US" dirty="0" err="1"/>
              <a:t>turpis</a:t>
            </a:r>
            <a:r>
              <a:rPr lang="en-US" dirty="0"/>
              <a:t> in </a:t>
            </a:r>
            <a:r>
              <a:rPr lang="en-US" dirty="0" err="1"/>
              <a:t>felis</a:t>
            </a:r>
            <a:r>
              <a:rPr lang="en-US" dirty="0"/>
              <a:t> cursus vestibulum. Integer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at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lacinia dolor.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In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,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ac,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Duis vestibulum ipsum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dictum.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vitae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semper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Nam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a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b="1" dirty="0" err="1"/>
              <a:t>Curabitur</a:t>
            </a:r>
            <a:r>
              <a:rPr lang="en-US" dirty="0"/>
              <a:t> </a:t>
            </a:r>
            <a:r>
              <a:rPr lang="en-US" b="1" dirty="0" err="1"/>
              <a:t>tristique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id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, ac </a:t>
            </a:r>
            <a:r>
              <a:rPr lang="en-US" dirty="0" err="1"/>
              <a:t>luctus</a:t>
            </a:r>
            <a:r>
              <a:rPr lang="en-US" dirty="0"/>
              <a:t> mi </a:t>
            </a:r>
            <a:r>
              <a:rPr lang="en-US" dirty="0" err="1"/>
              <a:t>interdum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ex non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, at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, ac </a:t>
            </a:r>
            <a:r>
              <a:rPr lang="en-US" dirty="0" err="1"/>
              <a:t>posuere</a:t>
            </a:r>
            <a:r>
              <a:rPr lang="en-US" dirty="0"/>
              <a:t> magna.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1BD62-E1B7-8A44-B93D-C6CC4F46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A2DE-FF47-2246-BE4F-B47D9939A136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6D2510-30BF-2648-B230-F68A49344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B903-033E-A741-9E10-AEC009FA645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81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0CE51-5AEE-A042-B060-2C3500BC1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with extremely long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14106-E755-E240-9215-C465516EC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90235"/>
            <a:ext cx="9199880" cy="418064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Duis id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lorem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non </a:t>
            </a:r>
            <a:r>
              <a:rPr lang="en-US" dirty="0" err="1"/>
              <a:t>turpis</a:t>
            </a:r>
            <a:r>
              <a:rPr lang="en-US" dirty="0"/>
              <a:t> in </a:t>
            </a:r>
            <a:r>
              <a:rPr lang="en-US" dirty="0" err="1"/>
              <a:t>felis</a:t>
            </a:r>
            <a:r>
              <a:rPr lang="en-US" dirty="0"/>
              <a:t> cursus vestibulum. Integer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at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lacinia dolor.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In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,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ac,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Duis vestibulum ipsum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dictum.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vitae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semper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Nam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a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b="1" dirty="0" err="1"/>
              <a:t>Curabitur</a:t>
            </a:r>
            <a:r>
              <a:rPr lang="en-US" dirty="0"/>
              <a:t> </a:t>
            </a:r>
            <a:r>
              <a:rPr lang="en-US" b="1" dirty="0" err="1"/>
              <a:t>tristique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id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, ac </a:t>
            </a:r>
            <a:r>
              <a:rPr lang="en-US" dirty="0" err="1"/>
              <a:t>luctus</a:t>
            </a:r>
            <a:r>
              <a:rPr lang="en-US" dirty="0"/>
              <a:t> mi </a:t>
            </a:r>
            <a:r>
              <a:rPr lang="en-US" dirty="0" err="1"/>
              <a:t>interdum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ex non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, at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, ac </a:t>
            </a:r>
            <a:r>
              <a:rPr lang="en-US" dirty="0" err="1"/>
              <a:t>posuere</a:t>
            </a:r>
            <a:r>
              <a:rPr lang="en-US" dirty="0"/>
              <a:t> magna.</a:t>
            </a:r>
          </a:p>
          <a:p>
            <a:pPr marL="0" indent="0">
              <a:buNone/>
            </a:pP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vitae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semper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Nam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a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b="1" dirty="0" err="1"/>
              <a:t>Curabitur</a:t>
            </a:r>
            <a:r>
              <a:rPr lang="en-US" dirty="0"/>
              <a:t> </a:t>
            </a:r>
            <a:r>
              <a:rPr lang="en-US" b="1" dirty="0" err="1"/>
              <a:t>tristique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id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, ac </a:t>
            </a:r>
            <a:r>
              <a:rPr lang="en-US" dirty="0" err="1"/>
              <a:t>luctus</a:t>
            </a:r>
            <a:r>
              <a:rPr lang="en-US" dirty="0"/>
              <a:t> mi </a:t>
            </a:r>
            <a:r>
              <a:rPr lang="en-US" dirty="0" err="1"/>
              <a:t>interdum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ex non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, at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, ac </a:t>
            </a:r>
            <a:r>
              <a:rPr lang="en-US" dirty="0" err="1"/>
              <a:t>posuere</a:t>
            </a:r>
            <a:r>
              <a:rPr lang="en-US" dirty="0"/>
              <a:t> magna.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And some bullet points</a:t>
            </a:r>
          </a:p>
          <a:p>
            <a:pPr lvl="1"/>
            <a:r>
              <a:rPr lang="en-US" dirty="0"/>
              <a:t>There are more</a:t>
            </a:r>
          </a:p>
          <a:p>
            <a:pPr lvl="1"/>
            <a:r>
              <a:rPr lang="en-US" dirty="0"/>
              <a:t>And another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2030C-CF56-B846-9D13-F77A5867C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A2DE-FF47-2246-BE4F-B47D9939A136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D69232-D288-C940-846F-EA9F5CBB2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B903-033E-A741-9E10-AEC009FA645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31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92FAF-EFFB-934F-A84F-5186422D4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the charts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019F6-BB15-AB4A-8A15-876095710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Duis id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lorem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non </a:t>
            </a:r>
            <a:r>
              <a:rPr lang="en-US" dirty="0" err="1"/>
              <a:t>turpis</a:t>
            </a:r>
            <a:r>
              <a:rPr lang="en-US" dirty="0"/>
              <a:t> in </a:t>
            </a:r>
            <a:r>
              <a:rPr lang="en-US" dirty="0" err="1"/>
              <a:t>felis</a:t>
            </a:r>
            <a:r>
              <a:rPr lang="en-US" dirty="0"/>
              <a:t> cursus vestibulum. Integer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at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</a:t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Sed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lacinia dolor.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In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,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ac,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Duis vestibulum ipsum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dictum. </a:t>
            </a:r>
          </a:p>
          <a:p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vitae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semper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Nam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a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01493-8F35-FC4C-9A2B-C7209C285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A2DE-FF47-2246-BE4F-B47D9939A136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B9FFDB-5311-D14B-83FE-6877D3113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B903-033E-A741-9E10-AEC009FA6453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CA773C5-25A8-024A-9192-6429D5FC7AE5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217533152"/>
              </p:ext>
            </p:extLst>
          </p:nvPr>
        </p:nvGraphicFramePr>
        <p:xfrm>
          <a:off x="6218238" y="1590675"/>
          <a:ext cx="5114925" cy="414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7405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EA971-E56F-E04F-8948-2FCAB9737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the charts look like on yellow background?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1C9D3-F6ED-C043-8787-4593EB27D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90235"/>
            <a:ext cx="4773151" cy="4140005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Duis id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lorem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non </a:t>
            </a:r>
            <a:r>
              <a:rPr lang="en-US" dirty="0" err="1"/>
              <a:t>turpis</a:t>
            </a:r>
            <a:r>
              <a:rPr lang="en-US" dirty="0"/>
              <a:t> in </a:t>
            </a:r>
            <a:r>
              <a:rPr lang="en-US" dirty="0" err="1"/>
              <a:t>felis</a:t>
            </a:r>
            <a:r>
              <a:rPr lang="en-US" dirty="0"/>
              <a:t> cursus vestibulum. Integer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at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</a:t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Sed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lacinia dolor.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In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,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ac,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Duis vestibulum ipsum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dictum. </a:t>
            </a:r>
          </a:p>
          <a:p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vitae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semper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Nam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a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4DC74-0BD3-5C44-91B6-E95960BBF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A2DE-FF47-2246-BE4F-B47D9939A136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45EB4-CCFA-B84D-978C-E01283365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B903-033E-A741-9E10-AEC009FA6453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D6D9C38-6D65-6B47-B7FE-2F6B67E59F0C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763959064"/>
              </p:ext>
            </p:extLst>
          </p:nvPr>
        </p:nvGraphicFramePr>
        <p:xfrm>
          <a:off x="6716078" y="1254344"/>
          <a:ext cx="5114925" cy="414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82866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5FFE5-3031-A645-B730-BEFEFCA5F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does the text look like on green background?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ED91E-2831-5845-82A0-FE1BBF5CC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90235"/>
            <a:ext cx="4312919" cy="4140005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Sed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lacinia dolor.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In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,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ac,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</a:p>
          <a:p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vitae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semper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Nam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a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881FF-D948-CD4C-AD00-30604774C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A2DE-FF47-2246-BE4F-B47D9939A136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E4D718-4CDA-9D49-BAFA-421EFB901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B903-033E-A741-9E10-AEC009FA6453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5A877E6-5761-D840-A32C-482376A41E51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475259263"/>
              </p:ext>
            </p:extLst>
          </p:nvPr>
        </p:nvGraphicFramePr>
        <p:xfrm>
          <a:off x="6705918" y="1042035"/>
          <a:ext cx="5114925" cy="414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91481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0CEB2-B4F4-844B-AE14-5DB528B9D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does the text look like </a:t>
            </a:r>
            <a:br>
              <a:rPr lang="en-US" dirty="0"/>
            </a:br>
            <a:r>
              <a:rPr lang="en-US" dirty="0"/>
              <a:t>on green background?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C5D54-F083-C341-902F-8A22B5B9E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The points</a:t>
            </a:r>
            <a:endParaRPr lang="en-US" dirty="0"/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Sed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lacinia dolor.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In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,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ac,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</a:p>
          <a:p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vitae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semper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Nam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a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BAFF71-68AC-9946-9AA8-B8D0B1851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EFF7-C42D-5945-ACE2-AE202D543C85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760F379-6A08-D341-B6A4-F5DF73147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B903-033E-A741-9E10-AEC009FA6453}" type="slidenum">
              <a:rPr lang="en-US" smtClean="0"/>
              <a:t>26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4FA15B-0F46-7E45-A8E7-B5C133A59FC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The points</a:t>
            </a:r>
            <a:endParaRPr lang="en-US" dirty="0"/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b="1" dirty="0" err="1"/>
              <a:t>consectetur</a:t>
            </a:r>
            <a:r>
              <a:rPr lang="en-US" b="1" dirty="0"/>
              <a:t> </a:t>
            </a:r>
            <a:r>
              <a:rPr lang="en-US" b="1" dirty="0" err="1"/>
              <a:t>adipiscing</a:t>
            </a:r>
            <a:r>
              <a:rPr lang="en-US" b="1" dirty="0"/>
              <a:t> </a:t>
            </a:r>
            <a:r>
              <a:rPr lang="en-US" b="1" dirty="0" err="1"/>
              <a:t>elit</a:t>
            </a:r>
            <a:r>
              <a:rPr lang="en-US" b="1" dirty="0"/>
              <a:t>. </a:t>
            </a:r>
            <a:r>
              <a:rPr lang="en-US" b="1" dirty="0" err="1"/>
              <a:t>Sed</a:t>
            </a:r>
            <a:r>
              <a:rPr lang="en-US" b="1" dirty="0"/>
              <a:t> </a:t>
            </a:r>
            <a:r>
              <a:rPr lang="en-US" b="1" dirty="0" err="1"/>
              <a:t>quis</a:t>
            </a:r>
            <a:r>
              <a:rPr lang="en-US" b="1" dirty="0"/>
              <a:t> </a:t>
            </a:r>
            <a:r>
              <a:rPr lang="en-US" b="1" dirty="0" err="1"/>
              <a:t>hendrerit</a:t>
            </a:r>
            <a:r>
              <a:rPr lang="en-US" b="1" dirty="0"/>
              <a:t> </a:t>
            </a:r>
            <a:r>
              <a:rPr lang="en-US" b="1" dirty="0" err="1"/>
              <a:t>enim</a:t>
            </a:r>
            <a:r>
              <a:rPr lang="en-US" b="1" dirty="0"/>
              <a:t>. </a:t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Sed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lacinia dolor.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In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,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ac,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</a:p>
          <a:p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vitae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b="1" dirty="0"/>
              <a:t>semper </a:t>
            </a:r>
            <a:r>
              <a:rPr lang="en-US" b="1" dirty="0" err="1"/>
              <a:t>orci</a:t>
            </a:r>
            <a:r>
              <a:rPr lang="en-US" b="1" dirty="0"/>
              <a:t> </a:t>
            </a:r>
            <a:r>
              <a:rPr lang="en-US" b="1" dirty="0" err="1"/>
              <a:t>consequat</a:t>
            </a:r>
            <a:r>
              <a:rPr lang="en-US" dirty="0"/>
              <a:t>. Nam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a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7930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74A7E-0318-1649-A4C5-8B9082377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337"/>
            <a:ext cx="3973286" cy="1131063"/>
          </a:xfrm>
        </p:spPr>
        <p:txBody>
          <a:bodyPr>
            <a:normAutofit/>
          </a:bodyPr>
          <a:lstStyle/>
          <a:p>
            <a:r>
              <a:rPr lang="en-US" dirty="0"/>
              <a:t>How does the</a:t>
            </a:r>
            <a:br>
              <a:rPr lang="en-US" dirty="0"/>
            </a:br>
            <a:r>
              <a:rPr lang="en-US" dirty="0"/>
              <a:t>photos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8EA8A-4903-E541-84CD-7A921D24A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Duis id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lorem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non </a:t>
            </a:r>
            <a:r>
              <a:rPr lang="en-US" dirty="0" err="1"/>
              <a:t>turpis</a:t>
            </a:r>
            <a:r>
              <a:rPr lang="en-US" dirty="0"/>
              <a:t> in </a:t>
            </a:r>
            <a:r>
              <a:rPr lang="en-US" dirty="0" err="1"/>
              <a:t>felis</a:t>
            </a:r>
            <a:r>
              <a:rPr lang="en-US" dirty="0"/>
              <a:t> cursus vestibulum. Integer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at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</a:t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Sed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lacinia dolor.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In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,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ac,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Duis vestibulum ipsum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dictum. </a:t>
            </a:r>
          </a:p>
          <a:p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vitae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semper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Nam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a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072D4-F9DA-114A-BE78-5F1BB6B20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A2DE-FF47-2246-BE4F-B47D9939A136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B9BE5-8DE7-1542-8ED3-6615B9485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B903-033E-A741-9E10-AEC009FA6453}" type="slidenum">
              <a:rPr lang="en-US" smtClean="0"/>
              <a:t>27</a:t>
            </a:fld>
            <a:endParaRPr lang="en-US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F695041A-134F-3247-AC58-B6B53F623FCB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4" b="127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65970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01DDB0-7664-D444-8901-45B17EF76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A2DE-FF47-2246-BE4F-B47D9939A136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2F454D-D270-0740-86DC-0D93D20E8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B903-033E-A741-9E10-AEC009FA6453}" type="slidenum">
              <a:rPr lang="en-US" smtClean="0"/>
              <a:t>28</a:t>
            </a:fld>
            <a:endParaRPr lang="en-US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7A79F18-D759-5241-AF51-9F6DFEBB14BB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9" b="16879"/>
          <a:stretch/>
        </p:blipFill>
        <p:spPr/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8B6DB8E-27E6-EF4F-ACF0-81654408D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the benefits of lime fruit and long text in presentation?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716524-F77E-334B-9A89-3244ADB6A43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1" y="1590235"/>
            <a:ext cx="4902199" cy="4140005"/>
          </a:xfrm>
          <a:prstGeom prst="rect">
            <a:avLst/>
          </a:prstGeom>
        </p:spPr>
        <p:txBody>
          <a:bodyPr/>
          <a:lstStyle/>
          <a:p>
            <a:r>
              <a:rPr lang="en-US" sz="1600" dirty="0">
                <a:solidFill>
                  <a:schemeClr val="bg1"/>
                </a:solidFill>
              </a:rPr>
              <a:t>Lime fruit is not only a delicious addition to many meals and beverages, but it also offers a variety of health benefits. Here are eight points that illustrate the goodness of lime fruit:</a:t>
            </a:r>
          </a:p>
          <a:p>
            <a:r>
              <a:rPr lang="en-US" sz="1600" dirty="0">
                <a:solidFill>
                  <a:schemeClr val="bg1"/>
                </a:solidFill>
              </a:rPr>
              <a:t>Rich in vitamin C: Lime is an excellent source of vitamin C, which is essential for maintaining healthy skin, boosting the immune system, and promoting wound healing.</a:t>
            </a:r>
          </a:p>
          <a:p>
            <a:r>
              <a:rPr lang="en-US" sz="1600" dirty="0">
                <a:solidFill>
                  <a:schemeClr val="bg1"/>
                </a:solidFill>
              </a:rPr>
              <a:t>Antioxidant properties: Lime contains antioxidants that help protect the body from damage caused by harmful free radicals.</a:t>
            </a:r>
          </a:p>
          <a:p>
            <a:r>
              <a:rPr lang="en-US" sz="1600" dirty="0">
                <a:solidFill>
                  <a:schemeClr val="bg1"/>
                </a:solidFill>
              </a:rPr>
              <a:t>Lowers blood sugar: Studies have shown that consuming lime may help lower blood sugar levels, making it beneficial for people with diabetes.</a:t>
            </a:r>
          </a:p>
        </p:txBody>
      </p:sp>
    </p:spTree>
    <p:extLst>
      <p:ext uri="{BB962C8B-B14F-4D97-AF65-F5344CB8AC3E}">
        <p14:creationId xmlns:p14="http://schemas.microsoft.com/office/powerpoint/2010/main" val="35981284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57D69-96EC-0949-8237-3CAF35F6B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A2DE-FF47-2246-BE4F-B47D9939A136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EA136B-A8F6-1D40-8EB9-C7BED455B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B903-033E-A741-9E10-AEC009FA6453}" type="slidenum">
              <a:rPr lang="en-US" smtClean="0"/>
              <a:t>29</a:t>
            </a:fld>
            <a:endParaRPr lang="en-US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200A0A39-E366-3A46-9654-19640B3AA45C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0" r="14090"/>
          <a:stretch/>
        </p:blipFill>
        <p:spPr/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FF54722-F7C4-8E44-B6DA-9DDFFC397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the benefits of lemon and long text in presentation?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CBB721-1586-EC47-9C8E-92EC76449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Rich in vitamin C: Lemons are a great source of vitamin C, which is essential for healthy skin, boosting the immune system, and promoting wound healing.</a:t>
            </a:r>
          </a:p>
          <a:p>
            <a:r>
              <a:rPr lang="en-US" sz="1600" dirty="0"/>
              <a:t>Helps digestion: Lemon juice contains citric acid, which aids digestion by breaking down food and promoting the production of digestive enzymes.</a:t>
            </a:r>
          </a:p>
          <a:p>
            <a:r>
              <a:rPr lang="en-US" sz="1600" dirty="0"/>
              <a:t>Boosts immune system: The vitamin C and antioxidants in lemons help to support the immune system, keeping the body healthy and warding off illness.</a:t>
            </a:r>
          </a:p>
          <a:p>
            <a:r>
              <a:rPr lang="en-US" sz="1600" dirty="0"/>
              <a:t>May reduce the risk of kidney stones: Citric acid in lemons may help to prevent the formation of kidney stones.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17839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1049C1-5393-EA43-B149-270741B3E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88A52-3517-124B-A258-C93955F9E117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790B73-3B04-5E41-ACD9-A4B149ADD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B903-033E-A741-9E10-AEC009FA6453}" type="slidenum">
              <a:rPr lang="en-US" smtClean="0"/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E9D448E-4848-1344-9A14-295B7A3CE9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31D9738-38F1-D345-A70E-EBE41D6191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160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6967E-FC2E-9848-A223-CB4BBD2F3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3240"/>
            <a:ext cx="7310120" cy="872624"/>
          </a:xfrm>
        </p:spPr>
        <p:txBody>
          <a:bodyPr>
            <a:normAutofit/>
          </a:bodyPr>
          <a:lstStyle/>
          <a:p>
            <a:r>
              <a:rPr lang="en-US" dirty="0"/>
              <a:t>What are the benefits of cucumbers</a:t>
            </a:r>
            <a:br>
              <a:rPr lang="en-US" dirty="0"/>
            </a:br>
            <a:r>
              <a:rPr lang="en-US" dirty="0"/>
              <a:t>and long text in presentation?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9C2C3-AC79-E342-B3AA-E07387159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90235"/>
            <a:ext cx="6659879" cy="4140005"/>
          </a:xfrm>
        </p:spPr>
        <p:txBody>
          <a:bodyPr/>
          <a:lstStyle/>
          <a:p>
            <a:r>
              <a:rPr lang="en-US" dirty="0"/>
              <a:t>Hydration: Cucumbers are made up of about 95% water, making them an excellent option for staying hydrated and regulating body temperature.</a:t>
            </a:r>
          </a:p>
          <a:p>
            <a:r>
              <a:rPr lang="en-US" dirty="0"/>
              <a:t>Rich in nutrients: Cucumbers are a good source of vitamins and minerals, including vitamin K, vitamin C, and potassium.</a:t>
            </a:r>
          </a:p>
          <a:p>
            <a:r>
              <a:rPr lang="en-US" dirty="0"/>
              <a:t>May aid in digestion: Cucumbers contain both soluble and insoluble fiber, which can promote healthy digestion and prevent constipation.</a:t>
            </a:r>
          </a:p>
          <a:p>
            <a:r>
              <a:rPr lang="en-US" dirty="0"/>
              <a:t>May promote skin health: Cucumbers contain compounds that have been shown to have anti-inflammatory and antioxidant properties, which can help to promote healthy skin and reduce the risk of skin damage and aging.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35873-2797-694A-9300-C6AA2DFEC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A2DE-FF47-2246-BE4F-B47D9939A136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9EFC29-B61F-7944-9707-05FA86105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B903-033E-A741-9E10-AEC009FA6453}" type="slidenum">
              <a:rPr lang="en-US" smtClean="0"/>
              <a:t>30</a:t>
            </a:fld>
            <a:endParaRPr lang="en-US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2FE6846-8E7C-584A-AEC9-A7DCA5B0D907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" r="228"/>
          <a:stretch>
            <a:fillRect/>
          </a:stretch>
        </p:blipFill>
        <p:spPr>
          <a:xfrm>
            <a:off x="8148320" y="0"/>
            <a:ext cx="4043680" cy="6092575"/>
          </a:xfrm>
        </p:spPr>
      </p:pic>
    </p:spTree>
    <p:extLst>
      <p:ext uri="{BB962C8B-B14F-4D97-AF65-F5344CB8AC3E}">
        <p14:creationId xmlns:p14="http://schemas.microsoft.com/office/powerpoint/2010/main" val="26880198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A157C-56D3-2C45-881C-92AC1E201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680"/>
            <a:ext cx="7310120" cy="783908"/>
          </a:xfrm>
        </p:spPr>
        <p:txBody>
          <a:bodyPr>
            <a:normAutofit fontScale="90000"/>
          </a:bodyPr>
          <a:lstStyle/>
          <a:p>
            <a:r>
              <a:rPr lang="en-US" dirty="0"/>
              <a:t>What are the benefits of cucumbers</a:t>
            </a:r>
            <a:br>
              <a:rPr lang="en-US" dirty="0"/>
            </a:br>
            <a:r>
              <a:rPr lang="en-US" dirty="0"/>
              <a:t> and long text in presentation?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9E770-F2C1-1E46-B967-FC0146128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Hydration: Cucumbers are made up of about 95% water, making them an excellent option for staying hydrated and regulating body temperature.</a:t>
            </a:r>
          </a:p>
          <a:p>
            <a:r>
              <a:rPr lang="en-US" dirty="0"/>
              <a:t>Rich in nutrients: Cucumbers are a good source of vitamins and minerals, including vitamin K, vitamin C, and potassium.</a:t>
            </a:r>
          </a:p>
          <a:p>
            <a:r>
              <a:rPr lang="en-US" dirty="0"/>
              <a:t>May aid in digestion: Cucumbers contain both soluble and insoluble fiber, which can promote healthy digestion and prevent constipation.</a:t>
            </a:r>
          </a:p>
          <a:p>
            <a:r>
              <a:rPr lang="en-US" dirty="0"/>
              <a:t>May promote skin health: Cucumbers contain compounds that have been shown to have anti-inflammatory and antioxidant properties, which can help to promote healthy skin and reduce the risk of skin damage and aging.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4C33E-D3B9-A74B-9622-28DFEEC63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A2DE-FF47-2246-BE4F-B47D9939A136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230D6-F467-E84E-8EB1-B71C7CD4D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B903-033E-A741-9E10-AEC009FA6453}" type="slidenum">
              <a:rPr lang="en-US" smtClean="0"/>
              <a:t>31</a:t>
            </a:fld>
            <a:endParaRPr lang="en-US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30A42E22-E71A-C14E-A3B4-7F0213926585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" r="182"/>
          <a:stretch/>
        </p:blipFill>
        <p:spPr/>
      </p:pic>
    </p:spTree>
    <p:extLst>
      <p:ext uri="{BB962C8B-B14F-4D97-AF65-F5344CB8AC3E}">
        <p14:creationId xmlns:p14="http://schemas.microsoft.com/office/powerpoint/2010/main" val="32370420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B0B80-AE11-BD4A-8979-D4B0215FC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680"/>
            <a:ext cx="7310120" cy="783908"/>
          </a:xfrm>
        </p:spPr>
        <p:txBody>
          <a:bodyPr>
            <a:normAutofit fontScale="90000"/>
          </a:bodyPr>
          <a:lstStyle/>
          <a:p>
            <a:r>
              <a:rPr lang="en-US" dirty="0"/>
              <a:t>What are the benefits of lemon and long text in presentation?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40BF9-E61C-C349-826B-09C791685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69907"/>
            <a:ext cx="6970414" cy="4140005"/>
          </a:xfrm>
        </p:spPr>
        <p:txBody>
          <a:bodyPr/>
          <a:lstStyle/>
          <a:p>
            <a:r>
              <a:rPr lang="en-US" dirty="0"/>
              <a:t>Rich in vitamin C: Lemons are a great source of vitamin C, which is essential for healthy skin, boosting the immune system, and promoting wound healing.</a:t>
            </a:r>
          </a:p>
          <a:p>
            <a:r>
              <a:rPr lang="en-US" dirty="0"/>
              <a:t>Helps digestion: Lemon juice contains citric acid, which aids digestion by breaking down food and promoting the production of digestive enzymes.</a:t>
            </a:r>
          </a:p>
          <a:p>
            <a:r>
              <a:rPr lang="en-US" dirty="0"/>
              <a:t>Boosts immune system: The vitamin C and antioxidants in lemons help to support the immune system, keeping the body healthy and warding off illness.</a:t>
            </a:r>
          </a:p>
          <a:p>
            <a:r>
              <a:rPr lang="en-US" dirty="0"/>
              <a:t>May reduce the risk of kidney stones: Citric acid in lemons may help to prevent the formation of kidney stones.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D2D1A-E235-6449-B44C-114700753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A2DE-FF47-2246-BE4F-B47D9939A136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F40836-E89A-7B45-9A30-8D3407FEC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B903-033E-A741-9E10-AEC009FA6453}" type="slidenum">
              <a:rPr lang="en-US" smtClean="0"/>
              <a:t>32</a:t>
            </a:fld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96E35BF4-8F1F-E44B-A62C-FFC8B497577F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9" r="26299"/>
          <a:stretch/>
        </p:blipFill>
        <p:spPr/>
      </p:pic>
    </p:spTree>
    <p:extLst>
      <p:ext uri="{BB962C8B-B14F-4D97-AF65-F5344CB8AC3E}">
        <p14:creationId xmlns:p14="http://schemas.microsoft.com/office/powerpoint/2010/main" val="20039855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ED498-41B3-B442-9B4B-B21D6F8473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1E7F2E-7D12-4D4D-9996-F308D2CD1A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You!</a:t>
            </a:r>
          </a:p>
        </p:txBody>
      </p:sp>
    </p:spTree>
    <p:extLst>
      <p:ext uri="{BB962C8B-B14F-4D97-AF65-F5344CB8AC3E}">
        <p14:creationId xmlns:p14="http://schemas.microsoft.com/office/powerpoint/2010/main" val="33273609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6D2AC-830F-7E44-B25F-F2A20AF3EE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1A340D-B648-9743-8D3A-55B10F4DDF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008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D9A79-7023-2748-A0B9-805DE42EF2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1AB586-0F53-E546-9B1D-0B22CE9BFC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270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D5322-C580-CA43-B5CD-6BD684FA8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A2DE-FF47-2246-BE4F-B47D9939A136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DD12EA-9665-D14A-A411-42EDB13B1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B903-033E-A741-9E10-AEC009FA6453}" type="slidenum">
              <a:rPr lang="en-US" smtClean="0"/>
              <a:t>36</a:t>
            </a:fld>
            <a:endParaRPr lang="en-US"/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21638FD9-9B53-1A49-BE16-52A67FF25527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1183998">
            <a:off x="2139300" y="1853356"/>
            <a:ext cx="3849303" cy="950834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latin typeface="Caveat" pitchFamily="2" charset="0"/>
              </a:rPr>
              <a:t>Editable eye catcher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9BF8E345-EFC7-0442-A8AE-E56FDC928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776" y="2558398"/>
            <a:ext cx="821208" cy="1216827"/>
          </a:xfrm>
          <a:prstGeom prst="rect">
            <a:avLst/>
          </a:prstGeom>
        </p:spPr>
      </p:pic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BC57F9E0-7C20-DE4F-9424-CA76C7AEE7C7}"/>
              </a:ext>
            </a:extLst>
          </p:cNvPr>
          <p:cNvSpPr txBox="1">
            <a:spLocks/>
          </p:cNvSpPr>
          <p:nvPr/>
        </p:nvSpPr>
        <p:spPr>
          <a:xfrm rot="21160530">
            <a:off x="7165950" y="1853356"/>
            <a:ext cx="3849303" cy="9508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Proxima Soft" panose="0200050603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Proxima Soft" panose="0200050603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Proxima Soft" panose="0200050603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/>
                </a:solidFill>
                <a:latin typeface="Proxima Soft" panose="0200050603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/>
                </a:solidFill>
                <a:latin typeface="Proxima Soft" panose="0200050603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solidFill>
                  <a:schemeClr val="bg1"/>
                </a:solidFill>
                <a:latin typeface="Caveat" pitchFamily="2" charset="0"/>
              </a:rPr>
              <a:t>Editable eye catcher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AB78A328-C5A6-B642-8B75-7EF77D1F8DE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6771426" y="2558398"/>
            <a:ext cx="821208" cy="121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570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D5322-C580-CA43-B5CD-6BD684FA8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A2DE-FF47-2246-BE4F-B47D9939A136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DD12EA-9665-D14A-A411-42EDB13B1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B903-033E-A741-9E10-AEC009FA6453}" type="slidenum">
              <a:rPr lang="en-US" smtClean="0"/>
              <a:t>37</a:t>
            </a:fld>
            <a:endParaRPr lang="en-US"/>
          </a:p>
        </p:txBody>
      </p:sp>
      <p:pic>
        <p:nvPicPr>
          <p:cNvPr id="7" name="Grafik 284" descr="Ein Bild, das Pfeil enthält.&#10;&#10;Automatisch generierte Beschreibung">
            <a:extLst>
              <a:ext uri="{FF2B5EF4-FFF2-40B4-BE49-F238E27FC236}">
                <a16:creationId xmlns:a16="http://schemas.microsoft.com/office/drawing/2014/main" id="{E3A7638D-6231-DB41-8BD1-BAA3DD4D1B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585" y="4047552"/>
            <a:ext cx="1128188" cy="1131375"/>
          </a:xfrm>
          <a:prstGeom prst="rect">
            <a:avLst/>
          </a:prstGeom>
        </p:spPr>
      </p:pic>
      <p:pic>
        <p:nvPicPr>
          <p:cNvPr id="8" name="Grafik 282" descr="Ein Bild, das Nachthimmel enthält.&#10;&#10;Automatisch generierte Beschreibung">
            <a:extLst>
              <a:ext uri="{FF2B5EF4-FFF2-40B4-BE49-F238E27FC236}">
                <a16:creationId xmlns:a16="http://schemas.microsoft.com/office/drawing/2014/main" id="{F3A668DE-0728-C344-8B11-1BF5F12180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711" y="4056984"/>
            <a:ext cx="1128188" cy="1131375"/>
          </a:xfrm>
          <a:prstGeom prst="rect">
            <a:avLst/>
          </a:prstGeom>
        </p:spPr>
      </p:pic>
      <p:pic>
        <p:nvPicPr>
          <p:cNvPr id="9" name="Grafik 280">
            <a:extLst>
              <a:ext uri="{FF2B5EF4-FFF2-40B4-BE49-F238E27FC236}">
                <a16:creationId xmlns:a16="http://schemas.microsoft.com/office/drawing/2014/main" id="{B6E3B3B1-F0FB-4B4D-B6E7-451AC2DEE3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099" y="4056067"/>
            <a:ext cx="1128188" cy="1131375"/>
          </a:xfrm>
          <a:prstGeom prst="rect">
            <a:avLst/>
          </a:prstGeom>
        </p:spPr>
      </p:pic>
      <p:pic>
        <p:nvPicPr>
          <p:cNvPr id="10" name="Grafik 277" descr="Ein Bild, das Nachthimmel enthält.&#10;&#10;Automatisch generierte Beschreibung">
            <a:extLst>
              <a:ext uri="{FF2B5EF4-FFF2-40B4-BE49-F238E27FC236}">
                <a16:creationId xmlns:a16="http://schemas.microsoft.com/office/drawing/2014/main" id="{D7592BF6-45A4-5A48-8CC9-F32DF1D7C1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261" y="4044325"/>
            <a:ext cx="1128188" cy="1131375"/>
          </a:xfrm>
          <a:prstGeom prst="rect">
            <a:avLst/>
          </a:prstGeom>
        </p:spPr>
      </p:pic>
      <p:pic>
        <p:nvPicPr>
          <p:cNvPr id="11" name="Grafik 273" descr="Ein Bild, das Text, Nachthimmel enthält.&#10;&#10;Automatisch generierte Beschreibung">
            <a:extLst>
              <a:ext uri="{FF2B5EF4-FFF2-40B4-BE49-F238E27FC236}">
                <a16:creationId xmlns:a16="http://schemas.microsoft.com/office/drawing/2014/main" id="{8937A6B0-CEE3-3C4B-A243-5294AC2EBC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519" y="4047553"/>
            <a:ext cx="1128188" cy="1131375"/>
          </a:xfrm>
          <a:prstGeom prst="rect">
            <a:avLst/>
          </a:prstGeom>
        </p:spPr>
      </p:pic>
      <p:pic>
        <p:nvPicPr>
          <p:cNvPr id="12" name="Grafik 269">
            <a:extLst>
              <a:ext uri="{FF2B5EF4-FFF2-40B4-BE49-F238E27FC236}">
                <a16:creationId xmlns:a16="http://schemas.microsoft.com/office/drawing/2014/main" id="{9AD4F51E-3D6B-8E4A-933A-CAD0A4738D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734" y="4052357"/>
            <a:ext cx="1128188" cy="1131375"/>
          </a:xfrm>
          <a:prstGeom prst="rect">
            <a:avLst/>
          </a:prstGeom>
        </p:spPr>
      </p:pic>
      <p:pic>
        <p:nvPicPr>
          <p:cNvPr id="13" name="Grafik 265" descr="Ein Bild, das Text enthält.&#10;&#10;Automatisch generierte Beschreibung">
            <a:extLst>
              <a:ext uri="{FF2B5EF4-FFF2-40B4-BE49-F238E27FC236}">
                <a16:creationId xmlns:a16="http://schemas.microsoft.com/office/drawing/2014/main" id="{B23A774A-C8F3-FC41-AB60-BCB5707A2AE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179" y="4062758"/>
            <a:ext cx="1128188" cy="1131375"/>
          </a:xfrm>
          <a:prstGeom prst="rect">
            <a:avLst/>
          </a:prstGeom>
        </p:spPr>
      </p:pic>
      <p:pic>
        <p:nvPicPr>
          <p:cNvPr id="14" name="Grafik 261" descr="Ein Bild, das Text enthält.&#10;&#10;Automatisch generierte Beschreibung">
            <a:extLst>
              <a:ext uri="{FF2B5EF4-FFF2-40B4-BE49-F238E27FC236}">
                <a16:creationId xmlns:a16="http://schemas.microsoft.com/office/drawing/2014/main" id="{C4E17FFB-A8A9-0545-AB4F-FF258091C30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443" y="4063195"/>
            <a:ext cx="1128188" cy="1131375"/>
          </a:xfrm>
          <a:prstGeom prst="rect">
            <a:avLst/>
          </a:prstGeom>
        </p:spPr>
      </p:pic>
      <p:pic>
        <p:nvPicPr>
          <p:cNvPr id="15" name="Grafik 257">
            <a:extLst>
              <a:ext uri="{FF2B5EF4-FFF2-40B4-BE49-F238E27FC236}">
                <a16:creationId xmlns:a16="http://schemas.microsoft.com/office/drawing/2014/main" id="{9B0B08E2-DC5A-424A-8981-F79813EA14F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179" y="4054626"/>
            <a:ext cx="1128188" cy="1131375"/>
          </a:xfrm>
          <a:prstGeom prst="rect">
            <a:avLst/>
          </a:prstGeom>
        </p:spPr>
      </p:pic>
      <p:pic>
        <p:nvPicPr>
          <p:cNvPr id="16" name="Grafik 62">
            <a:extLst>
              <a:ext uri="{FF2B5EF4-FFF2-40B4-BE49-F238E27FC236}">
                <a16:creationId xmlns:a16="http://schemas.microsoft.com/office/drawing/2014/main" id="{265716B0-4267-8E40-BEB8-97EF3BA5E15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051" y="4058786"/>
            <a:ext cx="1128188" cy="1131375"/>
          </a:xfrm>
          <a:prstGeom prst="rect">
            <a:avLst/>
          </a:prstGeom>
        </p:spPr>
      </p:pic>
      <p:pic>
        <p:nvPicPr>
          <p:cNvPr id="17" name="Grafik 60">
            <a:extLst>
              <a:ext uri="{FF2B5EF4-FFF2-40B4-BE49-F238E27FC236}">
                <a16:creationId xmlns:a16="http://schemas.microsoft.com/office/drawing/2014/main" id="{5224743C-EBCC-0949-A6C0-BECD2232FEC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37" y="4077672"/>
            <a:ext cx="1128188" cy="1131375"/>
          </a:xfrm>
          <a:prstGeom prst="rect">
            <a:avLst/>
          </a:prstGeom>
        </p:spPr>
      </p:pic>
      <p:pic>
        <p:nvPicPr>
          <p:cNvPr id="18" name="Grafik 35">
            <a:extLst>
              <a:ext uri="{FF2B5EF4-FFF2-40B4-BE49-F238E27FC236}">
                <a16:creationId xmlns:a16="http://schemas.microsoft.com/office/drawing/2014/main" id="{020CB788-A339-2D4C-B1CF-1E95CACC243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687" y="2970595"/>
            <a:ext cx="1128188" cy="1131375"/>
          </a:xfrm>
          <a:prstGeom prst="rect">
            <a:avLst/>
          </a:prstGeom>
        </p:spPr>
      </p:pic>
      <p:pic>
        <p:nvPicPr>
          <p:cNvPr id="19" name="Grafik 37">
            <a:extLst>
              <a:ext uri="{FF2B5EF4-FFF2-40B4-BE49-F238E27FC236}">
                <a16:creationId xmlns:a16="http://schemas.microsoft.com/office/drawing/2014/main" id="{B24321DE-B0D9-AC45-AA6F-3B0849B82F5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078" y="2982345"/>
            <a:ext cx="1128188" cy="1131375"/>
          </a:xfrm>
          <a:prstGeom prst="rect">
            <a:avLst/>
          </a:prstGeom>
        </p:spPr>
      </p:pic>
      <p:pic>
        <p:nvPicPr>
          <p:cNvPr id="20" name="Grafik 39">
            <a:extLst>
              <a:ext uri="{FF2B5EF4-FFF2-40B4-BE49-F238E27FC236}">
                <a16:creationId xmlns:a16="http://schemas.microsoft.com/office/drawing/2014/main" id="{14CA8185-494E-DC48-A743-1E7AA24EE1B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477" y="2983999"/>
            <a:ext cx="1128188" cy="1131375"/>
          </a:xfrm>
          <a:prstGeom prst="rect">
            <a:avLst/>
          </a:prstGeom>
        </p:spPr>
      </p:pic>
      <p:pic>
        <p:nvPicPr>
          <p:cNvPr id="21" name="Grafik 41" descr="Ein Bild, das Text enthält.&#10;&#10;Automatisch generierte Beschreibung">
            <a:extLst>
              <a:ext uri="{FF2B5EF4-FFF2-40B4-BE49-F238E27FC236}">
                <a16:creationId xmlns:a16="http://schemas.microsoft.com/office/drawing/2014/main" id="{A9F98214-1133-3A49-8950-9F15EB26F95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711" y="2984833"/>
            <a:ext cx="1128188" cy="1131375"/>
          </a:xfrm>
          <a:prstGeom prst="rect">
            <a:avLst/>
          </a:prstGeom>
        </p:spPr>
      </p:pic>
      <p:pic>
        <p:nvPicPr>
          <p:cNvPr id="22" name="Grafik 43" descr="Ein Bild, das Text, Nachthimmel enthält.&#10;&#10;Automatisch generierte Beschreibung">
            <a:extLst>
              <a:ext uri="{FF2B5EF4-FFF2-40B4-BE49-F238E27FC236}">
                <a16:creationId xmlns:a16="http://schemas.microsoft.com/office/drawing/2014/main" id="{22EF76D8-4448-F34F-B896-56F34448D2D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408" y="2985789"/>
            <a:ext cx="1128188" cy="1131375"/>
          </a:xfrm>
          <a:prstGeom prst="rect">
            <a:avLst/>
          </a:prstGeom>
        </p:spPr>
      </p:pic>
      <p:pic>
        <p:nvPicPr>
          <p:cNvPr id="23" name="Grafik 45">
            <a:extLst>
              <a:ext uri="{FF2B5EF4-FFF2-40B4-BE49-F238E27FC236}">
                <a16:creationId xmlns:a16="http://schemas.microsoft.com/office/drawing/2014/main" id="{DDAFD65C-ED32-5142-BF25-9870E56B204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308" y="2987545"/>
            <a:ext cx="1128188" cy="1131375"/>
          </a:xfrm>
          <a:prstGeom prst="rect">
            <a:avLst/>
          </a:prstGeom>
        </p:spPr>
      </p:pic>
      <p:pic>
        <p:nvPicPr>
          <p:cNvPr id="24" name="Grafik 47" descr="Ein Bild, das Text, Schild, dunkel enthält.&#10;&#10;Automatisch generierte Beschreibung">
            <a:extLst>
              <a:ext uri="{FF2B5EF4-FFF2-40B4-BE49-F238E27FC236}">
                <a16:creationId xmlns:a16="http://schemas.microsoft.com/office/drawing/2014/main" id="{F93B94BF-D39C-9340-900E-A04A2A644C0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005" y="2965689"/>
            <a:ext cx="1128188" cy="1131375"/>
          </a:xfrm>
          <a:prstGeom prst="rect">
            <a:avLst/>
          </a:prstGeom>
        </p:spPr>
      </p:pic>
      <p:pic>
        <p:nvPicPr>
          <p:cNvPr id="25" name="Grafik 49">
            <a:extLst>
              <a:ext uri="{FF2B5EF4-FFF2-40B4-BE49-F238E27FC236}">
                <a16:creationId xmlns:a16="http://schemas.microsoft.com/office/drawing/2014/main" id="{AF6C6CE4-2543-864A-BB31-F989A1D2C1F9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074" y="2968768"/>
            <a:ext cx="1128188" cy="1131375"/>
          </a:xfrm>
          <a:prstGeom prst="rect">
            <a:avLst/>
          </a:prstGeom>
        </p:spPr>
      </p:pic>
      <p:pic>
        <p:nvPicPr>
          <p:cNvPr id="26" name="Grafik 52" descr="Ein Bild, das Pfeil enthält.&#10;&#10;Automatisch generierte Beschreibung">
            <a:extLst>
              <a:ext uri="{FF2B5EF4-FFF2-40B4-BE49-F238E27FC236}">
                <a16:creationId xmlns:a16="http://schemas.microsoft.com/office/drawing/2014/main" id="{299D2081-FBCF-0949-A757-84CEDF52225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008" y="2979069"/>
            <a:ext cx="1128188" cy="1131375"/>
          </a:xfrm>
          <a:prstGeom prst="rect">
            <a:avLst/>
          </a:prstGeom>
        </p:spPr>
      </p:pic>
      <p:pic>
        <p:nvPicPr>
          <p:cNvPr id="27" name="Grafik 56">
            <a:extLst>
              <a:ext uri="{FF2B5EF4-FFF2-40B4-BE49-F238E27FC236}">
                <a16:creationId xmlns:a16="http://schemas.microsoft.com/office/drawing/2014/main" id="{40D42585-2E55-A447-934E-3954B4284EE2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986" y="2981564"/>
            <a:ext cx="1128188" cy="1131375"/>
          </a:xfrm>
          <a:prstGeom prst="rect">
            <a:avLst/>
          </a:prstGeom>
        </p:spPr>
      </p:pic>
      <p:pic>
        <p:nvPicPr>
          <p:cNvPr id="28" name="Grafik 58" descr="Ein Bild, das dunkel enthält.&#10;&#10;Automatisch generierte Beschreibung">
            <a:extLst>
              <a:ext uri="{FF2B5EF4-FFF2-40B4-BE49-F238E27FC236}">
                <a16:creationId xmlns:a16="http://schemas.microsoft.com/office/drawing/2014/main" id="{D891DAA9-D5E0-8E45-A4AA-940301518FA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0" y="2993864"/>
            <a:ext cx="1128188" cy="1131375"/>
          </a:xfrm>
          <a:prstGeom prst="rect">
            <a:avLst/>
          </a:prstGeom>
        </p:spPr>
      </p:pic>
      <p:pic>
        <p:nvPicPr>
          <p:cNvPr id="29" name="Grafik 29" descr="Ein Bild, das Nachthimmel enthält.&#10;&#10;Automatisch generierte Beschreibung">
            <a:extLst>
              <a:ext uri="{FF2B5EF4-FFF2-40B4-BE49-F238E27FC236}">
                <a16:creationId xmlns:a16="http://schemas.microsoft.com/office/drawing/2014/main" id="{9F1A39B4-84CA-AD4A-82F5-08E40FFC71C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87" y="1979871"/>
            <a:ext cx="1128188" cy="1131375"/>
          </a:xfrm>
          <a:prstGeom prst="rect">
            <a:avLst/>
          </a:prstGeom>
        </p:spPr>
      </p:pic>
      <p:pic>
        <p:nvPicPr>
          <p:cNvPr id="30" name="Grafik 223" descr="Ein Bild, das Text, dunkel, Projektor enthält.&#10;&#10;Automatisch generierte Beschreibung">
            <a:extLst>
              <a:ext uri="{FF2B5EF4-FFF2-40B4-BE49-F238E27FC236}">
                <a16:creationId xmlns:a16="http://schemas.microsoft.com/office/drawing/2014/main" id="{3C88E5CA-AAF9-584B-8FD1-1AE5AB552717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273" y="1959490"/>
            <a:ext cx="1128188" cy="1131375"/>
          </a:xfrm>
          <a:prstGeom prst="rect">
            <a:avLst/>
          </a:prstGeom>
        </p:spPr>
      </p:pic>
      <p:pic>
        <p:nvPicPr>
          <p:cNvPr id="31" name="Grafik 227">
            <a:extLst>
              <a:ext uri="{FF2B5EF4-FFF2-40B4-BE49-F238E27FC236}">
                <a16:creationId xmlns:a16="http://schemas.microsoft.com/office/drawing/2014/main" id="{37477909-4F8D-6645-A78E-5371D18C00B7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86" y="1971962"/>
            <a:ext cx="1128188" cy="1131375"/>
          </a:xfrm>
          <a:prstGeom prst="rect">
            <a:avLst/>
          </a:prstGeom>
        </p:spPr>
      </p:pic>
      <p:pic>
        <p:nvPicPr>
          <p:cNvPr id="32" name="Grafik 231" descr="Ein Bild, das dunkel enthält.&#10;&#10;Automatisch generierte Beschreibung">
            <a:extLst>
              <a:ext uri="{FF2B5EF4-FFF2-40B4-BE49-F238E27FC236}">
                <a16:creationId xmlns:a16="http://schemas.microsoft.com/office/drawing/2014/main" id="{1EBCAB66-54C4-E84C-87EC-EA644BBF5660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200" y="1972941"/>
            <a:ext cx="1128188" cy="1131375"/>
          </a:xfrm>
          <a:prstGeom prst="rect">
            <a:avLst/>
          </a:prstGeom>
        </p:spPr>
      </p:pic>
      <p:pic>
        <p:nvPicPr>
          <p:cNvPr id="33" name="Grafik 235" descr="Ein Bild, das Text enthält.&#10;&#10;Automatisch generierte Beschreibung">
            <a:extLst>
              <a:ext uri="{FF2B5EF4-FFF2-40B4-BE49-F238E27FC236}">
                <a16:creationId xmlns:a16="http://schemas.microsoft.com/office/drawing/2014/main" id="{7975FCA8-28BC-2E4B-96EE-F8CD4CA2608B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570" y="1972941"/>
            <a:ext cx="1128188" cy="1131375"/>
          </a:xfrm>
          <a:prstGeom prst="rect">
            <a:avLst/>
          </a:prstGeom>
        </p:spPr>
      </p:pic>
      <p:pic>
        <p:nvPicPr>
          <p:cNvPr id="34" name="Grafik 239">
            <a:extLst>
              <a:ext uri="{FF2B5EF4-FFF2-40B4-BE49-F238E27FC236}">
                <a16:creationId xmlns:a16="http://schemas.microsoft.com/office/drawing/2014/main" id="{F387F562-1E3B-A541-A23E-EEFDF907E1B0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861" y="1974480"/>
            <a:ext cx="1128188" cy="1131375"/>
          </a:xfrm>
          <a:prstGeom prst="rect">
            <a:avLst/>
          </a:prstGeom>
        </p:spPr>
      </p:pic>
      <p:pic>
        <p:nvPicPr>
          <p:cNvPr id="35" name="Grafik 243">
            <a:extLst>
              <a:ext uri="{FF2B5EF4-FFF2-40B4-BE49-F238E27FC236}">
                <a16:creationId xmlns:a16="http://schemas.microsoft.com/office/drawing/2014/main" id="{9B96F328-7B0C-C34A-BBF2-FDF6779FF359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408" y="1976439"/>
            <a:ext cx="1128188" cy="1131375"/>
          </a:xfrm>
          <a:prstGeom prst="rect">
            <a:avLst/>
          </a:prstGeom>
        </p:spPr>
      </p:pic>
      <p:pic>
        <p:nvPicPr>
          <p:cNvPr id="36" name="Grafik 247" descr="Ein Bild, das Text enthält.&#10;&#10;Automatisch generierte Beschreibung">
            <a:extLst>
              <a:ext uri="{FF2B5EF4-FFF2-40B4-BE49-F238E27FC236}">
                <a16:creationId xmlns:a16="http://schemas.microsoft.com/office/drawing/2014/main" id="{0E9E14BE-5EAE-2E46-B06B-ACE02FCD1E77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139" y="1967508"/>
            <a:ext cx="1128188" cy="1131375"/>
          </a:xfrm>
          <a:prstGeom prst="rect">
            <a:avLst/>
          </a:prstGeom>
        </p:spPr>
      </p:pic>
      <p:pic>
        <p:nvPicPr>
          <p:cNvPr id="37" name="Grafik 251">
            <a:extLst>
              <a:ext uri="{FF2B5EF4-FFF2-40B4-BE49-F238E27FC236}">
                <a16:creationId xmlns:a16="http://schemas.microsoft.com/office/drawing/2014/main" id="{3BDE5ED7-5CD1-1943-9E48-BC8957CA1512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424" y="1968005"/>
            <a:ext cx="1128188" cy="1131375"/>
          </a:xfrm>
          <a:prstGeom prst="rect">
            <a:avLst/>
          </a:prstGeom>
        </p:spPr>
      </p:pic>
      <p:pic>
        <p:nvPicPr>
          <p:cNvPr id="38" name="Grafik 31" descr="Ein Bild, das Text enthält.&#10;&#10;Automatisch generierte Beschreibung">
            <a:extLst>
              <a:ext uri="{FF2B5EF4-FFF2-40B4-BE49-F238E27FC236}">
                <a16:creationId xmlns:a16="http://schemas.microsoft.com/office/drawing/2014/main" id="{AF8877C5-62DA-CF40-96E2-551F219967FF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259" y="1979870"/>
            <a:ext cx="1128188" cy="1131375"/>
          </a:xfrm>
          <a:prstGeom prst="rect">
            <a:avLst/>
          </a:prstGeom>
        </p:spPr>
      </p:pic>
      <p:pic>
        <p:nvPicPr>
          <p:cNvPr id="39" name="Grafik 33">
            <a:extLst>
              <a:ext uri="{FF2B5EF4-FFF2-40B4-BE49-F238E27FC236}">
                <a16:creationId xmlns:a16="http://schemas.microsoft.com/office/drawing/2014/main" id="{35E32F2D-86AE-C44D-9BBE-64D3CEFF3CA8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065" y="1981022"/>
            <a:ext cx="1128188" cy="1131375"/>
          </a:xfrm>
          <a:prstGeom prst="rect">
            <a:avLst/>
          </a:prstGeom>
        </p:spPr>
      </p:pic>
      <p:pic>
        <p:nvPicPr>
          <p:cNvPr id="40" name="Grafik 27" descr="Ein Bild, das Text, dunkel, Nachthimmel enthält.&#10;&#10;Automatisch generierte Beschreibung">
            <a:extLst>
              <a:ext uri="{FF2B5EF4-FFF2-40B4-BE49-F238E27FC236}">
                <a16:creationId xmlns:a16="http://schemas.microsoft.com/office/drawing/2014/main" id="{621EB342-40ED-6E42-97F6-A99490A0B60C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91" y="978950"/>
            <a:ext cx="1128188" cy="1131375"/>
          </a:xfrm>
          <a:prstGeom prst="rect">
            <a:avLst/>
          </a:prstGeom>
        </p:spPr>
      </p:pic>
      <p:pic>
        <p:nvPicPr>
          <p:cNvPr id="41" name="Grafik 25">
            <a:extLst>
              <a:ext uri="{FF2B5EF4-FFF2-40B4-BE49-F238E27FC236}">
                <a16:creationId xmlns:a16="http://schemas.microsoft.com/office/drawing/2014/main" id="{2918C047-FF65-2F45-95F1-1BEEB20FC23C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140" y="964716"/>
            <a:ext cx="1128188" cy="1131375"/>
          </a:xfrm>
          <a:prstGeom prst="rect">
            <a:avLst/>
          </a:prstGeom>
        </p:spPr>
      </p:pic>
      <p:pic>
        <p:nvPicPr>
          <p:cNvPr id="42" name="Grafik 23" descr="Ein Bild, das Text enthält.&#10;&#10;Automatisch generierte Beschreibung">
            <a:extLst>
              <a:ext uri="{FF2B5EF4-FFF2-40B4-BE49-F238E27FC236}">
                <a16:creationId xmlns:a16="http://schemas.microsoft.com/office/drawing/2014/main" id="{5EB01CDD-FCC0-8D4B-AA22-D0119BE9B712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591" y="966730"/>
            <a:ext cx="1128188" cy="1131375"/>
          </a:xfrm>
          <a:prstGeom prst="rect">
            <a:avLst/>
          </a:prstGeom>
        </p:spPr>
      </p:pic>
      <p:pic>
        <p:nvPicPr>
          <p:cNvPr id="43" name="Grafik 21" descr="Ein Bild, das Text, Container, Projektor enthält.&#10;&#10;Automatisch generierte Beschreibung">
            <a:extLst>
              <a:ext uri="{FF2B5EF4-FFF2-40B4-BE49-F238E27FC236}">
                <a16:creationId xmlns:a16="http://schemas.microsoft.com/office/drawing/2014/main" id="{9DE6A698-FFA5-EB4B-88AD-9B6CDC69C27B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405" y="942340"/>
            <a:ext cx="1128188" cy="1131375"/>
          </a:xfrm>
          <a:prstGeom prst="rect">
            <a:avLst/>
          </a:prstGeom>
        </p:spPr>
      </p:pic>
      <p:pic>
        <p:nvPicPr>
          <p:cNvPr id="44" name="Grafik 19">
            <a:extLst>
              <a:ext uri="{FF2B5EF4-FFF2-40B4-BE49-F238E27FC236}">
                <a16:creationId xmlns:a16="http://schemas.microsoft.com/office/drawing/2014/main" id="{0277CCD0-A691-DB46-9FA1-5F6DE4BB8DD8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767" y="974727"/>
            <a:ext cx="1128188" cy="1131375"/>
          </a:xfrm>
          <a:prstGeom prst="rect">
            <a:avLst/>
          </a:prstGeom>
        </p:spPr>
      </p:pic>
      <p:pic>
        <p:nvPicPr>
          <p:cNvPr id="45" name="Grafik 7" descr="Ein Bild, das Nachthimmel enthält.&#10;&#10;Automatisch generierte Beschreibung">
            <a:extLst>
              <a:ext uri="{FF2B5EF4-FFF2-40B4-BE49-F238E27FC236}">
                <a16:creationId xmlns:a16="http://schemas.microsoft.com/office/drawing/2014/main" id="{F6F43588-D906-7847-827A-172565754E52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469" y="968073"/>
            <a:ext cx="1128188" cy="1131375"/>
          </a:xfrm>
          <a:prstGeom prst="rect">
            <a:avLst/>
          </a:prstGeom>
        </p:spPr>
      </p:pic>
      <p:pic>
        <p:nvPicPr>
          <p:cNvPr id="46" name="Grafik 9">
            <a:extLst>
              <a:ext uri="{FF2B5EF4-FFF2-40B4-BE49-F238E27FC236}">
                <a16:creationId xmlns:a16="http://schemas.microsoft.com/office/drawing/2014/main" id="{CD13A70F-7FF0-9545-A478-8119DFB63A8E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529" y="969086"/>
            <a:ext cx="1128188" cy="1131375"/>
          </a:xfrm>
          <a:prstGeom prst="rect">
            <a:avLst/>
          </a:prstGeom>
        </p:spPr>
      </p:pic>
      <p:pic>
        <p:nvPicPr>
          <p:cNvPr id="47" name="Grafik 11">
            <a:extLst>
              <a:ext uri="{FF2B5EF4-FFF2-40B4-BE49-F238E27FC236}">
                <a16:creationId xmlns:a16="http://schemas.microsoft.com/office/drawing/2014/main" id="{72BC9B05-10C9-184F-A279-C6AE694479FB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074" y="950098"/>
            <a:ext cx="1128188" cy="1131375"/>
          </a:xfrm>
          <a:prstGeom prst="rect">
            <a:avLst/>
          </a:prstGeom>
        </p:spPr>
      </p:pic>
      <p:pic>
        <p:nvPicPr>
          <p:cNvPr id="48" name="Grafik 13">
            <a:extLst>
              <a:ext uri="{FF2B5EF4-FFF2-40B4-BE49-F238E27FC236}">
                <a16:creationId xmlns:a16="http://schemas.microsoft.com/office/drawing/2014/main" id="{282D6EB2-ABE9-A746-8075-BC843BD40201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295" y="972583"/>
            <a:ext cx="1128188" cy="1131375"/>
          </a:xfrm>
          <a:prstGeom prst="rect">
            <a:avLst/>
          </a:prstGeom>
        </p:spPr>
      </p:pic>
      <p:pic>
        <p:nvPicPr>
          <p:cNvPr id="49" name="Grafik 15">
            <a:extLst>
              <a:ext uri="{FF2B5EF4-FFF2-40B4-BE49-F238E27FC236}">
                <a16:creationId xmlns:a16="http://schemas.microsoft.com/office/drawing/2014/main" id="{56384E85-1E96-7E47-A653-4CD5EA3847C3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985" y="984815"/>
            <a:ext cx="1128188" cy="1131375"/>
          </a:xfrm>
          <a:prstGeom prst="rect">
            <a:avLst/>
          </a:prstGeom>
        </p:spPr>
      </p:pic>
      <p:pic>
        <p:nvPicPr>
          <p:cNvPr id="50" name="Grafik 17" descr="Ein Bild, das Pfeil enthält.&#10;&#10;Automatisch generierte Beschreibung">
            <a:extLst>
              <a:ext uri="{FF2B5EF4-FFF2-40B4-BE49-F238E27FC236}">
                <a16:creationId xmlns:a16="http://schemas.microsoft.com/office/drawing/2014/main" id="{DCA8BF41-4DD3-DB46-BE92-A5BDD9F7B685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956466"/>
            <a:ext cx="1128188" cy="113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967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D5322-C580-CA43-B5CD-6BD684FA8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A2DE-FF47-2246-BE4F-B47D9939A136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DD12EA-9665-D14A-A411-42EDB13B1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B903-033E-A741-9E10-AEC009FA6453}" type="slidenum">
              <a:rPr lang="en-US" smtClean="0"/>
              <a:t>38</a:t>
            </a:fld>
            <a:endParaRPr lang="en-US"/>
          </a:p>
        </p:txBody>
      </p:sp>
      <p:pic>
        <p:nvPicPr>
          <p:cNvPr id="51" name="Grafik 10" descr="Ein Bild, das Nachthimmel enthält.&#10;&#10;Automatisch generierte Beschreibung">
            <a:extLst>
              <a:ext uri="{FF2B5EF4-FFF2-40B4-BE49-F238E27FC236}">
                <a16:creationId xmlns:a16="http://schemas.microsoft.com/office/drawing/2014/main" id="{6283098C-8B52-8C4F-9839-419B4D88DA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373" y="2688077"/>
            <a:ext cx="1082042" cy="1085090"/>
          </a:xfrm>
          <a:prstGeom prst="rect">
            <a:avLst/>
          </a:prstGeom>
        </p:spPr>
      </p:pic>
      <p:pic>
        <p:nvPicPr>
          <p:cNvPr id="52" name="Grafik 12">
            <a:extLst>
              <a:ext uri="{FF2B5EF4-FFF2-40B4-BE49-F238E27FC236}">
                <a16:creationId xmlns:a16="http://schemas.microsoft.com/office/drawing/2014/main" id="{EF77A7C1-3261-5340-98AE-4F15B8726E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492" y="2688077"/>
            <a:ext cx="1082042" cy="1085090"/>
          </a:xfrm>
          <a:prstGeom prst="rect">
            <a:avLst/>
          </a:prstGeom>
        </p:spPr>
      </p:pic>
      <p:pic>
        <p:nvPicPr>
          <p:cNvPr id="53" name="Grafik 14">
            <a:extLst>
              <a:ext uri="{FF2B5EF4-FFF2-40B4-BE49-F238E27FC236}">
                <a16:creationId xmlns:a16="http://schemas.microsoft.com/office/drawing/2014/main" id="{6097A8FE-12BB-A84C-94C2-7D18A9BF7C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610" y="2688077"/>
            <a:ext cx="1082042" cy="1085090"/>
          </a:xfrm>
          <a:prstGeom prst="rect">
            <a:avLst/>
          </a:prstGeom>
        </p:spPr>
      </p:pic>
      <p:pic>
        <p:nvPicPr>
          <p:cNvPr id="54" name="Grafik 16">
            <a:extLst>
              <a:ext uri="{FF2B5EF4-FFF2-40B4-BE49-F238E27FC236}">
                <a16:creationId xmlns:a16="http://schemas.microsoft.com/office/drawing/2014/main" id="{9A391E7E-C9FB-0946-A919-151CB526E1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26" y="3658343"/>
            <a:ext cx="1085090" cy="1082042"/>
          </a:xfrm>
          <a:prstGeom prst="rect">
            <a:avLst/>
          </a:prstGeom>
        </p:spPr>
      </p:pic>
      <p:pic>
        <p:nvPicPr>
          <p:cNvPr id="55" name="Grafik 18">
            <a:extLst>
              <a:ext uri="{FF2B5EF4-FFF2-40B4-BE49-F238E27FC236}">
                <a16:creationId xmlns:a16="http://schemas.microsoft.com/office/drawing/2014/main" id="{8F381AFE-FBA8-C64C-AD24-B397BB006D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668" y="3656819"/>
            <a:ext cx="1082042" cy="1085090"/>
          </a:xfrm>
          <a:prstGeom prst="rect">
            <a:avLst/>
          </a:prstGeom>
        </p:spPr>
      </p:pic>
      <p:pic>
        <p:nvPicPr>
          <p:cNvPr id="56" name="Grafik 20">
            <a:extLst>
              <a:ext uri="{FF2B5EF4-FFF2-40B4-BE49-F238E27FC236}">
                <a16:creationId xmlns:a16="http://schemas.microsoft.com/office/drawing/2014/main" id="{4B40FB5B-D863-A443-B09C-09AE56A143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963" y="3656819"/>
            <a:ext cx="1082042" cy="1085090"/>
          </a:xfrm>
          <a:prstGeom prst="rect">
            <a:avLst/>
          </a:prstGeom>
        </p:spPr>
      </p:pic>
      <p:pic>
        <p:nvPicPr>
          <p:cNvPr id="57" name="Grafik 22">
            <a:extLst>
              <a:ext uri="{FF2B5EF4-FFF2-40B4-BE49-F238E27FC236}">
                <a16:creationId xmlns:a16="http://schemas.microsoft.com/office/drawing/2014/main" id="{C9C2AFFC-ADF1-6C44-87F2-258A5F9A59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210" y="3656819"/>
            <a:ext cx="1085090" cy="1085090"/>
          </a:xfrm>
          <a:prstGeom prst="rect">
            <a:avLst/>
          </a:prstGeom>
        </p:spPr>
      </p:pic>
      <p:pic>
        <p:nvPicPr>
          <p:cNvPr id="58" name="Grafik 24">
            <a:extLst>
              <a:ext uri="{FF2B5EF4-FFF2-40B4-BE49-F238E27FC236}">
                <a16:creationId xmlns:a16="http://schemas.microsoft.com/office/drawing/2014/main" id="{74567903-90CB-C441-84F4-C0AD7F32DEA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457" y="3656819"/>
            <a:ext cx="1085090" cy="1085090"/>
          </a:xfrm>
          <a:prstGeom prst="rect">
            <a:avLst/>
          </a:prstGeom>
        </p:spPr>
      </p:pic>
      <p:pic>
        <p:nvPicPr>
          <p:cNvPr id="59" name="Grafik 26" descr="Ein Bild, das Nachthimmel enthält.&#10;&#10;Automatisch generierte Beschreibung">
            <a:extLst>
              <a:ext uri="{FF2B5EF4-FFF2-40B4-BE49-F238E27FC236}">
                <a16:creationId xmlns:a16="http://schemas.microsoft.com/office/drawing/2014/main" id="{330CD7F5-98DC-7E4F-8D45-A4DA434FB9E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752" y="3656819"/>
            <a:ext cx="1082042" cy="1085090"/>
          </a:xfrm>
          <a:prstGeom prst="rect">
            <a:avLst/>
          </a:prstGeom>
        </p:spPr>
      </p:pic>
      <p:pic>
        <p:nvPicPr>
          <p:cNvPr id="60" name="Grafik 28">
            <a:extLst>
              <a:ext uri="{FF2B5EF4-FFF2-40B4-BE49-F238E27FC236}">
                <a16:creationId xmlns:a16="http://schemas.microsoft.com/office/drawing/2014/main" id="{2A1C03CB-47A3-664F-A7E0-E0D122F1A56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99" y="3658343"/>
            <a:ext cx="1085090" cy="1082042"/>
          </a:xfrm>
          <a:prstGeom prst="rect">
            <a:avLst/>
          </a:prstGeom>
        </p:spPr>
      </p:pic>
      <p:pic>
        <p:nvPicPr>
          <p:cNvPr id="61" name="Grafik 30">
            <a:extLst>
              <a:ext uri="{FF2B5EF4-FFF2-40B4-BE49-F238E27FC236}">
                <a16:creationId xmlns:a16="http://schemas.microsoft.com/office/drawing/2014/main" id="{A84440A9-2E3C-0442-AC35-BB801F4BDA2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868" y="2688077"/>
            <a:ext cx="1082042" cy="1085090"/>
          </a:xfrm>
          <a:prstGeom prst="rect">
            <a:avLst/>
          </a:prstGeom>
        </p:spPr>
      </p:pic>
      <p:pic>
        <p:nvPicPr>
          <p:cNvPr id="62" name="Grafik 32">
            <a:extLst>
              <a:ext uri="{FF2B5EF4-FFF2-40B4-BE49-F238E27FC236}">
                <a16:creationId xmlns:a16="http://schemas.microsoft.com/office/drawing/2014/main" id="{87454265-E361-DB41-9A91-6766BB272F1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750" y="2688077"/>
            <a:ext cx="1085090" cy="1085090"/>
          </a:xfrm>
          <a:prstGeom prst="rect">
            <a:avLst/>
          </a:prstGeom>
        </p:spPr>
      </p:pic>
      <p:pic>
        <p:nvPicPr>
          <p:cNvPr id="63" name="Grafik 34">
            <a:extLst>
              <a:ext uri="{FF2B5EF4-FFF2-40B4-BE49-F238E27FC236}">
                <a16:creationId xmlns:a16="http://schemas.microsoft.com/office/drawing/2014/main" id="{4F3A710D-CEDD-694E-A647-613AAECDD50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680" y="2689601"/>
            <a:ext cx="1085090" cy="1082042"/>
          </a:xfrm>
          <a:prstGeom prst="rect">
            <a:avLst/>
          </a:prstGeom>
        </p:spPr>
      </p:pic>
      <p:pic>
        <p:nvPicPr>
          <p:cNvPr id="64" name="Grafik 38">
            <a:extLst>
              <a:ext uri="{FF2B5EF4-FFF2-40B4-BE49-F238E27FC236}">
                <a16:creationId xmlns:a16="http://schemas.microsoft.com/office/drawing/2014/main" id="{8667A937-5EEC-C04D-901A-5D0F8A9F086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356" y="2724294"/>
            <a:ext cx="1085090" cy="1085090"/>
          </a:xfrm>
          <a:prstGeom prst="rect">
            <a:avLst/>
          </a:prstGeom>
        </p:spPr>
      </p:pic>
      <p:pic>
        <p:nvPicPr>
          <p:cNvPr id="65" name="Grafik 40">
            <a:extLst>
              <a:ext uri="{FF2B5EF4-FFF2-40B4-BE49-F238E27FC236}">
                <a16:creationId xmlns:a16="http://schemas.microsoft.com/office/drawing/2014/main" id="{8C2BE139-4444-6F44-9C02-B83640AC952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938" y="2688077"/>
            <a:ext cx="1085090" cy="1085090"/>
          </a:xfrm>
          <a:prstGeom prst="rect">
            <a:avLst/>
          </a:prstGeom>
        </p:spPr>
      </p:pic>
      <p:pic>
        <p:nvPicPr>
          <p:cNvPr id="66" name="Grafik 42">
            <a:extLst>
              <a:ext uri="{FF2B5EF4-FFF2-40B4-BE49-F238E27FC236}">
                <a16:creationId xmlns:a16="http://schemas.microsoft.com/office/drawing/2014/main" id="{4D742A45-2748-9343-B88C-C22223DFA84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008" y="2688077"/>
            <a:ext cx="1085090" cy="1085090"/>
          </a:xfrm>
          <a:prstGeom prst="rect">
            <a:avLst/>
          </a:prstGeom>
        </p:spPr>
      </p:pic>
      <p:pic>
        <p:nvPicPr>
          <p:cNvPr id="67" name="Grafik 44">
            <a:extLst>
              <a:ext uri="{FF2B5EF4-FFF2-40B4-BE49-F238E27FC236}">
                <a16:creationId xmlns:a16="http://schemas.microsoft.com/office/drawing/2014/main" id="{0268D01F-930B-A04B-9C3A-2CD0ED8587E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668" y="3669006"/>
            <a:ext cx="1085090" cy="1085090"/>
          </a:xfrm>
          <a:prstGeom prst="rect">
            <a:avLst/>
          </a:prstGeom>
        </p:spPr>
      </p:pic>
      <p:pic>
        <p:nvPicPr>
          <p:cNvPr id="68" name="Grafik 46">
            <a:extLst>
              <a:ext uri="{FF2B5EF4-FFF2-40B4-BE49-F238E27FC236}">
                <a16:creationId xmlns:a16="http://schemas.microsoft.com/office/drawing/2014/main" id="{86ED2921-E2D5-E845-BBE8-20469977520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148" y="2688077"/>
            <a:ext cx="1085090" cy="1085090"/>
          </a:xfrm>
          <a:prstGeom prst="rect">
            <a:avLst/>
          </a:prstGeom>
        </p:spPr>
      </p:pic>
      <p:pic>
        <p:nvPicPr>
          <p:cNvPr id="69" name="Grafik 48">
            <a:extLst>
              <a:ext uri="{FF2B5EF4-FFF2-40B4-BE49-F238E27FC236}">
                <a16:creationId xmlns:a16="http://schemas.microsoft.com/office/drawing/2014/main" id="{53809AF2-D649-4F42-B4EC-C61977364F5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6" y="2688077"/>
            <a:ext cx="1082042" cy="1085090"/>
          </a:xfrm>
          <a:prstGeom prst="rect">
            <a:avLst/>
          </a:prstGeom>
        </p:spPr>
      </p:pic>
      <p:pic>
        <p:nvPicPr>
          <p:cNvPr id="70" name="Grafik 50">
            <a:extLst>
              <a:ext uri="{FF2B5EF4-FFF2-40B4-BE49-F238E27FC236}">
                <a16:creationId xmlns:a16="http://schemas.microsoft.com/office/drawing/2014/main" id="{D238B29C-680A-5C4A-9B5D-31C0D76BD0CA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904" y="3680162"/>
            <a:ext cx="1085090" cy="1085090"/>
          </a:xfrm>
          <a:prstGeom prst="rect">
            <a:avLst/>
          </a:prstGeom>
        </p:spPr>
      </p:pic>
      <p:pic>
        <p:nvPicPr>
          <p:cNvPr id="71" name="Grafik 52">
            <a:extLst>
              <a:ext uri="{FF2B5EF4-FFF2-40B4-BE49-F238E27FC236}">
                <a16:creationId xmlns:a16="http://schemas.microsoft.com/office/drawing/2014/main" id="{4ED7CCF7-578F-2F48-8440-0446232774CD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651" y="1797865"/>
            <a:ext cx="1082042" cy="1085090"/>
          </a:xfrm>
          <a:prstGeom prst="rect">
            <a:avLst/>
          </a:prstGeom>
        </p:spPr>
      </p:pic>
      <p:pic>
        <p:nvPicPr>
          <p:cNvPr id="72" name="Grafik 54">
            <a:extLst>
              <a:ext uri="{FF2B5EF4-FFF2-40B4-BE49-F238E27FC236}">
                <a16:creationId xmlns:a16="http://schemas.microsoft.com/office/drawing/2014/main" id="{84F195C5-C681-E34E-9EED-45DD1A3BC16D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341" y="1797865"/>
            <a:ext cx="1085090" cy="1085090"/>
          </a:xfrm>
          <a:prstGeom prst="rect">
            <a:avLst/>
          </a:prstGeom>
        </p:spPr>
      </p:pic>
      <p:pic>
        <p:nvPicPr>
          <p:cNvPr id="73" name="Grafik 56">
            <a:extLst>
              <a:ext uri="{FF2B5EF4-FFF2-40B4-BE49-F238E27FC236}">
                <a16:creationId xmlns:a16="http://schemas.microsoft.com/office/drawing/2014/main" id="{BA94EB27-BE57-AA4F-8625-6807D2D04A4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076" y="1797865"/>
            <a:ext cx="1082042" cy="1085090"/>
          </a:xfrm>
          <a:prstGeom prst="rect">
            <a:avLst/>
          </a:prstGeom>
        </p:spPr>
      </p:pic>
      <p:pic>
        <p:nvPicPr>
          <p:cNvPr id="74" name="Grafik 58">
            <a:extLst>
              <a:ext uri="{FF2B5EF4-FFF2-40B4-BE49-F238E27FC236}">
                <a16:creationId xmlns:a16="http://schemas.microsoft.com/office/drawing/2014/main" id="{A4A40D27-8773-5E4E-9B11-75E95696E945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811" y="1797865"/>
            <a:ext cx="1082042" cy="1085090"/>
          </a:xfrm>
          <a:prstGeom prst="rect">
            <a:avLst/>
          </a:prstGeom>
        </p:spPr>
      </p:pic>
      <p:pic>
        <p:nvPicPr>
          <p:cNvPr id="75" name="Grafik 60">
            <a:extLst>
              <a:ext uri="{FF2B5EF4-FFF2-40B4-BE49-F238E27FC236}">
                <a16:creationId xmlns:a16="http://schemas.microsoft.com/office/drawing/2014/main" id="{00498F13-47BB-F14F-BDC2-B1F545CFDF31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546" y="1797865"/>
            <a:ext cx="1082042" cy="1085090"/>
          </a:xfrm>
          <a:prstGeom prst="rect">
            <a:avLst/>
          </a:prstGeom>
        </p:spPr>
      </p:pic>
      <p:pic>
        <p:nvPicPr>
          <p:cNvPr id="76" name="Grafik 62">
            <a:extLst>
              <a:ext uri="{FF2B5EF4-FFF2-40B4-BE49-F238E27FC236}">
                <a16:creationId xmlns:a16="http://schemas.microsoft.com/office/drawing/2014/main" id="{52648F70-AEC3-174D-B7BE-247D8D1EE3A0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281" y="1797865"/>
            <a:ext cx="1082042" cy="1082042"/>
          </a:xfrm>
          <a:prstGeom prst="rect">
            <a:avLst/>
          </a:prstGeom>
        </p:spPr>
      </p:pic>
      <p:pic>
        <p:nvPicPr>
          <p:cNvPr id="77" name="Grafik 64">
            <a:extLst>
              <a:ext uri="{FF2B5EF4-FFF2-40B4-BE49-F238E27FC236}">
                <a16:creationId xmlns:a16="http://schemas.microsoft.com/office/drawing/2014/main" id="{6A74A34E-5CAA-8A40-8216-39F8E4DBA770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016" y="1797865"/>
            <a:ext cx="1082042" cy="1085090"/>
          </a:xfrm>
          <a:prstGeom prst="rect">
            <a:avLst/>
          </a:prstGeom>
        </p:spPr>
      </p:pic>
      <p:pic>
        <p:nvPicPr>
          <p:cNvPr id="78" name="Grafik 66">
            <a:extLst>
              <a:ext uri="{FF2B5EF4-FFF2-40B4-BE49-F238E27FC236}">
                <a16:creationId xmlns:a16="http://schemas.microsoft.com/office/drawing/2014/main" id="{9E18D363-513E-FD47-A35C-52DD6E802D3E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703" y="1797865"/>
            <a:ext cx="1085090" cy="1085090"/>
          </a:xfrm>
          <a:prstGeom prst="rect">
            <a:avLst/>
          </a:prstGeom>
        </p:spPr>
      </p:pic>
      <p:pic>
        <p:nvPicPr>
          <p:cNvPr id="79" name="Grafik 68">
            <a:extLst>
              <a:ext uri="{FF2B5EF4-FFF2-40B4-BE49-F238E27FC236}">
                <a16:creationId xmlns:a16="http://schemas.microsoft.com/office/drawing/2014/main" id="{A0C41FA0-29B7-4A41-9EB0-321D1B3AAC0A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438" y="1797865"/>
            <a:ext cx="1082042" cy="1082042"/>
          </a:xfrm>
          <a:prstGeom prst="rect">
            <a:avLst/>
          </a:prstGeom>
        </p:spPr>
      </p:pic>
      <p:pic>
        <p:nvPicPr>
          <p:cNvPr id="80" name="Grafik 70">
            <a:extLst>
              <a:ext uri="{FF2B5EF4-FFF2-40B4-BE49-F238E27FC236}">
                <a16:creationId xmlns:a16="http://schemas.microsoft.com/office/drawing/2014/main" id="{0A8D1D77-ADC8-CD45-AB0F-8A8D17F8D2F0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125" y="1797865"/>
            <a:ext cx="1085090" cy="1085090"/>
          </a:xfrm>
          <a:prstGeom prst="rect">
            <a:avLst/>
          </a:prstGeom>
        </p:spPr>
      </p:pic>
      <p:pic>
        <p:nvPicPr>
          <p:cNvPr id="81" name="Grafik 72">
            <a:extLst>
              <a:ext uri="{FF2B5EF4-FFF2-40B4-BE49-F238E27FC236}">
                <a16:creationId xmlns:a16="http://schemas.microsoft.com/office/drawing/2014/main" id="{55094A9C-357A-DE4C-90D6-F9F2F5AAF54F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12" y="1797865"/>
            <a:ext cx="1085090" cy="1085090"/>
          </a:xfrm>
          <a:prstGeom prst="rect">
            <a:avLst/>
          </a:prstGeom>
        </p:spPr>
      </p:pic>
      <p:pic>
        <p:nvPicPr>
          <p:cNvPr id="82" name="Grafik 74">
            <a:extLst>
              <a:ext uri="{FF2B5EF4-FFF2-40B4-BE49-F238E27FC236}">
                <a16:creationId xmlns:a16="http://schemas.microsoft.com/office/drawing/2014/main" id="{2C017AE8-7E43-9F41-A8B3-59BE648CD53E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879" y="3651821"/>
            <a:ext cx="1082042" cy="1085090"/>
          </a:xfrm>
          <a:prstGeom prst="rect">
            <a:avLst/>
          </a:prstGeom>
        </p:spPr>
      </p:pic>
      <p:pic>
        <p:nvPicPr>
          <p:cNvPr id="83" name="Grafik 76">
            <a:extLst>
              <a:ext uri="{FF2B5EF4-FFF2-40B4-BE49-F238E27FC236}">
                <a16:creationId xmlns:a16="http://schemas.microsoft.com/office/drawing/2014/main" id="{973C78A3-6879-1846-953E-B38F0650EBA9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340" y="957670"/>
            <a:ext cx="1085090" cy="1082042"/>
          </a:xfrm>
          <a:prstGeom prst="rect">
            <a:avLst/>
          </a:prstGeom>
        </p:spPr>
      </p:pic>
      <p:pic>
        <p:nvPicPr>
          <p:cNvPr id="84" name="Grafik 78">
            <a:extLst>
              <a:ext uri="{FF2B5EF4-FFF2-40B4-BE49-F238E27FC236}">
                <a16:creationId xmlns:a16="http://schemas.microsoft.com/office/drawing/2014/main" id="{6052D443-08B0-5A4F-829F-7FBC6425F76B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390" y="957670"/>
            <a:ext cx="1082042" cy="1082042"/>
          </a:xfrm>
          <a:prstGeom prst="rect">
            <a:avLst/>
          </a:prstGeom>
        </p:spPr>
      </p:pic>
      <p:pic>
        <p:nvPicPr>
          <p:cNvPr id="85" name="Grafik 80">
            <a:extLst>
              <a:ext uri="{FF2B5EF4-FFF2-40B4-BE49-F238E27FC236}">
                <a16:creationId xmlns:a16="http://schemas.microsoft.com/office/drawing/2014/main" id="{65EE5B60-2EA7-B24E-9F11-275281B02225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441" y="956146"/>
            <a:ext cx="1082042" cy="1085090"/>
          </a:xfrm>
          <a:prstGeom prst="rect">
            <a:avLst/>
          </a:prstGeom>
        </p:spPr>
      </p:pic>
      <p:pic>
        <p:nvPicPr>
          <p:cNvPr id="86" name="Grafik 82">
            <a:extLst>
              <a:ext uri="{FF2B5EF4-FFF2-40B4-BE49-F238E27FC236}">
                <a16:creationId xmlns:a16="http://schemas.microsoft.com/office/drawing/2014/main" id="{4C881F4C-CCC8-D645-8C90-6AC50C565C2A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492" y="957670"/>
            <a:ext cx="1082042" cy="1082042"/>
          </a:xfrm>
          <a:prstGeom prst="rect">
            <a:avLst/>
          </a:prstGeom>
        </p:spPr>
      </p:pic>
      <p:pic>
        <p:nvPicPr>
          <p:cNvPr id="87" name="Grafik 84">
            <a:extLst>
              <a:ext uri="{FF2B5EF4-FFF2-40B4-BE49-F238E27FC236}">
                <a16:creationId xmlns:a16="http://schemas.microsoft.com/office/drawing/2014/main" id="{CD1E4AEE-E47F-E944-9FFC-CD3514B37C1B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543" y="957670"/>
            <a:ext cx="1082042" cy="1082042"/>
          </a:xfrm>
          <a:prstGeom prst="rect">
            <a:avLst/>
          </a:prstGeom>
        </p:spPr>
      </p:pic>
      <p:pic>
        <p:nvPicPr>
          <p:cNvPr id="88" name="Grafik 86">
            <a:extLst>
              <a:ext uri="{FF2B5EF4-FFF2-40B4-BE49-F238E27FC236}">
                <a16:creationId xmlns:a16="http://schemas.microsoft.com/office/drawing/2014/main" id="{4B9AFA2B-361F-8641-B8FA-2D926BDA059B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594" y="957670"/>
            <a:ext cx="1082042" cy="1082042"/>
          </a:xfrm>
          <a:prstGeom prst="rect">
            <a:avLst/>
          </a:prstGeom>
        </p:spPr>
      </p:pic>
      <p:pic>
        <p:nvPicPr>
          <p:cNvPr id="89" name="Grafik 88">
            <a:extLst>
              <a:ext uri="{FF2B5EF4-FFF2-40B4-BE49-F238E27FC236}">
                <a16:creationId xmlns:a16="http://schemas.microsoft.com/office/drawing/2014/main" id="{D650891E-A8F0-6341-B2BA-50C00E6842DC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645" y="956146"/>
            <a:ext cx="1082042" cy="1085090"/>
          </a:xfrm>
          <a:prstGeom prst="rect">
            <a:avLst/>
          </a:prstGeom>
        </p:spPr>
      </p:pic>
      <p:pic>
        <p:nvPicPr>
          <p:cNvPr id="90" name="Grafik 90">
            <a:extLst>
              <a:ext uri="{FF2B5EF4-FFF2-40B4-BE49-F238E27FC236}">
                <a16:creationId xmlns:a16="http://schemas.microsoft.com/office/drawing/2014/main" id="{EC3671BF-AC3A-4F4E-B4E2-43D88B3FBDC5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96" y="956146"/>
            <a:ext cx="1082042" cy="1085090"/>
          </a:xfrm>
          <a:prstGeom prst="rect">
            <a:avLst/>
          </a:prstGeom>
        </p:spPr>
      </p:pic>
      <p:pic>
        <p:nvPicPr>
          <p:cNvPr id="91" name="Grafik 92" descr="Ein Bild, das Text enthält.&#10;&#10;Automatisch generierte Beschreibung">
            <a:extLst>
              <a:ext uri="{FF2B5EF4-FFF2-40B4-BE49-F238E27FC236}">
                <a16:creationId xmlns:a16="http://schemas.microsoft.com/office/drawing/2014/main" id="{6562D1F5-9386-3D43-BBA7-EAB1C61F016F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699" y="956146"/>
            <a:ext cx="1085090" cy="1085090"/>
          </a:xfrm>
          <a:prstGeom prst="rect">
            <a:avLst/>
          </a:prstGeom>
        </p:spPr>
      </p:pic>
      <p:pic>
        <p:nvPicPr>
          <p:cNvPr id="92" name="Grafik 94">
            <a:extLst>
              <a:ext uri="{FF2B5EF4-FFF2-40B4-BE49-F238E27FC236}">
                <a16:creationId xmlns:a16="http://schemas.microsoft.com/office/drawing/2014/main" id="{FA59BF5E-E7C5-0E4D-8E75-D8F2255BF29E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02" y="956146"/>
            <a:ext cx="1085090" cy="1085090"/>
          </a:xfrm>
          <a:prstGeom prst="rect">
            <a:avLst/>
          </a:prstGeom>
        </p:spPr>
      </p:pic>
      <p:pic>
        <p:nvPicPr>
          <p:cNvPr id="93" name="Grafik 96">
            <a:extLst>
              <a:ext uri="{FF2B5EF4-FFF2-40B4-BE49-F238E27FC236}">
                <a16:creationId xmlns:a16="http://schemas.microsoft.com/office/drawing/2014/main" id="{C87BDA28-72C2-D243-8DD8-8F96D28D4CA2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05" y="956146"/>
            <a:ext cx="1085090" cy="1085090"/>
          </a:xfrm>
          <a:prstGeom prst="rect">
            <a:avLst/>
          </a:prstGeom>
        </p:spPr>
      </p:pic>
      <p:pic>
        <p:nvPicPr>
          <p:cNvPr id="94" name="Grafik 51" descr="Sitzungssaal">
            <a:extLst>
              <a:ext uri="{FF2B5EF4-FFF2-40B4-BE49-F238E27FC236}">
                <a16:creationId xmlns:a16="http://schemas.microsoft.com/office/drawing/2014/main" id="{E9AD40D0-1BA1-1C42-A329-A8B954ECEB47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457778" y="4628554"/>
            <a:ext cx="973740" cy="973740"/>
          </a:xfrm>
          <a:prstGeom prst="rect">
            <a:avLst/>
          </a:prstGeom>
        </p:spPr>
      </p:pic>
      <p:pic>
        <p:nvPicPr>
          <p:cNvPr id="95" name="Grafik 53" descr="Lehrer">
            <a:extLst>
              <a:ext uri="{FF2B5EF4-FFF2-40B4-BE49-F238E27FC236}">
                <a16:creationId xmlns:a16="http://schemas.microsoft.com/office/drawing/2014/main" id="{A992B7D0-1236-B24D-A0B7-5FA97A5C6235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10880953" y="3820530"/>
            <a:ext cx="769522" cy="769522"/>
          </a:xfrm>
          <a:prstGeom prst="rect">
            <a:avLst/>
          </a:prstGeom>
        </p:spPr>
      </p:pic>
      <p:pic>
        <p:nvPicPr>
          <p:cNvPr id="96" name="Grafik 55" descr="Besprechung">
            <a:extLst>
              <a:ext uri="{FF2B5EF4-FFF2-40B4-BE49-F238E27FC236}">
                <a16:creationId xmlns:a16="http://schemas.microsoft.com/office/drawing/2014/main" id="{A811268F-8680-E04A-A21A-5D4C5D63FEE3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1559740" y="4684076"/>
            <a:ext cx="774874" cy="77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259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284" descr="Ein Bild, das Pfeil enthält.&#10;&#10;Automatisch generierte Beschreibung">
            <a:extLst>
              <a:ext uri="{FF2B5EF4-FFF2-40B4-BE49-F238E27FC236}">
                <a16:creationId xmlns:a16="http://schemas.microsoft.com/office/drawing/2014/main" id="{3907D1A4-88C1-E14C-8837-F58901F5F7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585" y="4047552"/>
            <a:ext cx="1128188" cy="1131375"/>
          </a:xfrm>
          <a:prstGeom prst="rect">
            <a:avLst/>
          </a:prstGeom>
        </p:spPr>
      </p:pic>
      <p:pic>
        <p:nvPicPr>
          <p:cNvPr id="3" name="Grafik 282" descr="Ein Bild, das Nachthimmel enthält.&#10;&#10;Automatisch generierte Beschreibung">
            <a:extLst>
              <a:ext uri="{FF2B5EF4-FFF2-40B4-BE49-F238E27FC236}">
                <a16:creationId xmlns:a16="http://schemas.microsoft.com/office/drawing/2014/main" id="{3003A3E8-CF0E-F340-A698-A5FC39EA0F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711" y="4056984"/>
            <a:ext cx="1128188" cy="1131375"/>
          </a:xfrm>
          <a:prstGeom prst="rect">
            <a:avLst/>
          </a:prstGeom>
        </p:spPr>
      </p:pic>
      <p:pic>
        <p:nvPicPr>
          <p:cNvPr id="4" name="Grafik 280">
            <a:extLst>
              <a:ext uri="{FF2B5EF4-FFF2-40B4-BE49-F238E27FC236}">
                <a16:creationId xmlns:a16="http://schemas.microsoft.com/office/drawing/2014/main" id="{783EAA20-7182-FD44-BD09-BBA1668EE5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099" y="4056067"/>
            <a:ext cx="1128188" cy="1131375"/>
          </a:xfrm>
          <a:prstGeom prst="rect">
            <a:avLst/>
          </a:prstGeom>
        </p:spPr>
      </p:pic>
      <p:pic>
        <p:nvPicPr>
          <p:cNvPr id="5" name="Grafik 277" descr="Ein Bild, das Nachthimmel enthält.&#10;&#10;Automatisch generierte Beschreibung">
            <a:extLst>
              <a:ext uri="{FF2B5EF4-FFF2-40B4-BE49-F238E27FC236}">
                <a16:creationId xmlns:a16="http://schemas.microsoft.com/office/drawing/2014/main" id="{B5CAFB6D-E7BE-6143-9B95-39B7C860C7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261" y="4044325"/>
            <a:ext cx="1128188" cy="1131375"/>
          </a:xfrm>
          <a:prstGeom prst="rect">
            <a:avLst/>
          </a:prstGeom>
        </p:spPr>
      </p:pic>
      <p:pic>
        <p:nvPicPr>
          <p:cNvPr id="6" name="Grafik 273" descr="Ein Bild, das Text, Nachthimmel enthält.&#10;&#10;Automatisch generierte Beschreibung">
            <a:extLst>
              <a:ext uri="{FF2B5EF4-FFF2-40B4-BE49-F238E27FC236}">
                <a16:creationId xmlns:a16="http://schemas.microsoft.com/office/drawing/2014/main" id="{1A813209-842D-6E4E-A0B5-427B956E33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519" y="4047553"/>
            <a:ext cx="1128188" cy="1131375"/>
          </a:xfrm>
          <a:prstGeom prst="rect">
            <a:avLst/>
          </a:prstGeom>
        </p:spPr>
      </p:pic>
      <p:pic>
        <p:nvPicPr>
          <p:cNvPr id="7" name="Grafik 269">
            <a:extLst>
              <a:ext uri="{FF2B5EF4-FFF2-40B4-BE49-F238E27FC236}">
                <a16:creationId xmlns:a16="http://schemas.microsoft.com/office/drawing/2014/main" id="{BC68C3A9-52D7-6349-BBD0-DFE378CA9B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734" y="4052357"/>
            <a:ext cx="1128188" cy="1131375"/>
          </a:xfrm>
          <a:prstGeom prst="rect">
            <a:avLst/>
          </a:prstGeom>
        </p:spPr>
      </p:pic>
      <p:pic>
        <p:nvPicPr>
          <p:cNvPr id="8" name="Grafik 265" descr="Ein Bild, das Text enthält.&#10;&#10;Automatisch generierte Beschreibung">
            <a:extLst>
              <a:ext uri="{FF2B5EF4-FFF2-40B4-BE49-F238E27FC236}">
                <a16:creationId xmlns:a16="http://schemas.microsoft.com/office/drawing/2014/main" id="{809F7CB0-926E-B544-AC7D-359120D13EF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179" y="4062758"/>
            <a:ext cx="1128188" cy="1131375"/>
          </a:xfrm>
          <a:prstGeom prst="rect">
            <a:avLst/>
          </a:prstGeom>
        </p:spPr>
      </p:pic>
      <p:pic>
        <p:nvPicPr>
          <p:cNvPr id="9" name="Grafik 261" descr="Ein Bild, das Text enthält.&#10;&#10;Automatisch generierte Beschreibung">
            <a:extLst>
              <a:ext uri="{FF2B5EF4-FFF2-40B4-BE49-F238E27FC236}">
                <a16:creationId xmlns:a16="http://schemas.microsoft.com/office/drawing/2014/main" id="{256E2EF7-85BB-004D-9D18-C1D12B47F0F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443" y="4063195"/>
            <a:ext cx="1128188" cy="1131375"/>
          </a:xfrm>
          <a:prstGeom prst="rect">
            <a:avLst/>
          </a:prstGeom>
        </p:spPr>
      </p:pic>
      <p:pic>
        <p:nvPicPr>
          <p:cNvPr id="10" name="Grafik 257">
            <a:extLst>
              <a:ext uri="{FF2B5EF4-FFF2-40B4-BE49-F238E27FC236}">
                <a16:creationId xmlns:a16="http://schemas.microsoft.com/office/drawing/2014/main" id="{03E3EC4B-7928-F24B-A962-436154D74A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179" y="4054626"/>
            <a:ext cx="1128188" cy="1131375"/>
          </a:xfrm>
          <a:prstGeom prst="rect">
            <a:avLst/>
          </a:prstGeom>
        </p:spPr>
      </p:pic>
      <p:pic>
        <p:nvPicPr>
          <p:cNvPr id="11" name="Grafik 62">
            <a:extLst>
              <a:ext uri="{FF2B5EF4-FFF2-40B4-BE49-F238E27FC236}">
                <a16:creationId xmlns:a16="http://schemas.microsoft.com/office/drawing/2014/main" id="{54B54ECB-0A8C-D649-85B9-4FA7361369E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051" y="4058786"/>
            <a:ext cx="1128188" cy="1131375"/>
          </a:xfrm>
          <a:prstGeom prst="rect">
            <a:avLst/>
          </a:prstGeom>
        </p:spPr>
      </p:pic>
      <p:pic>
        <p:nvPicPr>
          <p:cNvPr id="12" name="Grafik 60">
            <a:extLst>
              <a:ext uri="{FF2B5EF4-FFF2-40B4-BE49-F238E27FC236}">
                <a16:creationId xmlns:a16="http://schemas.microsoft.com/office/drawing/2014/main" id="{E7487133-C2BB-A54E-88B0-E80017583C1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37" y="4077672"/>
            <a:ext cx="1128188" cy="1131375"/>
          </a:xfrm>
          <a:prstGeom prst="rect">
            <a:avLst/>
          </a:prstGeom>
        </p:spPr>
      </p:pic>
      <p:pic>
        <p:nvPicPr>
          <p:cNvPr id="13" name="Grafik 35">
            <a:extLst>
              <a:ext uri="{FF2B5EF4-FFF2-40B4-BE49-F238E27FC236}">
                <a16:creationId xmlns:a16="http://schemas.microsoft.com/office/drawing/2014/main" id="{E4BF571A-24CE-6C40-B55C-BBE1ACD4F70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687" y="2970595"/>
            <a:ext cx="1128188" cy="1131375"/>
          </a:xfrm>
          <a:prstGeom prst="rect">
            <a:avLst/>
          </a:prstGeom>
        </p:spPr>
      </p:pic>
      <p:pic>
        <p:nvPicPr>
          <p:cNvPr id="14" name="Grafik 37">
            <a:extLst>
              <a:ext uri="{FF2B5EF4-FFF2-40B4-BE49-F238E27FC236}">
                <a16:creationId xmlns:a16="http://schemas.microsoft.com/office/drawing/2014/main" id="{B29C1E81-CDD1-7D40-9C2E-BED85517197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078" y="2982345"/>
            <a:ext cx="1128188" cy="1131375"/>
          </a:xfrm>
          <a:prstGeom prst="rect">
            <a:avLst/>
          </a:prstGeom>
        </p:spPr>
      </p:pic>
      <p:pic>
        <p:nvPicPr>
          <p:cNvPr id="15" name="Grafik 39">
            <a:extLst>
              <a:ext uri="{FF2B5EF4-FFF2-40B4-BE49-F238E27FC236}">
                <a16:creationId xmlns:a16="http://schemas.microsoft.com/office/drawing/2014/main" id="{570328B2-9909-8F48-8499-0EAA43700AC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477" y="2983999"/>
            <a:ext cx="1128188" cy="1131375"/>
          </a:xfrm>
          <a:prstGeom prst="rect">
            <a:avLst/>
          </a:prstGeom>
        </p:spPr>
      </p:pic>
      <p:pic>
        <p:nvPicPr>
          <p:cNvPr id="16" name="Grafik 41" descr="Ein Bild, das Text enthält.&#10;&#10;Automatisch generierte Beschreibung">
            <a:extLst>
              <a:ext uri="{FF2B5EF4-FFF2-40B4-BE49-F238E27FC236}">
                <a16:creationId xmlns:a16="http://schemas.microsoft.com/office/drawing/2014/main" id="{08BF5EFB-3161-7E43-900A-683DB1FAF7A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711" y="2984833"/>
            <a:ext cx="1128188" cy="1131375"/>
          </a:xfrm>
          <a:prstGeom prst="rect">
            <a:avLst/>
          </a:prstGeom>
        </p:spPr>
      </p:pic>
      <p:pic>
        <p:nvPicPr>
          <p:cNvPr id="17" name="Grafik 43" descr="Ein Bild, das Text, Nachthimmel enthält.&#10;&#10;Automatisch generierte Beschreibung">
            <a:extLst>
              <a:ext uri="{FF2B5EF4-FFF2-40B4-BE49-F238E27FC236}">
                <a16:creationId xmlns:a16="http://schemas.microsoft.com/office/drawing/2014/main" id="{FD03B505-9AB0-A84D-AE35-EC974F80A73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408" y="2985789"/>
            <a:ext cx="1128188" cy="1131375"/>
          </a:xfrm>
          <a:prstGeom prst="rect">
            <a:avLst/>
          </a:prstGeom>
        </p:spPr>
      </p:pic>
      <p:pic>
        <p:nvPicPr>
          <p:cNvPr id="18" name="Grafik 45">
            <a:extLst>
              <a:ext uri="{FF2B5EF4-FFF2-40B4-BE49-F238E27FC236}">
                <a16:creationId xmlns:a16="http://schemas.microsoft.com/office/drawing/2014/main" id="{3E3BAA87-38E7-DC4E-B25A-AE8E04107A3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308" y="2987545"/>
            <a:ext cx="1128188" cy="1131375"/>
          </a:xfrm>
          <a:prstGeom prst="rect">
            <a:avLst/>
          </a:prstGeom>
        </p:spPr>
      </p:pic>
      <p:pic>
        <p:nvPicPr>
          <p:cNvPr id="19" name="Grafik 47" descr="Ein Bild, das Text, Schild, dunkel enthält.&#10;&#10;Automatisch generierte Beschreibung">
            <a:extLst>
              <a:ext uri="{FF2B5EF4-FFF2-40B4-BE49-F238E27FC236}">
                <a16:creationId xmlns:a16="http://schemas.microsoft.com/office/drawing/2014/main" id="{DA09BA36-2DA0-D34B-9B62-D579612B461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005" y="2965689"/>
            <a:ext cx="1128188" cy="1131375"/>
          </a:xfrm>
          <a:prstGeom prst="rect">
            <a:avLst/>
          </a:prstGeom>
        </p:spPr>
      </p:pic>
      <p:pic>
        <p:nvPicPr>
          <p:cNvPr id="20" name="Grafik 49">
            <a:extLst>
              <a:ext uri="{FF2B5EF4-FFF2-40B4-BE49-F238E27FC236}">
                <a16:creationId xmlns:a16="http://schemas.microsoft.com/office/drawing/2014/main" id="{C882B500-B598-454D-AE46-A6CF5449F32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074" y="2968768"/>
            <a:ext cx="1128188" cy="1131375"/>
          </a:xfrm>
          <a:prstGeom prst="rect">
            <a:avLst/>
          </a:prstGeom>
        </p:spPr>
      </p:pic>
      <p:pic>
        <p:nvPicPr>
          <p:cNvPr id="21" name="Grafik 52" descr="Ein Bild, das Pfeil enthält.&#10;&#10;Automatisch generierte Beschreibung">
            <a:extLst>
              <a:ext uri="{FF2B5EF4-FFF2-40B4-BE49-F238E27FC236}">
                <a16:creationId xmlns:a16="http://schemas.microsoft.com/office/drawing/2014/main" id="{E9315982-C1FC-F242-BBB4-60B03E1D3CA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008" y="2979069"/>
            <a:ext cx="1128188" cy="1131375"/>
          </a:xfrm>
          <a:prstGeom prst="rect">
            <a:avLst/>
          </a:prstGeom>
        </p:spPr>
      </p:pic>
      <p:pic>
        <p:nvPicPr>
          <p:cNvPr id="22" name="Grafik 56">
            <a:extLst>
              <a:ext uri="{FF2B5EF4-FFF2-40B4-BE49-F238E27FC236}">
                <a16:creationId xmlns:a16="http://schemas.microsoft.com/office/drawing/2014/main" id="{38E8CCA1-AADA-3F4F-AFAB-9E4B1CBB79B6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986" y="2981564"/>
            <a:ext cx="1128188" cy="1131375"/>
          </a:xfrm>
          <a:prstGeom prst="rect">
            <a:avLst/>
          </a:prstGeom>
        </p:spPr>
      </p:pic>
      <p:pic>
        <p:nvPicPr>
          <p:cNvPr id="23" name="Grafik 58" descr="Ein Bild, das dunkel enthält.&#10;&#10;Automatisch generierte Beschreibung">
            <a:extLst>
              <a:ext uri="{FF2B5EF4-FFF2-40B4-BE49-F238E27FC236}">
                <a16:creationId xmlns:a16="http://schemas.microsoft.com/office/drawing/2014/main" id="{E4C4FAF6-EA64-1C40-806D-22A25C4498BD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0" y="2993864"/>
            <a:ext cx="1128188" cy="1131375"/>
          </a:xfrm>
          <a:prstGeom prst="rect">
            <a:avLst/>
          </a:prstGeom>
        </p:spPr>
      </p:pic>
      <p:pic>
        <p:nvPicPr>
          <p:cNvPr id="24" name="Grafik 29" descr="Ein Bild, das Nachthimmel enthält.&#10;&#10;Automatisch generierte Beschreibung">
            <a:extLst>
              <a:ext uri="{FF2B5EF4-FFF2-40B4-BE49-F238E27FC236}">
                <a16:creationId xmlns:a16="http://schemas.microsoft.com/office/drawing/2014/main" id="{9B56C794-FF4E-854C-BD39-C6B0AB7933E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87" y="1979871"/>
            <a:ext cx="1128188" cy="1131375"/>
          </a:xfrm>
          <a:prstGeom prst="rect">
            <a:avLst/>
          </a:prstGeom>
        </p:spPr>
      </p:pic>
      <p:pic>
        <p:nvPicPr>
          <p:cNvPr id="25" name="Grafik 223" descr="Ein Bild, das Text, dunkel, Projektor enthält.&#10;&#10;Automatisch generierte Beschreibung">
            <a:extLst>
              <a:ext uri="{FF2B5EF4-FFF2-40B4-BE49-F238E27FC236}">
                <a16:creationId xmlns:a16="http://schemas.microsoft.com/office/drawing/2014/main" id="{363F12D2-9B9B-CC45-8B56-8E3574CA83E5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273" y="1959490"/>
            <a:ext cx="1128188" cy="1131375"/>
          </a:xfrm>
          <a:prstGeom prst="rect">
            <a:avLst/>
          </a:prstGeom>
        </p:spPr>
      </p:pic>
      <p:pic>
        <p:nvPicPr>
          <p:cNvPr id="26" name="Grafik 227">
            <a:extLst>
              <a:ext uri="{FF2B5EF4-FFF2-40B4-BE49-F238E27FC236}">
                <a16:creationId xmlns:a16="http://schemas.microsoft.com/office/drawing/2014/main" id="{1DAC0B05-4462-3944-9E2E-5485B94D2341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86" y="1971962"/>
            <a:ext cx="1128188" cy="1131375"/>
          </a:xfrm>
          <a:prstGeom prst="rect">
            <a:avLst/>
          </a:prstGeom>
        </p:spPr>
      </p:pic>
      <p:pic>
        <p:nvPicPr>
          <p:cNvPr id="27" name="Grafik 231" descr="Ein Bild, das dunkel enthält.&#10;&#10;Automatisch generierte Beschreibung">
            <a:extLst>
              <a:ext uri="{FF2B5EF4-FFF2-40B4-BE49-F238E27FC236}">
                <a16:creationId xmlns:a16="http://schemas.microsoft.com/office/drawing/2014/main" id="{1B527623-A86F-7E40-AA92-C591D5078C44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200" y="1972941"/>
            <a:ext cx="1128188" cy="1131375"/>
          </a:xfrm>
          <a:prstGeom prst="rect">
            <a:avLst/>
          </a:prstGeom>
        </p:spPr>
      </p:pic>
      <p:pic>
        <p:nvPicPr>
          <p:cNvPr id="28" name="Grafik 235" descr="Ein Bild, das Text enthält.&#10;&#10;Automatisch generierte Beschreibung">
            <a:extLst>
              <a:ext uri="{FF2B5EF4-FFF2-40B4-BE49-F238E27FC236}">
                <a16:creationId xmlns:a16="http://schemas.microsoft.com/office/drawing/2014/main" id="{7D4836D1-2AB7-ED4B-B0B5-FD114287C216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570" y="1972941"/>
            <a:ext cx="1128188" cy="1131375"/>
          </a:xfrm>
          <a:prstGeom prst="rect">
            <a:avLst/>
          </a:prstGeom>
        </p:spPr>
      </p:pic>
      <p:pic>
        <p:nvPicPr>
          <p:cNvPr id="29" name="Grafik 239">
            <a:extLst>
              <a:ext uri="{FF2B5EF4-FFF2-40B4-BE49-F238E27FC236}">
                <a16:creationId xmlns:a16="http://schemas.microsoft.com/office/drawing/2014/main" id="{E474A53E-D106-1649-9B8D-57F32FA342B2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861" y="1974480"/>
            <a:ext cx="1128188" cy="1131375"/>
          </a:xfrm>
          <a:prstGeom prst="rect">
            <a:avLst/>
          </a:prstGeom>
        </p:spPr>
      </p:pic>
      <p:pic>
        <p:nvPicPr>
          <p:cNvPr id="30" name="Grafik 243">
            <a:extLst>
              <a:ext uri="{FF2B5EF4-FFF2-40B4-BE49-F238E27FC236}">
                <a16:creationId xmlns:a16="http://schemas.microsoft.com/office/drawing/2014/main" id="{4FBCE528-4541-D448-B666-C7270DB5E62D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408" y="1976439"/>
            <a:ext cx="1128188" cy="1131375"/>
          </a:xfrm>
          <a:prstGeom prst="rect">
            <a:avLst/>
          </a:prstGeom>
        </p:spPr>
      </p:pic>
      <p:pic>
        <p:nvPicPr>
          <p:cNvPr id="31" name="Grafik 247" descr="Ein Bild, das Text enthält.&#10;&#10;Automatisch generierte Beschreibung">
            <a:extLst>
              <a:ext uri="{FF2B5EF4-FFF2-40B4-BE49-F238E27FC236}">
                <a16:creationId xmlns:a16="http://schemas.microsoft.com/office/drawing/2014/main" id="{DC35CECA-C0F6-3C44-8EB7-6F467B5969EB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139" y="1967508"/>
            <a:ext cx="1128188" cy="1131375"/>
          </a:xfrm>
          <a:prstGeom prst="rect">
            <a:avLst/>
          </a:prstGeom>
        </p:spPr>
      </p:pic>
      <p:pic>
        <p:nvPicPr>
          <p:cNvPr id="32" name="Grafik 251">
            <a:extLst>
              <a:ext uri="{FF2B5EF4-FFF2-40B4-BE49-F238E27FC236}">
                <a16:creationId xmlns:a16="http://schemas.microsoft.com/office/drawing/2014/main" id="{AAA5A678-2B3C-EE4B-9997-2EA99885D88B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424" y="1968005"/>
            <a:ext cx="1128188" cy="1131375"/>
          </a:xfrm>
          <a:prstGeom prst="rect">
            <a:avLst/>
          </a:prstGeom>
        </p:spPr>
      </p:pic>
      <p:pic>
        <p:nvPicPr>
          <p:cNvPr id="33" name="Grafik 31" descr="Ein Bild, das Text enthält.&#10;&#10;Automatisch generierte Beschreibung">
            <a:extLst>
              <a:ext uri="{FF2B5EF4-FFF2-40B4-BE49-F238E27FC236}">
                <a16:creationId xmlns:a16="http://schemas.microsoft.com/office/drawing/2014/main" id="{A78A790B-DD17-EE4E-94F7-0D922E6C9EF7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259" y="1979870"/>
            <a:ext cx="1128188" cy="1131375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722CE8DB-DF0C-9049-8D2C-69785F7914FE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065" y="1981022"/>
            <a:ext cx="1128188" cy="1131375"/>
          </a:xfrm>
          <a:prstGeom prst="rect">
            <a:avLst/>
          </a:prstGeom>
        </p:spPr>
      </p:pic>
      <p:pic>
        <p:nvPicPr>
          <p:cNvPr id="35" name="Grafik 27" descr="Ein Bild, das Text, dunkel, Nachthimmel enthält.&#10;&#10;Automatisch generierte Beschreibung">
            <a:extLst>
              <a:ext uri="{FF2B5EF4-FFF2-40B4-BE49-F238E27FC236}">
                <a16:creationId xmlns:a16="http://schemas.microsoft.com/office/drawing/2014/main" id="{4D7DB022-35F6-C647-ABA2-8EA3BD27CD30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91" y="978950"/>
            <a:ext cx="1128188" cy="1131375"/>
          </a:xfrm>
          <a:prstGeom prst="rect">
            <a:avLst/>
          </a:prstGeom>
        </p:spPr>
      </p:pic>
      <p:pic>
        <p:nvPicPr>
          <p:cNvPr id="36" name="Grafik 25">
            <a:extLst>
              <a:ext uri="{FF2B5EF4-FFF2-40B4-BE49-F238E27FC236}">
                <a16:creationId xmlns:a16="http://schemas.microsoft.com/office/drawing/2014/main" id="{E8D9639A-3F75-9240-A78B-7E513B82A7E1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140" y="964716"/>
            <a:ext cx="1128188" cy="1131375"/>
          </a:xfrm>
          <a:prstGeom prst="rect">
            <a:avLst/>
          </a:prstGeom>
        </p:spPr>
      </p:pic>
      <p:pic>
        <p:nvPicPr>
          <p:cNvPr id="37" name="Grafik 23" descr="Ein Bild, das Text enthält.&#10;&#10;Automatisch generierte Beschreibung">
            <a:extLst>
              <a:ext uri="{FF2B5EF4-FFF2-40B4-BE49-F238E27FC236}">
                <a16:creationId xmlns:a16="http://schemas.microsoft.com/office/drawing/2014/main" id="{23A149D5-B935-9849-8523-89CD9C2E8815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591" y="966730"/>
            <a:ext cx="1128188" cy="1131375"/>
          </a:xfrm>
          <a:prstGeom prst="rect">
            <a:avLst/>
          </a:prstGeom>
        </p:spPr>
      </p:pic>
      <p:pic>
        <p:nvPicPr>
          <p:cNvPr id="38" name="Grafik 21" descr="Ein Bild, das Text, Container, Projektor enthält.&#10;&#10;Automatisch generierte Beschreibung">
            <a:extLst>
              <a:ext uri="{FF2B5EF4-FFF2-40B4-BE49-F238E27FC236}">
                <a16:creationId xmlns:a16="http://schemas.microsoft.com/office/drawing/2014/main" id="{00401171-DDAF-A944-837D-C21BAD64E31E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405" y="942340"/>
            <a:ext cx="1128188" cy="1131375"/>
          </a:xfrm>
          <a:prstGeom prst="rect">
            <a:avLst/>
          </a:prstGeom>
        </p:spPr>
      </p:pic>
      <p:pic>
        <p:nvPicPr>
          <p:cNvPr id="39" name="Grafik 19">
            <a:extLst>
              <a:ext uri="{FF2B5EF4-FFF2-40B4-BE49-F238E27FC236}">
                <a16:creationId xmlns:a16="http://schemas.microsoft.com/office/drawing/2014/main" id="{D547FA77-3F7E-B94A-9A72-D5A36DC4936C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767" y="974727"/>
            <a:ext cx="1128188" cy="1131375"/>
          </a:xfrm>
          <a:prstGeom prst="rect">
            <a:avLst/>
          </a:prstGeom>
        </p:spPr>
      </p:pic>
      <p:pic>
        <p:nvPicPr>
          <p:cNvPr id="40" name="Grafik 7" descr="Ein Bild, das Nachthimmel enthält.&#10;&#10;Automatisch generierte Beschreibung">
            <a:extLst>
              <a:ext uri="{FF2B5EF4-FFF2-40B4-BE49-F238E27FC236}">
                <a16:creationId xmlns:a16="http://schemas.microsoft.com/office/drawing/2014/main" id="{4F04B1EC-B72D-6A46-A567-C2DEBFFB3A1D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469" y="968073"/>
            <a:ext cx="1128188" cy="1131375"/>
          </a:xfrm>
          <a:prstGeom prst="rect">
            <a:avLst/>
          </a:prstGeom>
        </p:spPr>
      </p:pic>
      <p:pic>
        <p:nvPicPr>
          <p:cNvPr id="41" name="Grafik 9">
            <a:extLst>
              <a:ext uri="{FF2B5EF4-FFF2-40B4-BE49-F238E27FC236}">
                <a16:creationId xmlns:a16="http://schemas.microsoft.com/office/drawing/2014/main" id="{F4D44096-F5E7-F040-ABC0-E512F10F8C97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529" y="969086"/>
            <a:ext cx="1128188" cy="1131375"/>
          </a:xfrm>
          <a:prstGeom prst="rect">
            <a:avLst/>
          </a:prstGeom>
        </p:spPr>
      </p:pic>
      <p:pic>
        <p:nvPicPr>
          <p:cNvPr id="42" name="Grafik 11">
            <a:extLst>
              <a:ext uri="{FF2B5EF4-FFF2-40B4-BE49-F238E27FC236}">
                <a16:creationId xmlns:a16="http://schemas.microsoft.com/office/drawing/2014/main" id="{4B96452F-CC59-434A-886D-C1092450D7A3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074" y="950098"/>
            <a:ext cx="1128188" cy="1131375"/>
          </a:xfrm>
          <a:prstGeom prst="rect">
            <a:avLst/>
          </a:prstGeom>
        </p:spPr>
      </p:pic>
      <p:pic>
        <p:nvPicPr>
          <p:cNvPr id="43" name="Grafik 13">
            <a:extLst>
              <a:ext uri="{FF2B5EF4-FFF2-40B4-BE49-F238E27FC236}">
                <a16:creationId xmlns:a16="http://schemas.microsoft.com/office/drawing/2014/main" id="{2179288F-FF61-A948-B48F-B585D23590FE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295" y="972583"/>
            <a:ext cx="1128188" cy="1131375"/>
          </a:xfrm>
          <a:prstGeom prst="rect">
            <a:avLst/>
          </a:prstGeom>
        </p:spPr>
      </p:pic>
      <p:pic>
        <p:nvPicPr>
          <p:cNvPr id="44" name="Grafik 15">
            <a:extLst>
              <a:ext uri="{FF2B5EF4-FFF2-40B4-BE49-F238E27FC236}">
                <a16:creationId xmlns:a16="http://schemas.microsoft.com/office/drawing/2014/main" id="{04011DDC-1FBD-F04F-9018-B7D231AC7579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985" y="984815"/>
            <a:ext cx="1128188" cy="1131375"/>
          </a:xfrm>
          <a:prstGeom prst="rect">
            <a:avLst/>
          </a:prstGeom>
        </p:spPr>
      </p:pic>
      <p:pic>
        <p:nvPicPr>
          <p:cNvPr id="45" name="Grafik 17" descr="Ein Bild, das Pfeil enthält.&#10;&#10;Automatisch generierte Beschreibung">
            <a:extLst>
              <a:ext uri="{FF2B5EF4-FFF2-40B4-BE49-F238E27FC236}">
                <a16:creationId xmlns:a16="http://schemas.microsoft.com/office/drawing/2014/main" id="{4122B5A1-52A6-6C47-BB4F-57A42C8846F2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956466"/>
            <a:ext cx="1128188" cy="113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1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A8D34-A51C-9249-90EC-A9FF6BC1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C06BB1-E767-1741-8095-E3D4EA1925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880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10" descr="Ein Bild, das Nachthimmel enthält.&#10;&#10;Automatisch generierte Beschreibung">
            <a:extLst>
              <a:ext uri="{FF2B5EF4-FFF2-40B4-BE49-F238E27FC236}">
                <a16:creationId xmlns:a16="http://schemas.microsoft.com/office/drawing/2014/main" id="{D71E2708-5690-2243-A32F-1595F9FFF8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373" y="2688077"/>
            <a:ext cx="1082042" cy="1085090"/>
          </a:xfrm>
          <a:prstGeom prst="rect">
            <a:avLst/>
          </a:prstGeom>
        </p:spPr>
      </p:pic>
      <p:pic>
        <p:nvPicPr>
          <p:cNvPr id="4" name="Grafik 12">
            <a:extLst>
              <a:ext uri="{FF2B5EF4-FFF2-40B4-BE49-F238E27FC236}">
                <a16:creationId xmlns:a16="http://schemas.microsoft.com/office/drawing/2014/main" id="{97FE6B23-EB01-3647-A79D-5647B729BC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492" y="2688077"/>
            <a:ext cx="1082042" cy="1085090"/>
          </a:xfrm>
          <a:prstGeom prst="rect">
            <a:avLst/>
          </a:prstGeom>
        </p:spPr>
      </p:pic>
      <p:pic>
        <p:nvPicPr>
          <p:cNvPr id="5" name="Grafik 14">
            <a:extLst>
              <a:ext uri="{FF2B5EF4-FFF2-40B4-BE49-F238E27FC236}">
                <a16:creationId xmlns:a16="http://schemas.microsoft.com/office/drawing/2014/main" id="{96F9D0D9-40CB-EF44-BC48-11F769F868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610" y="2688077"/>
            <a:ext cx="1082042" cy="1085090"/>
          </a:xfrm>
          <a:prstGeom prst="rect">
            <a:avLst/>
          </a:prstGeom>
        </p:spPr>
      </p:pic>
      <p:pic>
        <p:nvPicPr>
          <p:cNvPr id="6" name="Grafik 16">
            <a:extLst>
              <a:ext uri="{FF2B5EF4-FFF2-40B4-BE49-F238E27FC236}">
                <a16:creationId xmlns:a16="http://schemas.microsoft.com/office/drawing/2014/main" id="{6DCD5525-826E-154A-98B5-7A404E0F46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26" y="3658343"/>
            <a:ext cx="1085090" cy="1082042"/>
          </a:xfrm>
          <a:prstGeom prst="rect">
            <a:avLst/>
          </a:prstGeom>
        </p:spPr>
      </p:pic>
      <p:pic>
        <p:nvPicPr>
          <p:cNvPr id="7" name="Grafik 18">
            <a:extLst>
              <a:ext uri="{FF2B5EF4-FFF2-40B4-BE49-F238E27FC236}">
                <a16:creationId xmlns:a16="http://schemas.microsoft.com/office/drawing/2014/main" id="{F29C3E67-6D86-B742-B888-EBE9B55488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668" y="3656819"/>
            <a:ext cx="1082042" cy="1085090"/>
          </a:xfrm>
          <a:prstGeom prst="rect">
            <a:avLst/>
          </a:prstGeom>
        </p:spPr>
      </p:pic>
      <p:pic>
        <p:nvPicPr>
          <p:cNvPr id="8" name="Grafik 20">
            <a:extLst>
              <a:ext uri="{FF2B5EF4-FFF2-40B4-BE49-F238E27FC236}">
                <a16:creationId xmlns:a16="http://schemas.microsoft.com/office/drawing/2014/main" id="{A275DEAF-5553-EB43-ACE2-D857FCA8E5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963" y="3656819"/>
            <a:ext cx="1082042" cy="1085090"/>
          </a:xfrm>
          <a:prstGeom prst="rect">
            <a:avLst/>
          </a:prstGeom>
        </p:spPr>
      </p:pic>
      <p:pic>
        <p:nvPicPr>
          <p:cNvPr id="9" name="Grafik 22">
            <a:extLst>
              <a:ext uri="{FF2B5EF4-FFF2-40B4-BE49-F238E27FC236}">
                <a16:creationId xmlns:a16="http://schemas.microsoft.com/office/drawing/2014/main" id="{C04CC5A1-A82D-AA43-9511-4FE734E69BA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210" y="3656819"/>
            <a:ext cx="1085090" cy="1085090"/>
          </a:xfrm>
          <a:prstGeom prst="rect">
            <a:avLst/>
          </a:prstGeom>
        </p:spPr>
      </p:pic>
      <p:pic>
        <p:nvPicPr>
          <p:cNvPr id="10" name="Grafik 24">
            <a:extLst>
              <a:ext uri="{FF2B5EF4-FFF2-40B4-BE49-F238E27FC236}">
                <a16:creationId xmlns:a16="http://schemas.microsoft.com/office/drawing/2014/main" id="{2AD50544-4F47-A247-87DD-7B5F9A8798B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457" y="3656819"/>
            <a:ext cx="1085090" cy="1085090"/>
          </a:xfrm>
          <a:prstGeom prst="rect">
            <a:avLst/>
          </a:prstGeom>
        </p:spPr>
      </p:pic>
      <p:pic>
        <p:nvPicPr>
          <p:cNvPr id="11" name="Grafik 26" descr="Ein Bild, das Nachthimmel enthält.&#10;&#10;Automatisch generierte Beschreibung">
            <a:extLst>
              <a:ext uri="{FF2B5EF4-FFF2-40B4-BE49-F238E27FC236}">
                <a16:creationId xmlns:a16="http://schemas.microsoft.com/office/drawing/2014/main" id="{E08DEFAF-581E-8044-9607-99858C6A07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752" y="3656819"/>
            <a:ext cx="1082042" cy="1085090"/>
          </a:xfrm>
          <a:prstGeom prst="rect">
            <a:avLst/>
          </a:prstGeom>
        </p:spPr>
      </p:pic>
      <p:pic>
        <p:nvPicPr>
          <p:cNvPr id="12" name="Grafik 28">
            <a:extLst>
              <a:ext uri="{FF2B5EF4-FFF2-40B4-BE49-F238E27FC236}">
                <a16:creationId xmlns:a16="http://schemas.microsoft.com/office/drawing/2014/main" id="{70F2CBB4-B148-E948-A852-EB356ADF78F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99" y="3658343"/>
            <a:ext cx="1085090" cy="1082042"/>
          </a:xfrm>
          <a:prstGeom prst="rect">
            <a:avLst/>
          </a:prstGeom>
        </p:spPr>
      </p:pic>
      <p:pic>
        <p:nvPicPr>
          <p:cNvPr id="13" name="Grafik 30">
            <a:extLst>
              <a:ext uri="{FF2B5EF4-FFF2-40B4-BE49-F238E27FC236}">
                <a16:creationId xmlns:a16="http://schemas.microsoft.com/office/drawing/2014/main" id="{DD5A97B2-F441-C245-8565-219056D6ACD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868" y="2688077"/>
            <a:ext cx="1082042" cy="1085090"/>
          </a:xfrm>
          <a:prstGeom prst="rect">
            <a:avLst/>
          </a:prstGeom>
        </p:spPr>
      </p:pic>
      <p:pic>
        <p:nvPicPr>
          <p:cNvPr id="14" name="Grafik 32">
            <a:extLst>
              <a:ext uri="{FF2B5EF4-FFF2-40B4-BE49-F238E27FC236}">
                <a16:creationId xmlns:a16="http://schemas.microsoft.com/office/drawing/2014/main" id="{FDA9B6AF-0D48-2D49-B333-B821011B4DB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750" y="2688077"/>
            <a:ext cx="1085090" cy="1085090"/>
          </a:xfrm>
          <a:prstGeom prst="rect">
            <a:avLst/>
          </a:prstGeom>
        </p:spPr>
      </p:pic>
      <p:pic>
        <p:nvPicPr>
          <p:cNvPr id="15" name="Grafik 34">
            <a:extLst>
              <a:ext uri="{FF2B5EF4-FFF2-40B4-BE49-F238E27FC236}">
                <a16:creationId xmlns:a16="http://schemas.microsoft.com/office/drawing/2014/main" id="{B82B8323-51C4-D243-89AB-C0C1515CC71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680" y="2689601"/>
            <a:ext cx="1085090" cy="1082042"/>
          </a:xfrm>
          <a:prstGeom prst="rect">
            <a:avLst/>
          </a:prstGeom>
        </p:spPr>
      </p:pic>
      <p:pic>
        <p:nvPicPr>
          <p:cNvPr id="16" name="Grafik 38">
            <a:extLst>
              <a:ext uri="{FF2B5EF4-FFF2-40B4-BE49-F238E27FC236}">
                <a16:creationId xmlns:a16="http://schemas.microsoft.com/office/drawing/2014/main" id="{98C2D6AF-C726-0849-90C6-93A052C651C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356" y="2724294"/>
            <a:ext cx="1085090" cy="1085090"/>
          </a:xfrm>
          <a:prstGeom prst="rect">
            <a:avLst/>
          </a:prstGeom>
        </p:spPr>
      </p:pic>
      <p:pic>
        <p:nvPicPr>
          <p:cNvPr id="17" name="Grafik 40">
            <a:extLst>
              <a:ext uri="{FF2B5EF4-FFF2-40B4-BE49-F238E27FC236}">
                <a16:creationId xmlns:a16="http://schemas.microsoft.com/office/drawing/2014/main" id="{A9E1E5A3-D108-3F47-889D-80A6BD0C476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938" y="2688077"/>
            <a:ext cx="1085090" cy="1085090"/>
          </a:xfrm>
          <a:prstGeom prst="rect">
            <a:avLst/>
          </a:prstGeom>
        </p:spPr>
      </p:pic>
      <p:pic>
        <p:nvPicPr>
          <p:cNvPr id="18" name="Grafik 42">
            <a:extLst>
              <a:ext uri="{FF2B5EF4-FFF2-40B4-BE49-F238E27FC236}">
                <a16:creationId xmlns:a16="http://schemas.microsoft.com/office/drawing/2014/main" id="{C0D0C9BC-103E-CE48-A58E-0E4EF2834F1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008" y="2688077"/>
            <a:ext cx="1085090" cy="1085090"/>
          </a:xfrm>
          <a:prstGeom prst="rect">
            <a:avLst/>
          </a:prstGeom>
        </p:spPr>
      </p:pic>
      <p:pic>
        <p:nvPicPr>
          <p:cNvPr id="19" name="Grafik 44">
            <a:extLst>
              <a:ext uri="{FF2B5EF4-FFF2-40B4-BE49-F238E27FC236}">
                <a16:creationId xmlns:a16="http://schemas.microsoft.com/office/drawing/2014/main" id="{E1A5F2EF-BDDE-5A41-8284-DE505A009DD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668" y="3669006"/>
            <a:ext cx="1085090" cy="1085090"/>
          </a:xfrm>
          <a:prstGeom prst="rect">
            <a:avLst/>
          </a:prstGeom>
        </p:spPr>
      </p:pic>
      <p:pic>
        <p:nvPicPr>
          <p:cNvPr id="20" name="Grafik 46">
            <a:extLst>
              <a:ext uri="{FF2B5EF4-FFF2-40B4-BE49-F238E27FC236}">
                <a16:creationId xmlns:a16="http://schemas.microsoft.com/office/drawing/2014/main" id="{43F3296A-204C-7647-8546-BF9AA36B4DC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148" y="2688077"/>
            <a:ext cx="1085090" cy="1085090"/>
          </a:xfrm>
          <a:prstGeom prst="rect">
            <a:avLst/>
          </a:prstGeom>
        </p:spPr>
      </p:pic>
      <p:pic>
        <p:nvPicPr>
          <p:cNvPr id="21" name="Grafik 48">
            <a:extLst>
              <a:ext uri="{FF2B5EF4-FFF2-40B4-BE49-F238E27FC236}">
                <a16:creationId xmlns:a16="http://schemas.microsoft.com/office/drawing/2014/main" id="{F45F7161-E158-1848-B458-760AA4C5151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6" y="2688077"/>
            <a:ext cx="1082042" cy="1085090"/>
          </a:xfrm>
          <a:prstGeom prst="rect">
            <a:avLst/>
          </a:prstGeom>
        </p:spPr>
      </p:pic>
      <p:pic>
        <p:nvPicPr>
          <p:cNvPr id="22" name="Grafik 50">
            <a:extLst>
              <a:ext uri="{FF2B5EF4-FFF2-40B4-BE49-F238E27FC236}">
                <a16:creationId xmlns:a16="http://schemas.microsoft.com/office/drawing/2014/main" id="{C690EBA3-AD47-C043-9303-3E6AC682245A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904" y="3680162"/>
            <a:ext cx="1085090" cy="1085090"/>
          </a:xfrm>
          <a:prstGeom prst="rect">
            <a:avLst/>
          </a:prstGeom>
        </p:spPr>
      </p:pic>
      <p:pic>
        <p:nvPicPr>
          <p:cNvPr id="23" name="Grafik 52">
            <a:extLst>
              <a:ext uri="{FF2B5EF4-FFF2-40B4-BE49-F238E27FC236}">
                <a16:creationId xmlns:a16="http://schemas.microsoft.com/office/drawing/2014/main" id="{0084CEA4-5DBC-F943-8D56-E4C1C2A9CDC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651" y="1797865"/>
            <a:ext cx="1082042" cy="1085090"/>
          </a:xfrm>
          <a:prstGeom prst="rect">
            <a:avLst/>
          </a:prstGeom>
        </p:spPr>
      </p:pic>
      <p:pic>
        <p:nvPicPr>
          <p:cNvPr id="24" name="Grafik 54">
            <a:extLst>
              <a:ext uri="{FF2B5EF4-FFF2-40B4-BE49-F238E27FC236}">
                <a16:creationId xmlns:a16="http://schemas.microsoft.com/office/drawing/2014/main" id="{80501FBD-29FC-EA46-AA6A-2C8FC77EEA51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341" y="1797865"/>
            <a:ext cx="1085090" cy="1085090"/>
          </a:xfrm>
          <a:prstGeom prst="rect">
            <a:avLst/>
          </a:prstGeom>
        </p:spPr>
      </p:pic>
      <p:pic>
        <p:nvPicPr>
          <p:cNvPr id="25" name="Grafik 56">
            <a:extLst>
              <a:ext uri="{FF2B5EF4-FFF2-40B4-BE49-F238E27FC236}">
                <a16:creationId xmlns:a16="http://schemas.microsoft.com/office/drawing/2014/main" id="{05CF54D9-E6CA-DD4C-8D32-5AB64740F17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076" y="1797865"/>
            <a:ext cx="1082042" cy="1085090"/>
          </a:xfrm>
          <a:prstGeom prst="rect">
            <a:avLst/>
          </a:prstGeom>
        </p:spPr>
      </p:pic>
      <p:pic>
        <p:nvPicPr>
          <p:cNvPr id="26" name="Grafik 58">
            <a:extLst>
              <a:ext uri="{FF2B5EF4-FFF2-40B4-BE49-F238E27FC236}">
                <a16:creationId xmlns:a16="http://schemas.microsoft.com/office/drawing/2014/main" id="{1E7C407D-7162-7E4E-ACF6-06D0A621A1C5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811" y="1797865"/>
            <a:ext cx="1082042" cy="1085090"/>
          </a:xfrm>
          <a:prstGeom prst="rect">
            <a:avLst/>
          </a:prstGeom>
        </p:spPr>
      </p:pic>
      <p:pic>
        <p:nvPicPr>
          <p:cNvPr id="27" name="Grafik 60">
            <a:extLst>
              <a:ext uri="{FF2B5EF4-FFF2-40B4-BE49-F238E27FC236}">
                <a16:creationId xmlns:a16="http://schemas.microsoft.com/office/drawing/2014/main" id="{7A84F5E4-8280-7E45-8F7F-EEA955C54CD0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546" y="1797865"/>
            <a:ext cx="1082042" cy="1085090"/>
          </a:xfrm>
          <a:prstGeom prst="rect">
            <a:avLst/>
          </a:prstGeom>
        </p:spPr>
      </p:pic>
      <p:pic>
        <p:nvPicPr>
          <p:cNvPr id="28" name="Grafik 62">
            <a:extLst>
              <a:ext uri="{FF2B5EF4-FFF2-40B4-BE49-F238E27FC236}">
                <a16:creationId xmlns:a16="http://schemas.microsoft.com/office/drawing/2014/main" id="{093E4D07-C3F9-BE49-81F8-A30B3C8C7F47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281" y="1797865"/>
            <a:ext cx="1082042" cy="1082042"/>
          </a:xfrm>
          <a:prstGeom prst="rect">
            <a:avLst/>
          </a:prstGeom>
        </p:spPr>
      </p:pic>
      <p:pic>
        <p:nvPicPr>
          <p:cNvPr id="29" name="Grafik 64">
            <a:extLst>
              <a:ext uri="{FF2B5EF4-FFF2-40B4-BE49-F238E27FC236}">
                <a16:creationId xmlns:a16="http://schemas.microsoft.com/office/drawing/2014/main" id="{7FD37472-0236-714E-8448-197687FFB5CA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016" y="1797865"/>
            <a:ext cx="1082042" cy="1085090"/>
          </a:xfrm>
          <a:prstGeom prst="rect">
            <a:avLst/>
          </a:prstGeom>
        </p:spPr>
      </p:pic>
      <p:pic>
        <p:nvPicPr>
          <p:cNvPr id="30" name="Grafik 66">
            <a:extLst>
              <a:ext uri="{FF2B5EF4-FFF2-40B4-BE49-F238E27FC236}">
                <a16:creationId xmlns:a16="http://schemas.microsoft.com/office/drawing/2014/main" id="{E943219D-F223-794C-8875-3651ECF18B9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703" y="1797865"/>
            <a:ext cx="1085090" cy="1085090"/>
          </a:xfrm>
          <a:prstGeom prst="rect">
            <a:avLst/>
          </a:prstGeom>
        </p:spPr>
      </p:pic>
      <p:pic>
        <p:nvPicPr>
          <p:cNvPr id="31" name="Grafik 68">
            <a:extLst>
              <a:ext uri="{FF2B5EF4-FFF2-40B4-BE49-F238E27FC236}">
                <a16:creationId xmlns:a16="http://schemas.microsoft.com/office/drawing/2014/main" id="{D52F69F4-2C50-8D44-9489-69C3629099F9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438" y="1797865"/>
            <a:ext cx="1082042" cy="1082042"/>
          </a:xfrm>
          <a:prstGeom prst="rect">
            <a:avLst/>
          </a:prstGeom>
        </p:spPr>
      </p:pic>
      <p:pic>
        <p:nvPicPr>
          <p:cNvPr id="32" name="Grafik 70">
            <a:extLst>
              <a:ext uri="{FF2B5EF4-FFF2-40B4-BE49-F238E27FC236}">
                <a16:creationId xmlns:a16="http://schemas.microsoft.com/office/drawing/2014/main" id="{4F4A86DA-CF84-7843-B8A3-6D056565A3AB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125" y="1797865"/>
            <a:ext cx="1085090" cy="1085090"/>
          </a:xfrm>
          <a:prstGeom prst="rect">
            <a:avLst/>
          </a:prstGeom>
        </p:spPr>
      </p:pic>
      <p:pic>
        <p:nvPicPr>
          <p:cNvPr id="33" name="Grafik 72">
            <a:extLst>
              <a:ext uri="{FF2B5EF4-FFF2-40B4-BE49-F238E27FC236}">
                <a16:creationId xmlns:a16="http://schemas.microsoft.com/office/drawing/2014/main" id="{A66682B2-5F8F-A947-8376-01A8C8ECD865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12" y="1797865"/>
            <a:ext cx="1085090" cy="1085090"/>
          </a:xfrm>
          <a:prstGeom prst="rect">
            <a:avLst/>
          </a:prstGeom>
        </p:spPr>
      </p:pic>
      <p:pic>
        <p:nvPicPr>
          <p:cNvPr id="34" name="Grafik 74">
            <a:extLst>
              <a:ext uri="{FF2B5EF4-FFF2-40B4-BE49-F238E27FC236}">
                <a16:creationId xmlns:a16="http://schemas.microsoft.com/office/drawing/2014/main" id="{0A969AF2-6EE4-4C45-85D6-6336A09660AF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879" y="3651821"/>
            <a:ext cx="1082042" cy="1085090"/>
          </a:xfrm>
          <a:prstGeom prst="rect">
            <a:avLst/>
          </a:prstGeom>
        </p:spPr>
      </p:pic>
      <p:pic>
        <p:nvPicPr>
          <p:cNvPr id="35" name="Grafik 76">
            <a:extLst>
              <a:ext uri="{FF2B5EF4-FFF2-40B4-BE49-F238E27FC236}">
                <a16:creationId xmlns:a16="http://schemas.microsoft.com/office/drawing/2014/main" id="{FE45CC78-7734-C248-BF9E-BE775594950C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340" y="957670"/>
            <a:ext cx="1085090" cy="1082042"/>
          </a:xfrm>
          <a:prstGeom prst="rect">
            <a:avLst/>
          </a:prstGeom>
        </p:spPr>
      </p:pic>
      <p:pic>
        <p:nvPicPr>
          <p:cNvPr id="36" name="Grafik 78">
            <a:extLst>
              <a:ext uri="{FF2B5EF4-FFF2-40B4-BE49-F238E27FC236}">
                <a16:creationId xmlns:a16="http://schemas.microsoft.com/office/drawing/2014/main" id="{4AF0184B-EA62-074A-A040-39F9C9D8F3C1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390" y="957670"/>
            <a:ext cx="1082042" cy="1082042"/>
          </a:xfrm>
          <a:prstGeom prst="rect">
            <a:avLst/>
          </a:prstGeom>
        </p:spPr>
      </p:pic>
      <p:pic>
        <p:nvPicPr>
          <p:cNvPr id="37" name="Grafik 80">
            <a:extLst>
              <a:ext uri="{FF2B5EF4-FFF2-40B4-BE49-F238E27FC236}">
                <a16:creationId xmlns:a16="http://schemas.microsoft.com/office/drawing/2014/main" id="{05183DED-201D-A941-8B3F-5A5EB9EEC2E7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441" y="956146"/>
            <a:ext cx="1082042" cy="1085090"/>
          </a:xfrm>
          <a:prstGeom prst="rect">
            <a:avLst/>
          </a:prstGeom>
        </p:spPr>
      </p:pic>
      <p:pic>
        <p:nvPicPr>
          <p:cNvPr id="38" name="Grafik 82">
            <a:extLst>
              <a:ext uri="{FF2B5EF4-FFF2-40B4-BE49-F238E27FC236}">
                <a16:creationId xmlns:a16="http://schemas.microsoft.com/office/drawing/2014/main" id="{3DE2B6DD-D6DF-3346-B28D-ABCF9FF0D6FE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492" y="957670"/>
            <a:ext cx="1082042" cy="1082042"/>
          </a:xfrm>
          <a:prstGeom prst="rect">
            <a:avLst/>
          </a:prstGeom>
        </p:spPr>
      </p:pic>
      <p:pic>
        <p:nvPicPr>
          <p:cNvPr id="39" name="Grafik 84">
            <a:extLst>
              <a:ext uri="{FF2B5EF4-FFF2-40B4-BE49-F238E27FC236}">
                <a16:creationId xmlns:a16="http://schemas.microsoft.com/office/drawing/2014/main" id="{0F14CD5D-468D-2941-90E0-9AC11757020C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543" y="957670"/>
            <a:ext cx="1082042" cy="1082042"/>
          </a:xfrm>
          <a:prstGeom prst="rect">
            <a:avLst/>
          </a:prstGeom>
        </p:spPr>
      </p:pic>
      <p:pic>
        <p:nvPicPr>
          <p:cNvPr id="40" name="Grafik 86">
            <a:extLst>
              <a:ext uri="{FF2B5EF4-FFF2-40B4-BE49-F238E27FC236}">
                <a16:creationId xmlns:a16="http://schemas.microsoft.com/office/drawing/2014/main" id="{D892FBF6-63A0-0241-8A09-ED1A658A9FCE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594" y="957670"/>
            <a:ext cx="1082042" cy="1082042"/>
          </a:xfrm>
          <a:prstGeom prst="rect">
            <a:avLst/>
          </a:prstGeom>
        </p:spPr>
      </p:pic>
      <p:pic>
        <p:nvPicPr>
          <p:cNvPr id="41" name="Grafik 88">
            <a:extLst>
              <a:ext uri="{FF2B5EF4-FFF2-40B4-BE49-F238E27FC236}">
                <a16:creationId xmlns:a16="http://schemas.microsoft.com/office/drawing/2014/main" id="{454D7A63-41F6-6D40-809C-91AAEA66909A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645" y="956146"/>
            <a:ext cx="1082042" cy="1085090"/>
          </a:xfrm>
          <a:prstGeom prst="rect">
            <a:avLst/>
          </a:prstGeom>
        </p:spPr>
      </p:pic>
      <p:pic>
        <p:nvPicPr>
          <p:cNvPr id="42" name="Grafik 90">
            <a:extLst>
              <a:ext uri="{FF2B5EF4-FFF2-40B4-BE49-F238E27FC236}">
                <a16:creationId xmlns:a16="http://schemas.microsoft.com/office/drawing/2014/main" id="{FE263CC8-857C-9541-A422-2F3E5194D41A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96" y="956146"/>
            <a:ext cx="1082042" cy="1085090"/>
          </a:xfrm>
          <a:prstGeom prst="rect">
            <a:avLst/>
          </a:prstGeom>
        </p:spPr>
      </p:pic>
      <p:pic>
        <p:nvPicPr>
          <p:cNvPr id="43" name="Grafik 92" descr="Ein Bild, das Text enthält.&#10;&#10;Automatisch generierte Beschreibung">
            <a:extLst>
              <a:ext uri="{FF2B5EF4-FFF2-40B4-BE49-F238E27FC236}">
                <a16:creationId xmlns:a16="http://schemas.microsoft.com/office/drawing/2014/main" id="{0F5845A2-F7AA-0742-9B18-DB9B3CE7263C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699" y="956146"/>
            <a:ext cx="1085090" cy="1085090"/>
          </a:xfrm>
          <a:prstGeom prst="rect">
            <a:avLst/>
          </a:prstGeom>
        </p:spPr>
      </p:pic>
      <p:pic>
        <p:nvPicPr>
          <p:cNvPr id="44" name="Grafik 94">
            <a:extLst>
              <a:ext uri="{FF2B5EF4-FFF2-40B4-BE49-F238E27FC236}">
                <a16:creationId xmlns:a16="http://schemas.microsoft.com/office/drawing/2014/main" id="{1E1E2156-216F-5644-B090-FD002E42C5B2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02" y="956146"/>
            <a:ext cx="1085090" cy="1085090"/>
          </a:xfrm>
          <a:prstGeom prst="rect">
            <a:avLst/>
          </a:prstGeom>
        </p:spPr>
      </p:pic>
      <p:pic>
        <p:nvPicPr>
          <p:cNvPr id="45" name="Grafik 96">
            <a:extLst>
              <a:ext uri="{FF2B5EF4-FFF2-40B4-BE49-F238E27FC236}">
                <a16:creationId xmlns:a16="http://schemas.microsoft.com/office/drawing/2014/main" id="{A9A05BBF-5B85-D94C-B0E9-A4F74B89B9D3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05" y="956146"/>
            <a:ext cx="1085090" cy="1085090"/>
          </a:xfrm>
          <a:prstGeom prst="rect">
            <a:avLst/>
          </a:prstGeom>
        </p:spPr>
      </p:pic>
      <p:pic>
        <p:nvPicPr>
          <p:cNvPr id="46" name="Grafik 51" descr="Sitzungssaal">
            <a:extLst>
              <a:ext uri="{FF2B5EF4-FFF2-40B4-BE49-F238E27FC236}">
                <a16:creationId xmlns:a16="http://schemas.microsoft.com/office/drawing/2014/main" id="{E2620D57-6FB6-D54A-9786-8F3B06E38D69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457778" y="4628554"/>
            <a:ext cx="973740" cy="973740"/>
          </a:xfrm>
          <a:prstGeom prst="rect">
            <a:avLst/>
          </a:prstGeom>
        </p:spPr>
      </p:pic>
      <p:pic>
        <p:nvPicPr>
          <p:cNvPr id="47" name="Grafik 53" descr="Lehrer">
            <a:extLst>
              <a:ext uri="{FF2B5EF4-FFF2-40B4-BE49-F238E27FC236}">
                <a16:creationId xmlns:a16="http://schemas.microsoft.com/office/drawing/2014/main" id="{2D9CD3FE-A053-B44F-B411-764B717A11CC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10880953" y="3820530"/>
            <a:ext cx="769522" cy="769522"/>
          </a:xfrm>
          <a:prstGeom prst="rect">
            <a:avLst/>
          </a:prstGeom>
        </p:spPr>
      </p:pic>
      <p:pic>
        <p:nvPicPr>
          <p:cNvPr id="48" name="Grafik 55" descr="Besprechung">
            <a:extLst>
              <a:ext uri="{FF2B5EF4-FFF2-40B4-BE49-F238E27FC236}">
                <a16:creationId xmlns:a16="http://schemas.microsoft.com/office/drawing/2014/main" id="{685B4921-81F6-4F47-BEEA-639B812806F2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1559740" y="4684076"/>
            <a:ext cx="774874" cy="77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409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rafik 284" descr="Ein Bild, das Pfeil enthält.&#10;&#10;Automatisch generierte Beschreibung">
            <a:extLst>
              <a:ext uri="{FF2B5EF4-FFF2-40B4-BE49-F238E27FC236}">
                <a16:creationId xmlns:a16="http://schemas.microsoft.com/office/drawing/2014/main" id="{0094E6FC-F0E7-B141-B900-3B3B88C2C2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585" y="4047552"/>
            <a:ext cx="1128188" cy="1131375"/>
          </a:xfrm>
          <a:prstGeom prst="rect">
            <a:avLst/>
          </a:prstGeom>
        </p:spPr>
      </p:pic>
      <p:pic>
        <p:nvPicPr>
          <p:cNvPr id="48" name="Grafik 282" descr="Ein Bild, das Nachthimmel enthält.&#10;&#10;Automatisch generierte Beschreibung">
            <a:extLst>
              <a:ext uri="{FF2B5EF4-FFF2-40B4-BE49-F238E27FC236}">
                <a16:creationId xmlns:a16="http://schemas.microsoft.com/office/drawing/2014/main" id="{F0FFE919-710C-174B-AFF9-019C4422D7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711" y="4056984"/>
            <a:ext cx="1128188" cy="1131375"/>
          </a:xfrm>
          <a:prstGeom prst="rect">
            <a:avLst/>
          </a:prstGeom>
        </p:spPr>
      </p:pic>
      <p:pic>
        <p:nvPicPr>
          <p:cNvPr id="49" name="Grafik 280">
            <a:extLst>
              <a:ext uri="{FF2B5EF4-FFF2-40B4-BE49-F238E27FC236}">
                <a16:creationId xmlns:a16="http://schemas.microsoft.com/office/drawing/2014/main" id="{7C2269CD-2E5D-834D-BE69-7695CF475B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099" y="4056067"/>
            <a:ext cx="1128188" cy="1131375"/>
          </a:xfrm>
          <a:prstGeom prst="rect">
            <a:avLst/>
          </a:prstGeom>
        </p:spPr>
      </p:pic>
      <p:pic>
        <p:nvPicPr>
          <p:cNvPr id="50" name="Grafik 277" descr="Ein Bild, das Nachthimmel enthält.&#10;&#10;Automatisch generierte Beschreibung">
            <a:extLst>
              <a:ext uri="{FF2B5EF4-FFF2-40B4-BE49-F238E27FC236}">
                <a16:creationId xmlns:a16="http://schemas.microsoft.com/office/drawing/2014/main" id="{34669423-F760-2E4D-8FDC-DCD618F0D4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261" y="4044325"/>
            <a:ext cx="1128188" cy="1131375"/>
          </a:xfrm>
          <a:prstGeom prst="rect">
            <a:avLst/>
          </a:prstGeom>
        </p:spPr>
      </p:pic>
      <p:pic>
        <p:nvPicPr>
          <p:cNvPr id="51" name="Grafik 273" descr="Ein Bild, das Text, Nachthimmel enthält.&#10;&#10;Automatisch generierte Beschreibung">
            <a:extLst>
              <a:ext uri="{FF2B5EF4-FFF2-40B4-BE49-F238E27FC236}">
                <a16:creationId xmlns:a16="http://schemas.microsoft.com/office/drawing/2014/main" id="{17A060F2-26C0-9F43-A336-E6FBE04E4D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519" y="4047553"/>
            <a:ext cx="1128188" cy="1131375"/>
          </a:xfrm>
          <a:prstGeom prst="rect">
            <a:avLst/>
          </a:prstGeom>
        </p:spPr>
      </p:pic>
      <p:pic>
        <p:nvPicPr>
          <p:cNvPr id="52" name="Grafik 269">
            <a:extLst>
              <a:ext uri="{FF2B5EF4-FFF2-40B4-BE49-F238E27FC236}">
                <a16:creationId xmlns:a16="http://schemas.microsoft.com/office/drawing/2014/main" id="{FEFF04C9-2D5A-0C45-BC49-2E56D366BB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734" y="4052357"/>
            <a:ext cx="1128188" cy="1131375"/>
          </a:xfrm>
          <a:prstGeom prst="rect">
            <a:avLst/>
          </a:prstGeom>
        </p:spPr>
      </p:pic>
      <p:pic>
        <p:nvPicPr>
          <p:cNvPr id="53" name="Grafik 265" descr="Ein Bild, das Text enthält.&#10;&#10;Automatisch generierte Beschreibung">
            <a:extLst>
              <a:ext uri="{FF2B5EF4-FFF2-40B4-BE49-F238E27FC236}">
                <a16:creationId xmlns:a16="http://schemas.microsoft.com/office/drawing/2014/main" id="{BEDB49AD-F508-E24F-A22D-F92C5D0F50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179" y="4062758"/>
            <a:ext cx="1128188" cy="1131375"/>
          </a:xfrm>
          <a:prstGeom prst="rect">
            <a:avLst/>
          </a:prstGeom>
        </p:spPr>
      </p:pic>
      <p:pic>
        <p:nvPicPr>
          <p:cNvPr id="54" name="Grafik 261" descr="Ein Bild, das Text enthält.&#10;&#10;Automatisch generierte Beschreibung">
            <a:extLst>
              <a:ext uri="{FF2B5EF4-FFF2-40B4-BE49-F238E27FC236}">
                <a16:creationId xmlns:a16="http://schemas.microsoft.com/office/drawing/2014/main" id="{29EF32EF-9F5F-0E47-A400-932229A4327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443" y="4063195"/>
            <a:ext cx="1128188" cy="1131375"/>
          </a:xfrm>
          <a:prstGeom prst="rect">
            <a:avLst/>
          </a:prstGeom>
        </p:spPr>
      </p:pic>
      <p:pic>
        <p:nvPicPr>
          <p:cNvPr id="55" name="Grafik 257">
            <a:extLst>
              <a:ext uri="{FF2B5EF4-FFF2-40B4-BE49-F238E27FC236}">
                <a16:creationId xmlns:a16="http://schemas.microsoft.com/office/drawing/2014/main" id="{3F81B7C2-36FC-D140-B496-D0703F5440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179" y="4054626"/>
            <a:ext cx="1128188" cy="1131375"/>
          </a:xfrm>
          <a:prstGeom prst="rect">
            <a:avLst/>
          </a:prstGeom>
        </p:spPr>
      </p:pic>
      <p:pic>
        <p:nvPicPr>
          <p:cNvPr id="56" name="Grafik 62">
            <a:extLst>
              <a:ext uri="{FF2B5EF4-FFF2-40B4-BE49-F238E27FC236}">
                <a16:creationId xmlns:a16="http://schemas.microsoft.com/office/drawing/2014/main" id="{937715F9-D917-C946-9D8D-BC33808FAD3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051" y="4058786"/>
            <a:ext cx="1128188" cy="1131375"/>
          </a:xfrm>
          <a:prstGeom prst="rect">
            <a:avLst/>
          </a:prstGeom>
        </p:spPr>
      </p:pic>
      <p:pic>
        <p:nvPicPr>
          <p:cNvPr id="57" name="Grafik 60">
            <a:extLst>
              <a:ext uri="{FF2B5EF4-FFF2-40B4-BE49-F238E27FC236}">
                <a16:creationId xmlns:a16="http://schemas.microsoft.com/office/drawing/2014/main" id="{A7A9F400-C8F0-794D-AF5D-C8108F178B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37" y="4077672"/>
            <a:ext cx="1128188" cy="1131375"/>
          </a:xfrm>
          <a:prstGeom prst="rect">
            <a:avLst/>
          </a:prstGeom>
        </p:spPr>
      </p:pic>
      <p:pic>
        <p:nvPicPr>
          <p:cNvPr id="58" name="Grafik 35">
            <a:extLst>
              <a:ext uri="{FF2B5EF4-FFF2-40B4-BE49-F238E27FC236}">
                <a16:creationId xmlns:a16="http://schemas.microsoft.com/office/drawing/2014/main" id="{D5E0CD25-F80C-CE4F-B49A-E4F853F80A7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687" y="2970595"/>
            <a:ext cx="1128188" cy="1131375"/>
          </a:xfrm>
          <a:prstGeom prst="rect">
            <a:avLst/>
          </a:prstGeom>
        </p:spPr>
      </p:pic>
      <p:pic>
        <p:nvPicPr>
          <p:cNvPr id="59" name="Grafik 37">
            <a:extLst>
              <a:ext uri="{FF2B5EF4-FFF2-40B4-BE49-F238E27FC236}">
                <a16:creationId xmlns:a16="http://schemas.microsoft.com/office/drawing/2014/main" id="{51E4542D-1DA9-0949-ADFB-7B51DA078AE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078" y="2982345"/>
            <a:ext cx="1128188" cy="1131375"/>
          </a:xfrm>
          <a:prstGeom prst="rect">
            <a:avLst/>
          </a:prstGeom>
        </p:spPr>
      </p:pic>
      <p:pic>
        <p:nvPicPr>
          <p:cNvPr id="60" name="Grafik 39">
            <a:extLst>
              <a:ext uri="{FF2B5EF4-FFF2-40B4-BE49-F238E27FC236}">
                <a16:creationId xmlns:a16="http://schemas.microsoft.com/office/drawing/2014/main" id="{B41DB215-A262-804B-A403-2A8D7F0891F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477" y="2983999"/>
            <a:ext cx="1128188" cy="1131375"/>
          </a:xfrm>
          <a:prstGeom prst="rect">
            <a:avLst/>
          </a:prstGeom>
        </p:spPr>
      </p:pic>
      <p:pic>
        <p:nvPicPr>
          <p:cNvPr id="61" name="Grafik 41" descr="Ein Bild, das Text enthält.&#10;&#10;Automatisch generierte Beschreibung">
            <a:extLst>
              <a:ext uri="{FF2B5EF4-FFF2-40B4-BE49-F238E27FC236}">
                <a16:creationId xmlns:a16="http://schemas.microsoft.com/office/drawing/2014/main" id="{897DA88D-0A06-6E44-9F15-B6ACE4CCBF4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711" y="2984833"/>
            <a:ext cx="1128188" cy="1131375"/>
          </a:xfrm>
          <a:prstGeom prst="rect">
            <a:avLst/>
          </a:prstGeom>
        </p:spPr>
      </p:pic>
      <p:pic>
        <p:nvPicPr>
          <p:cNvPr id="62" name="Grafik 43" descr="Ein Bild, das Text, Nachthimmel enthält.&#10;&#10;Automatisch generierte Beschreibung">
            <a:extLst>
              <a:ext uri="{FF2B5EF4-FFF2-40B4-BE49-F238E27FC236}">
                <a16:creationId xmlns:a16="http://schemas.microsoft.com/office/drawing/2014/main" id="{7C4A9451-497A-214E-9B97-958882A2205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408" y="2985789"/>
            <a:ext cx="1128188" cy="1131375"/>
          </a:xfrm>
          <a:prstGeom prst="rect">
            <a:avLst/>
          </a:prstGeom>
        </p:spPr>
      </p:pic>
      <p:pic>
        <p:nvPicPr>
          <p:cNvPr id="63" name="Grafik 45">
            <a:extLst>
              <a:ext uri="{FF2B5EF4-FFF2-40B4-BE49-F238E27FC236}">
                <a16:creationId xmlns:a16="http://schemas.microsoft.com/office/drawing/2014/main" id="{B185E4D0-F384-8546-9358-3A611E46E00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308" y="2987545"/>
            <a:ext cx="1128188" cy="1131375"/>
          </a:xfrm>
          <a:prstGeom prst="rect">
            <a:avLst/>
          </a:prstGeom>
        </p:spPr>
      </p:pic>
      <p:pic>
        <p:nvPicPr>
          <p:cNvPr id="64" name="Grafik 47" descr="Ein Bild, das Text, Schild, dunkel enthält.&#10;&#10;Automatisch generierte Beschreibung">
            <a:extLst>
              <a:ext uri="{FF2B5EF4-FFF2-40B4-BE49-F238E27FC236}">
                <a16:creationId xmlns:a16="http://schemas.microsoft.com/office/drawing/2014/main" id="{A3AE0A00-BE52-554C-87DD-231DB35099B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005" y="2965689"/>
            <a:ext cx="1128188" cy="1131375"/>
          </a:xfrm>
          <a:prstGeom prst="rect">
            <a:avLst/>
          </a:prstGeom>
        </p:spPr>
      </p:pic>
      <p:pic>
        <p:nvPicPr>
          <p:cNvPr id="65" name="Grafik 49">
            <a:extLst>
              <a:ext uri="{FF2B5EF4-FFF2-40B4-BE49-F238E27FC236}">
                <a16:creationId xmlns:a16="http://schemas.microsoft.com/office/drawing/2014/main" id="{92F5A61D-B363-B444-B522-62DD4BADCF0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074" y="2968768"/>
            <a:ext cx="1128188" cy="1131375"/>
          </a:xfrm>
          <a:prstGeom prst="rect">
            <a:avLst/>
          </a:prstGeom>
        </p:spPr>
      </p:pic>
      <p:pic>
        <p:nvPicPr>
          <p:cNvPr id="66" name="Grafik 52" descr="Ein Bild, das Pfeil enthält.&#10;&#10;Automatisch generierte Beschreibung">
            <a:extLst>
              <a:ext uri="{FF2B5EF4-FFF2-40B4-BE49-F238E27FC236}">
                <a16:creationId xmlns:a16="http://schemas.microsoft.com/office/drawing/2014/main" id="{510AE884-3843-5D47-8B88-6042B2A97B62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008" y="2979069"/>
            <a:ext cx="1128188" cy="1131375"/>
          </a:xfrm>
          <a:prstGeom prst="rect">
            <a:avLst/>
          </a:prstGeom>
        </p:spPr>
      </p:pic>
      <p:pic>
        <p:nvPicPr>
          <p:cNvPr id="67" name="Grafik 56">
            <a:extLst>
              <a:ext uri="{FF2B5EF4-FFF2-40B4-BE49-F238E27FC236}">
                <a16:creationId xmlns:a16="http://schemas.microsoft.com/office/drawing/2014/main" id="{4D6AF333-C32C-D142-8A7B-C1A880FD7A97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986" y="2981564"/>
            <a:ext cx="1128188" cy="1131375"/>
          </a:xfrm>
          <a:prstGeom prst="rect">
            <a:avLst/>
          </a:prstGeom>
        </p:spPr>
      </p:pic>
      <p:pic>
        <p:nvPicPr>
          <p:cNvPr id="68" name="Grafik 58" descr="Ein Bild, das dunkel enthält.&#10;&#10;Automatisch generierte Beschreibung">
            <a:extLst>
              <a:ext uri="{FF2B5EF4-FFF2-40B4-BE49-F238E27FC236}">
                <a16:creationId xmlns:a16="http://schemas.microsoft.com/office/drawing/2014/main" id="{30F8AC6D-E2F5-1842-BA8A-6077F31A5E4C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0" y="2993864"/>
            <a:ext cx="1128188" cy="1131375"/>
          </a:xfrm>
          <a:prstGeom prst="rect">
            <a:avLst/>
          </a:prstGeom>
        </p:spPr>
      </p:pic>
      <p:pic>
        <p:nvPicPr>
          <p:cNvPr id="69" name="Grafik 29" descr="Ein Bild, das Nachthimmel enthält.&#10;&#10;Automatisch generierte Beschreibung">
            <a:extLst>
              <a:ext uri="{FF2B5EF4-FFF2-40B4-BE49-F238E27FC236}">
                <a16:creationId xmlns:a16="http://schemas.microsoft.com/office/drawing/2014/main" id="{9AD981D7-CBEC-BB46-962B-73BC3F983C96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87" y="1979871"/>
            <a:ext cx="1128188" cy="1131375"/>
          </a:xfrm>
          <a:prstGeom prst="rect">
            <a:avLst/>
          </a:prstGeom>
        </p:spPr>
      </p:pic>
      <p:pic>
        <p:nvPicPr>
          <p:cNvPr id="70" name="Grafik 223" descr="Ein Bild, das Text, dunkel, Projektor enthält.&#10;&#10;Automatisch generierte Beschreibung">
            <a:extLst>
              <a:ext uri="{FF2B5EF4-FFF2-40B4-BE49-F238E27FC236}">
                <a16:creationId xmlns:a16="http://schemas.microsoft.com/office/drawing/2014/main" id="{E9B74672-0915-7A40-9E1D-C2F7FEFA3BC1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273" y="1959490"/>
            <a:ext cx="1128188" cy="1131375"/>
          </a:xfrm>
          <a:prstGeom prst="rect">
            <a:avLst/>
          </a:prstGeom>
        </p:spPr>
      </p:pic>
      <p:pic>
        <p:nvPicPr>
          <p:cNvPr id="71" name="Grafik 227">
            <a:extLst>
              <a:ext uri="{FF2B5EF4-FFF2-40B4-BE49-F238E27FC236}">
                <a16:creationId xmlns:a16="http://schemas.microsoft.com/office/drawing/2014/main" id="{AB43C107-CBDB-D344-B4D3-786E63785E18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86" y="1971962"/>
            <a:ext cx="1128188" cy="1131375"/>
          </a:xfrm>
          <a:prstGeom prst="rect">
            <a:avLst/>
          </a:prstGeom>
        </p:spPr>
      </p:pic>
      <p:pic>
        <p:nvPicPr>
          <p:cNvPr id="72" name="Grafik 231" descr="Ein Bild, das dunkel enthält.&#10;&#10;Automatisch generierte Beschreibung">
            <a:extLst>
              <a:ext uri="{FF2B5EF4-FFF2-40B4-BE49-F238E27FC236}">
                <a16:creationId xmlns:a16="http://schemas.microsoft.com/office/drawing/2014/main" id="{1778C4E0-F223-B34E-9626-7C32BEE418EE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200" y="1972941"/>
            <a:ext cx="1128188" cy="1131375"/>
          </a:xfrm>
          <a:prstGeom prst="rect">
            <a:avLst/>
          </a:prstGeom>
        </p:spPr>
      </p:pic>
      <p:pic>
        <p:nvPicPr>
          <p:cNvPr id="73" name="Grafik 235" descr="Ein Bild, das Text enthält.&#10;&#10;Automatisch generierte Beschreibung">
            <a:extLst>
              <a:ext uri="{FF2B5EF4-FFF2-40B4-BE49-F238E27FC236}">
                <a16:creationId xmlns:a16="http://schemas.microsoft.com/office/drawing/2014/main" id="{A0055DFB-74FF-C347-A3AB-CB286EB3E200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570" y="1972941"/>
            <a:ext cx="1128188" cy="1131375"/>
          </a:xfrm>
          <a:prstGeom prst="rect">
            <a:avLst/>
          </a:prstGeom>
        </p:spPr>
      </p:pic>
      <p:pic>
        <p:nvPicPr>
          <p:cNvPr id="74" name="Grafik 239">
            <a:extLst>
              <a:ext uri="{FF2B5EF4-FFF2-40B4-BE49-F238E27FC236}">
                <a16:creationId xmlns:a16="http://schemas.microsoft.com/office/drawing/2014/main" id="{23536B0C-979E-054D-B767-3B4565D2C82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861" y="1974480"/>
            <a:ext cx="1128188" cy="1131375"/>
          </a:xfrm>
          <a:prstGeom prst="rect">
            <a:avLst/>
          </a:prstGeom>
        </p:spPr>
      </p:pic>
      <p:pic>
        <p:nvPicPr>
          <p:cNvPr id="75" name="Grafik 243">
            <a:extLst>
              <a:ext uri="{FF2B5EF4-FFF2-40B4-BE49-F238E27FC236}">
                <a16:creationId xmlns:a16="http://schemas.microsoft.com/office/drawing/2014/main" id="{488B0F43-5666-0745-A4EB-BAC67E6D5C80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408" y="1976439"/>
            <a:ext cx="1128188" cy="1131375"/>
          </a:xfrm>
          <a:prstGeom prst="rect">
            <a:avLst/>
          </a:prstGeom>
        </p:spPr>
      </p:pic>
      <p:pic>
        <p:nvPicPr>
          <p:cNvPr id="76" name="Grafik 247" descr="Ein Bild, das Text enthält.&#10;&#10;Automatisch generierte Beschreibung">
            <a:extLst>
              <a:ext uri="{FF2B5EF4-FFF2-40B4-BE49-F238E27FC236}">
                <a16:creationId xmlns:a16="http://schemas.microsoft.com/office/drawing/2014/main" id="{0E47D6EB-6E65-B74A-B721-FBDBF31D3A09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139" y="1967508"/>
            <a:ext cx="1128188" cy="1131375"/>
          </a:xfrm>
          <a:prstGeom prst="rect">
            <a:avLst/>
          </a:prstGeom>
        </p:spPr>
      </p:pic>
      <p:pic>
        <p:nvPicPr>
          <p:cNvPr id="77" name="Grafik 251">
            <a:extLst>
              <a:ext uri="{FF2B5EF4-FFF2-40B4-BE49-F238E27FC236}">
                <a16:creationId xmlns:a16="http://schemas.microsoft.com/office/drawing/2014/main" id="{1D11E365-9C58-0647-9C93-9AA089DB650E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424" y="1968005"/>
            <a:ext cx="1128188" cy="1131375"/>
          </a:xfrm>
          <a:prstGeom prst="rect">
            <a:avLst/>
          </a:prstGeom>
        </p:spPr>
      </p:pic>
      <p:pic>
        <p:nvPicPr>
          <p:cNvPr id="78" name="Grafik 31" descr="Ein Bild, das Text enthält.&#10;&#10;Automatisch generierte Beschreibung">
            <a:extLst>
              <a:ext uri="{FF2B5EF4-FFF2-40B4-BE49-F238E27FC236}">
                <a16:creationId xmlns:a16="http://schemas.microsoft.com/office/drawing/2014/main" id="{38AB770C-1DBD-4A4A-B3E5-12F15E1220C0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259" y="1979870"/>
            <a:ext cx="1128188" cy="1131375"/>
          </a:xfrm>
          <a:prstGeom prst="rect">
            <a:avLst/>
          </a:prstGeom>
        </p:spPr>
      </p:pic>
      <p:pic>
        <p:nvPicPr>
          <p:cNvPr id="79" name="Grafik 33">
            <a:extLst>
              <a:ext uri="{FF2B5EF4-FFF2-40B4-BE49-F238E27FC236}">
                <a16:creationId xmlns:a16="http://schemas.microsoft.com/office/drawing/2014/main" id="{1C08883B-1C71-2F42-BBA3-3B64AFA13B01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065" y="1981022"/>
            <a:ext cx="1128188" cy="1131375"/>
          </a:xfrm>
          <a:prstGeom prst="rect">
            <a:avLst/>
          </a:prstGeom>
        </p:spPr>
      </p:pic>
      <p:pic>
        <p:nvPicPr>
          <p:cNvPr id="80" name="Grafik 27" descr="Ein Bild, das Text, dunkel, Nachthimmel enthält.&#10;&#10;Automatisch generierte Beschreibung">
            <a:extLst>
              <a:ext uri="{FF2B5EF4-FFF2-40B4-BE49-F238E27FC236}">
                <a16:creationId xmlns:a16="http://schemas.microsoft.com/office/drawing/2014/main" id="{E3685AD7-A6DB-D448-89F6-6A8824492752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91" y="978950"/>
            <a:ext cx="1128188" cy="1131375"/>
          </a:xfrm>
          <a:prstGeom prst="rect">
            <a:avLst/>
          </a:prstGeom>
        </p:spPr>
      </p:pic>
      <p:pic>
        <p:nvPicPr>
          <p:cNvPr id="81" name="Grafik 25">
            <a:extLst>
              <a:ext uri="{FF2B5EF4-FFF2-40B4-BE49-F238E27FC236}">
                <a16:creationId xmlns:a16="http://schemas.microsoft.com/office/drawing/2014/main" id="{B52DAC54-22FE-D841-93D3-CDC06BABF28F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140" y="964716"/>
            <a:ext cx="1128188" cy="1131375"/>
          </a:xfrm>
          <a:prstGeom prst="rect">
            <a:avLst/>
          </a:prstGeom>
        </p:spPr>
      </p:pic>
      <p:pic>
        <p:nvPicPr>
          <p:cNvPr id="82" name="Grafik 23" descr="Ein Bild, das Text enthält.&#10;&#10;Automatisch generierte Beschreibung">
            <a:extLst>
              <a:ext uri="{FF2B5EF4-FFF2-40B4-BE49-F238E27FC236}">
                <a16:creationId xmlns:a16="http://schemas.microsoft.com/office/drawing/2014/main" id="{B0CB6A5D-DF1D-7E4A-8BCC-EA5EF578335C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591" y="966730"/>
            <a:ext cx="1128188" cy="1131375"/>
          </a:xfrm>
          <a:prstGeom prst="rect">
            <a:avLst/>
          </a:prstGeom>
        </p:spPr>
      </p:pic>
      <p:pic>
        <p:nvPicPr>
          <p:cNvPr id="83" name="Grafik 21" descr="Ein Bild, das Text, Container, Projektor enthält.&#10;&#10;Automatisch generierte Beschreibung">
            <a:extLst>
              <a:ext uri="{FF2B5EF4-FFF2-40B4-BE49-F238E27FC236}">
                <a16:creationId xmlns:a16="http://schemas.microsoft.com/office/drawing/2014/main" id="{5BC08DF3-3494-A84D-BFE1-DDEC32DA6FFF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405" y="942340"/>
            <a:ext cx="1128188" cy="1131375"/>
          </a:xfrm>
          <a:prstGeom prst="rect">
            <a:avLst/>
          </a:prstGeom>
        </p:spPr>
      </p:pic>
      <p:pic>
        <p:nvPicPr>
          <p:cNvPr id="84" name="Grafik 19">
            <a:extLst>
              <a:ext uri="{FF2B5EF4-FFF2-40B4-BE49-F238E27FC236}">
                <a16:creationId xmlns:a16="http://schemas.microsoft.com/office/drawing/2014/main" id="{61502965-A8D3-5A44-A0DA-2D602B514983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767" y="974727"/>
            <a:ext cx="1128188" cy="1131375"/>
          </a:xfrm>
          <a:prstGeom prst="rect">
            <a:avLst/>
          </a:prstGeom>
        </p:spPr>
      </p:pic>
      <p:pic>
        <p:nvPicPr>
          <p:cNvPr id="85" name="Grafik 7" descr="Ein Bild, das Nachthimmel enthält.&#10;&#10;Automatisch generierte Beschreibung">
            <a:extLst>
              <a:ext uri="{FF2B5EF4-FFF2-40B4-BE49-F238E27FC236}">
                <a16:creationId xmlns:a16="http://schemas.microsoft.com/office/drawing/2014/main" id="{1FA7F417-4095-D44E-B70D-5AEB33D5FD96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469" y="968073"/>
            <a:ext cx="1128188" cy="1131375"/>
          </a:xfrm>
          <a:prstGeom prst="rect">
            <a:avLst/>
          </a:prstGeom>
        </p:spPr>
      </p:pic>
      <p:pic>
        <p:nvPicPr>
          <p:cNvPr id="86" name="Grafik 9">
            <a:extLst>
              <a:ext uri="{FF2B5EF4-FFF2-40B4-BE49-F238E27FC236}">
                <a16:creationId xmlns:a16="http://schemas.microsoft.com/office/drawing/2014/main" id="{396EC409-C73B-5A43-8819-BE92F6C52B08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529" y="969086"/>
            <a:ext cx="1128188" cy="1131375"/>
          </a:xfrm>
          <a:prstGeom prst="rect">
            <a:avLst/>
          </a:prstGeom>
        </p:spPr>
      </p:pic>
      <p:pic>
        <p:nvPicPr>
          <p:cNvPr id="87" name="Grafik 11">
            <a:extLst>
              <a:ext uri="{FF2B5EF4-FFF2-40B4-BE49-F238E27FC236}">
                <a16:creationId xmlns:a16="http://schemas.microsoft.com/office/drawing/2014/main" id="{9AD70F4D-0F1C-C447-A96E-DD44A6877374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074" y="950098"/>
            <a:ext cx="1128188" cy="1131375"/>
          </a:xfrm>
          <a:prstGeom prst="rect">
            <a:avLst/>
          </a:prstGeom>
        </p:spPr>
      </p:pic>
      <p:pic>
        <p:nvPicPr>
          <p:cNvPr id="88" name="Grafik 13">
            <a:extLst>
              <a:ext uri="{FF2B5EF4-FFF2-40B4-BE49-F238E27FC236}">
                <a16:creationId xmlns:a16="http://schemas.microsoft.com/office/drawing/2014/main" id="{5490AC87-9A88-5647-87D1-7B6F07BCE1BB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295" y="972583"/>
            <a:ext cx="1128188" cy="1131375"/>
          </a:xfrm>
          <a:prstGeom prst="rect">
            <a:avLst/>
          </a:prstGeom>
        </p:spPr>
      </p:pic>
      <p:pic>
        <p:nvPicPr>
          <p:cNvPr id="89" name="Grafik 15">
            <a:extLst>
              <a:ext uri="{FF2B5EF4-FFF2-40B4-BE49-F238E27FC236}">
                <a16:creationId xmlns:a16="http://schemas.microsoft.com/office/drawing/2014/main" id="{6FF81F7B-945A-FA49-8DE5-BAFF1A2CDE0D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985" y="984815"/>
            <a:ext cx="1128188" cy="1131375"/>
          </a:xfrm>
          <a:prstGeom prst="rect">
            <a:avLst/>
          </a:prstGeom>
        </p:spPr>
      </p:pic>
      <p:pic>
        <p:nvPicPr>
          <p:cNvPr id="90" name="Grafik 17" descr="Ein Bild, das Pfeil enthält.&#10;&#10;Automatisch generierte Beschreibung">
            <a:extLst>
              <a:ext uri="{FF2B5EF4-FFF2-40B4-BE49-F238E27FC236}">
                <a16:creationId xmlns:a16="http://schemas.microsoft.com/office/drawing/2014/main" id="{120D427A-FE98-F44B-AE53-892DF922961D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956466"/>
            <a:ext cx="1128188" cy="113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789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0" descr="Ein Bild, das Nachthimmel enthält.&#10;&#10;Automatisch generierte Beschreibung">
            <a:extLst>
              <a:ext uri="{FF2B5EF4-FFF2-40B4-BE49-F238E27FC236}">
                <a16:creationId xmlns:a16="http://schemas.microsoft.com/office/drawing/2014/main" id="{0546FD30-033E-4F4C-8BA3-25193E6C56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373" y="2688077"/>
            <a:ext cx="1082042" cy="1085090"/>
          </a:xfrm>
          <a:prstGeom prst="rect">
            <a:avLst/>
          </a:prstGeom>
        </p:spPr>
      </p:pic>
      <p:pic>
        <p:nvPicPr>
          <p:cNvPr id="3" name="Grafik 12">
            <a:extLst>
              <a:ext uri="{FF2B5EF4-FFF2-40B4-BE49-F238E27FC236}">
                <a16:creationId xmlns:a16="http://schemas.microsoft.com/office/drawing/2014/main" id="{C550D6A5-B9BB-1441-BFF1-F860C3C532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492" y="2688077"/>
            <a:ext cx="1082042" cy="1085090"/>
          </a:xfrm>
          <a:prstGeom prst="rect">
            <a:avLst/>
          </a:prstGeom>
        </p:spPr>
      </p:pic>
      <p:pic>
        <p:nvPicPr>
          <p:cNvPr id="4" name="Grafik 14">
            <a:extLst>
              <a:ext uri="{FF2B5EF4-FFF2-40B4-BE49-F238E27FC236}">
                <a16:creationId xmlns:a16="http://schemas.microsoft.com/office/drawing/2014/main" id="{F21E2015-F3E1-8449-8633-511461A0A2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610" y="2688077"/>
            <a:ext cx="1082042" cy="1085090"/>
          </a:xfrm>
          <a:prstGeom prst="rect">
            <a:avLst/>
          </a:prstGeom>
        </p:spPr>
      </p:pic>
      <p:pic>
        <p:nvPicPr>
          <p:cNvPr id="5" name="Grafik 16">
            <a:extLst>
              <a:ext uri="{FF2B5EF4-FFF2-40B4-BE49-F238E27FC236}">
                <a16:creationId xmlns:a16="http://schemas.microsoft.com/office/drawing/2014/main" id="{7380727A-9CD5-9B47-ADC1-46C5787314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26" y="3658343"/>
            <a:ext cx="1085090" cy="1082042"/>
          </a:xfrm>
          <a:prstGeom prst="rect">
            <a:avLst/>
          </a:prstGeom>
        </p:spPr>
      </p:pic>
      <p:pic>
        <p:nvPicPr>
          <p:cNvPr id="6" name="Grafik 18">
            <a:extLst>
              <a:ext uri="{FF2B5EF4-FFF2-40B4-BE49-F238E27FC236}">
                <a16:creationId xmlns:a16="http://schemas.microsoft.com/office/drawing/2014/main" id="{0D94835E-B34A-7B44-A757-F1E2752720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668" y="3656819"/>
            <a:ext cx="1082042" cy="1085090"/>
          </a:xfrm>
          <a:prstGeom prst="rect">
            <a:avLst/>
          </a:prstGeom>
        </p:spPr>
      </p:pic>
      <p:pic>
        <p:nvPicPr>
          <p:cNvPr id="7" name="Grafik 20">
            <a:extLst>
              <a:ext uri="{FF2B5EF4-FFF2-40B4-BE49-F238E27FC236}">
                <a16:creationId xmlns:a16="http://schemas.microsoft.com/office/drawing/2014/main" id="{2B98F639-3CCA-5948-86CB-CE12102A87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963" y="3656819"/>
            <a:ext cx="1082042" cy="1085090"/>
          </a:xfrm>
          <a:prstGeom prst="rect">
            <a:avLst/>
          </a:prstGeom>
        </p:spPr>
      </p:pic>
      <p:pic>
        <p:nvPicPr>
          <p:cNvPr id="8" name="Grafik 22">
            <a:extLst>
              <a:ext uri="{FF2B5EF4-FFF2-40B4-BE49-F238E27FC236}">
                <a16:creationId xmlns:a16="http://schemas.microsoft.com/office/drawing/2014/main" id="{C82F5FB2-E8B2-FD49-9AB6-62A3B8F298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210" y="3656819"/>
            <a:ext cx="1085090" cy="1085090"/>
          </a:xfrm>
          <a:prstGeom prst="rect">
            <a:avLst/>
          </a:prstGeom>
        </p:spPr>
      </p:pic>
      <p:pic>
        <p:nvPicPr>
          <p:cNvPr id="9" name="Grafik 24">
            <a:extLst>
              <a:ext uri="{FF2B5EF4-FFF2-40B4-BE49-F238E27FC236}">
                <a16:creationId xmlns:a16="http://schemas.microsoft.com/office/drawing/2014/main" id="{A095221F-57C5-AB4C-8902-0E35C425101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457" y="3656819"/>
            <a:ext cx="1085090" cy="1085090"/>
          </a:xfrm>
          <a:prstGeom prst="rect">
            <a:avLst/>
          </a:prstGeom>
        </p:spPr>
      </p:pic>
      <p:pic>
        <p:nvPicPr>
          <p:cNvPr id="10" name="Grafik 26" descr="Ein Bild, das Nachthimmel enthält.&#10;&#10;Automatisch generierte Beschreibung">
            <a:extLst>
              <a:ext uri="{FF2B5EF4-FFF2-40B4-BE49-F238E27FC236}">
                <a16:creationId xmlns:a16="http://schemas.microsoft.com/office/drawing/2014/main" id="{1F77B421-58CE-0D43-95E1-DD6079DCE60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752" y="3656819"/>
            <a:ext cx="1082042" cy="1085090"/>
          </a:xfrm>
          <a:prstGeom prst="rect">
            <a:avLst/>
          </a:prstGeom>
        </p:spPr>
      </p:pic>
      <p:pic>
        <p:nvPicPr>
          <p:cNvPr id="11" name="Grafik 28">
            <a:extLst>
              <a:ext uri="{FF2B5EF4-FFF2-40B4-BE49-F238E27FC236}">
                <a16:creationId xmlns:a16="http://schemas.microsoft.com/office/drawing/2014/main" id="{C04462BF-37BA-C24E-AE65-BFB692B78E7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99" y="3658343"/>
            <a:ext cx="1085090" cy="1082042"/>
          </a:xfrm>
          <a:prstGeom prst="rect">
            <a:avLst/>
          </a:prstGeom>
        </p:spPr>
      </p:pic>
      <p:pic>
        <p:nvPicPr>
          <p:cNvPr id="12" name="Grafik 30">
            <a:extLst>
              <a:ext uri="{FF2B5EF4-FFF2-40B4-BE49-F238E27FC236}">
                <a16:creationId xmlns:a16="http://schemas.microsoft.com/office/drawing/2014/main" id="{26713F1C-35A5-244D-A90E-E8E5B207B6A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868" y="2688077"/>
            <a:ext cx="1082042" cy="1085090"/>
          </a:xfrm>
          <a:prstGeom prst="rect">
            <a:avLst/>
          </a:prstGeom>
        </p:spPr>
      </p:pic>
      <p:pic>
        <p:nvPicPr>
          <p:cNvPr id="13" name="Grafik 32">
            <a:extLst>
              <a:ext uri="{FF2B5EF4-FFF2-40B4-BE49-F238E27FC236}">
                <a16:creationId xmlns:a16="http://schemas.microsoft.com/office/drawing/2014/main" id="{F353CD53-76D0-F447-95A6-861D85E90EE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750" y="2688077"/>
            <a:ext cx="1085090" cy="1085090"/>
          </a:xfrm>
          <a:prstGeom prst="rect">
            <a:avLst/>
          </a:prstGeom>
        </p:spPr>
      </p:pic>
      <p:pic>
        <p:nvPicPr>
          <p:cNvPr id="14" name="Grafik 34">
            <a:extLst>
              <a:ext uri="{FF2B5EF4-FFF2-40B4-BE49-F238E27FC236}">
                <a16:creationId xmlns:a16="http://schemas.microsoft.com/office/drawing/2014/main" id="{E7FCED6C-8D4D-2B47-B8B9-1262C2226BB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680" y="2689601"/>
            <a:ext cx="1085090" cy="1082042"/>
          </a:xfrm>
          <a:prstGeom prst="rect">
            <a:avLst/>
          </a:prstGeom>
        </p:spPr>
      </p:pic>
      <p:pic>
        <p:nvPicPr>
          <p:cNvPr id="15" name="Grafik 38">
            <a:extLst>
              <a:ext uri="{FF2B5EF4-FFF2-40B4-BE49-F238E27FC236}">
                <a16:creationId xmlns:a16="http://schemas.microsoft.com/office/drawing/2014/main" id="{7DFD2130-92D1-4A43-B4B5-31B17F0C946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356" y="2724294"/>
            <a:ext cx="1085090" cy="1085090"/>
          </a:xfrm>
          <a:prstGeom prst="rect">
            <a:avLst/>
          </a:prstGeom>
        </p:spPr>
      </p:pic>
      <p:pic>
        <p:nvPicPr>
          <p:cNvPr id="16" name="Grafik 40">
            <a:extLst>
              <a:ext uri="{FF2B5EF4-FFF2-40B4-BE49-F238E27FC236}">
                <a16:creationId xmlns:a16="http://schemas.microsoft.com/office/drawing/2014/main" id="{0670CB8E-1F8C-E843-9EB2-D33FFC65BF6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938" y="2688077"/>
            <a:ext cx="1085090" cy="1085090"/>
          </a:xfrm>
          <a:prstGeom prst="rect">
            <a:avLst/>
          </a:prstGeom>
        </p:spPr>
      </p:pic>
      <p:pic>
        <p:nvPicPr>
          <p:cNvPr id="17" name="Grafik 42">
            <a:extLst>
              <a:ext uri="{FF2B5EF4-FFF2-40B4-BE49-F238E27FC236}">
                <a16:creationId xmlns:a16="http://schemas.microsoft.com/office/drawing/2014/main" id="{D34CF732-3BB4-AE4C-85B7-4123CCAF66F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008" y="2688077"/>
            <a:ext cx="1085090" cy="1085090"/>
          </a:xfrm>
          <a:prstGeom prst="rect">
            <a:avLst/>
          </a:prstGeom>
        </p:spPr>
      </p:pic>
      <p:pic>
        <p:nvPicPr>
          <p:cNvPr id="18" name="Grafik 44">
            <a:extLst>
              <a:ext uri="{FF2B5EF4-FFF2-40B4-BE49-F238E27FC236}">
                <a16:creationId xmlns:a16="http://schemas.microsoft.com/office/drawing/2014/main" id="{B926C1C1-2C79-C24B-8CAE-8625AAB19E3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668" y="3669006"/>
            <a:ext cx="1085090" cy="1085090"/>
          </a:xfrm>
          <a:prstGeom prst="rect">
            <a:avLst/>
          </a:prstGeom>
        </p:spPr>
      </p:pic>
      <p:pic>
        <p:nvPicPr>
          <p:cNvPr id="19" name="Grafik 46">
            <a:extLst>
              <a:ext uri="{FF2B5EF4-FFF2-40B4-BE49-F238E27FC236}">
                <a16:creationId xmlns:a16="http://schemas.microsoft.com/office/drawing/2014/main" id="{62257C58-C9CA-AC4B-A208-6B8390C467A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148" y="2688077"/>
            <a:ext cx="1085090" cy="1085090"/>
          </a:xfrm>
          <a:prstGeom prst="rect">
            <a:avLst/>
          </a:prstGeom>
        </p:spPr>
      </p:pic>
      <p:pic>
        <p:nvPicPr>
          <p:cNvPr id="20" name="Grafik 48">
            <a:extLst>
              <a:ext uri="{FF2B5EF4-FFF2-40B4-BE49-F238E27FC236}">
                <a16:creationId xmlns:a16="http://schemas.microsoft.com/office/drawing/2014/main" id="{ACFAB28B-78FC-1548-A9DB-6FEAD2C03E5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6" y="2688077"/>
            <a:ext cx="1082042" cy="1085090"/>
          </a:xfrm>
          <a:prstGeom prst="rect">
            <a:avLst/>
          </a:prstGeom>
        </p:spPr>
      </p:pic>
      <p:pic>
        <p:nvPicPr>
          <p:cNvPr id="21" name="Grafik 50">
            <a:extLst>
              <a:ext uri="{FF2B5EF4-FFF2-40B4-BE49-F238E27FC236}">
                <a16:creationId xmlns:a16="http://schemas.microsoft.com/office/drawing/2014/main" id="{926EAF33-61F0-2340-8561-461ABC780A9A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904" y="3680162"/>
            <a:ext cx="1085090" cy="1085090"/>
          </a:xfrm>
          <a:prstGeom prst="rect">
            <a:avLst/>
          </a:prstGeom>
        </p:spPr>
      </p:pic>
      <p:pic>
        <p:nvPicPr>
          <p:cNvPr id="22" name="Grafik 52">
            <a:extLst>
              <a:ext uri="{FF2B5EF4-FFF2-40B4-BE49-F238E27FC236}">
                <a16:creationId xmlns:a16="http://schemas.microsoft.com/office/drawing/2014/main" id="{E803495B-F68C-EC4E-A54F-A7069E00ECA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651" y="1797865"/>
            <a:ext cx="1082042" cy="1085090"/>
          </a:xfrm>
          <a:prstGeom prst="rect">
            <a:avLst/>
          </a:prstGeom>
        </p:spPr>
      </p:pic>
      <p:pic>
        <p:nvPicPr>
          <p:cNvPr id="23" name="Grafik 54">
            <a:extLst>
              <a:ext uri="{FF2B5EF4-FFF2-40B4-BE49-F238E27FC236}">
                <a16:creationId xmlns:a16="http://schemas.microsoft.com/office/drawing/2014/main" id="{684DD92E-A738-3F4D-BCFD-DED5C74F55CC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341" y="1797865"/>
            <a:ext cx="1085090" cy="1085090"/>
          </a:xfrm>
          <a:prstGeom prst="rect">
            <a:avLst/>
          </a:prstGeom>
        </p:spPr>
      </p:pic>
      <p:pic>
        <p:nvPicPr>
          <p:cNvPr id="24" name="Grafik 56">
            <a:extLst>
              <a:ext uri="{FF2B5EF4-FFF2-40B4-BE49-F238E27FC236}">
                <a16:creationId xmlns:a16="http://schemas.microsoft.com/office/drawing/2014/main" id="{47FF9A74-2430-CC4C-8494-613CCC68570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076" y="1797865"/>
            <a:ext cx="1082042" cy="1085090"/>
          </a:xfrm>
          <a:prstGeom prst="rect">
            <a:avLst/>
          </a:prstGeom>
        </p:spPr>
      </p:pic>
      <p:pic>
        <p:nvPicPr>
          <p:cNvPr id="25" name="Grafik 58">
            <a:extLst>
              <a:ext uri="{FF2B5EF4-FFF2-40B4-BE49-F238E27FC236}">
                <a16:creationId xmlns:a16="http://schemas.microsoft.com/office/drawing/2014/main" id="{BC7B2B93-D033-9840-9F00-0FED257FF82B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811" y="1797865"/>
            <a:ext cx="1082042" cy="1085090"/>
          </a:xfrm>
          <a:prstGeom prst="rect">
            <a:avLst/>
          </a:prstGeom>
        </p:spPr>
      </p:pic>
      <p:pic>
        <p:nvPicPr>
          <p:cNvPr id="26" name="Grafik 60">
            <a:extLst>
              <a:ext uri="{FF2B5EF4-FFF2-40B4-BE49-F238E27FC236}">
                <a16:creationId xmlns:a16="http://schemas.microsoft.com/office/drawing/2014/main" id="{136BC10E-4911-C447-BBAF-94350EF37F5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546" y="1797865"/>
            <a:ext cx="1082042" cy="1085090"/>
          </a:xfrm>
          <a:prstGeom prst="rect">
            <a:avLst/>
          </a:prstGeom>
        </p:spPr>
      </p:pic>
      <p:pic>
        <p:nvPicPr>
          <p:cNvPr id="27" name="Grafik 62">
            <a:extLst>
              <a:ext uri="{FF2B5EF4-FFF2-40B4-BE49-F238E27FC236}">
                <a16:creationId xmlns:a16="http://schemas.microsoft.com/office/drawing/2014/main" id="{5412EDC9-DA74-1D47-8537-0A5520EC9A1F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281" y="1797865"/>
            <a:ext cx="1082042" cy="1082042"/>
          </a:xfrm>
          <a:prstGeom prst="rect">
            <a:avLst/>
          </a:prstGeom>
        </p:spPr>
      </p:pic>
      <p:pic>
        <p:nvPicPr>
          <p:cNvPr id="28" name="Grafik 64">
            <a:extLst>
              <a:ext uri="{FF2B5EF4-FFF2-40B4-BE49-F238E27FC236}">
                <a16:creationId xmlns:a16="http://schemas.microsoft.com/office/drawing/2014/main" id="{703616EE-4E98-054D-B2AE-9D4141DF12B1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016" y="1797865"/>
            <a:ext cx="1082042" cy="1085090"/>
          </a:xfrm>
          <a:prstGeom prst="rect">
            <a:avLst/>
          </a:prstGeom>
        </p:spPr>
      </p:pic>
      <p:pic>
        <p:nvPicPr>
          <p:cNvPr id="29" name="Grafik 66">
            <a:extLst>
              <a:ext uri="{FF2B5EF4-FFF2-40B4-BE49-F238E27FC236}">
                <a16:creationId xmlns:a16="http://schemas.microsoft.com/office/drawing/2014/main" id="{42ECD4D9-44A2-144D-8763-DFA4F75AE122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703" y="1797865"/>
            <a:ext cx="1085090" cy="1085090"/>
          </a:xfrm>
          <a:prstGeom prst="rect">
            <a:avLst/>
          </a:prstGeom>
        </p:spPr>
      </p:pic>
      <p:pic>
        <p:nvPicPr>
          <p:cNvPr id="30" name="Grafik 68">
            <a:extLst>
              <a:ext uri="{FF2B5EF4-FFF2-40B4-BE49-F238E27FC236}">
                <a16:creationId xmlns:a16="http://schemas.microsoft.com/office/drawing/2014/main" id="{CA701AE7-4A89-2E4A-859A-41C2202BA1D1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438" y="1797865"/>
            <a:ext cx="1082042" cy="1082042"/>
          </a:xfrm>
          <a:prstGeom prst="rect">
            <a:avLst/>
          </a:prstGeom>
        </p:spPr>
      </p:pic>
      <p:pic>
        <p:nvPicPr>
          <p:cNvPr id="31" name="Grafik 70">
            <a:extLst>
              <a:ext uri="{FF2B5EF4-FFF2-40B4-BE49-F238E27FC236}">
                <a16:creationId xmlns:a16="http://schemas.microsoft.com/office/drawing/2014/main" id="{B86DD40C-83F8-A54F-AEA0-CDD011801E27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125" y="1797865"/>
            <a:ext cx="1085090" cy="1085090"/>
          </a:xfrm>
          <a:prstGeom prst="rect">
            <a:avLst/>
          </a:prstGeom>
        </p:spPr>
      </p:pic>
      <p:pic>
        <p:nvPicPr>
          <p:cNvPr id="32" name="Grafik 72">
            <a:extLst>
              <a:ext uri="{FF2B5EF4-FFF2-40B4-BE49-F238E27FC236}">
                <a16:creationId xmlns:a16="http://schemas.microsoft.com/office/drawing/2014/main" id="{ABFE585F-38AB-CA41-9B48-D8B0F2A75595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12" y="1797865"/>
            <a:ext cx="1085090" cy="1085090"/>
          </a:xfrm>
          <a:prstGeom prst="rect">
            <a:avLst/>
          </a:prstGeom>
        </p:spPr>
      </p:pic>
      <p:pic>
        <p:nvPicPr>
          <p:cNvPr id="33" name="Grafik 74">
            <a:extLst>
              <a:ext uri="{FF2B5EF4-FFF2-40B4-BE49-F238E27FC236}">
                <a16:creationId xmlns:a16="http://schemas.microsoft.com/office/drawing/2014/main" id="{161F991B-9928-794E-8586-CD26C364529A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879" y="3651821"/>
            <a:ext cx="1082042" cy="1085090"/>
          </a:xfrm>
          <a:prstGeom prst="rect">
            <a:avLst/>
          </a:prstGeom>
        </p:spPr>
      </p:pic>
      <p:pic>
        <p:nvPicPr>
          <p:cNvPr id="34" name="Grafik 76">
            <a:extLst>
              <a:ext uri="{FF2B5EF4-FFF2-40B4-BE49-F238E27FC236}">
                <a16:creationId xmlns:a16="http://schemas.microsoft.com/office/drawing/2014/main" id="{0964C858-6464-E448-AD25-E05BEE58EB06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340" y="957670"/>
            <a:ext cx="1085090" cy="1082042"/>
          </a:xfrm>
          <a:prstGeom prst="rect">
            <a:avLst/>
          </a:prstGeom>
        </p:spPr>
      </p:pic>
      <p:pic>
        <p:nvPicPr>
          <p:cNvPr id="35" name="Grafik 78">
            <a:extLst>
              <a:ext uri="{FF2B5EF4-FFF2-40B4-BE49-F238E27FC236}">
                <a16:creationId xmlns:a16="http://schemas.microsoft.com/office/drawing/2014/main" id="{84A943D7-3080-1940-8BA1-A54E13756E87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390" y="957670"/>
            <a:ext cx="1082042" cy="1082042"/>
          </a:xfrm>
          <a:prstGeom prst="rect">
            <a:avLst/>
          </a:prstGeom>
        </p:spPr>
      </p:pic>
      <p:pic>
        <p:nvPicPr>
          <p:cNvPr id="36" name="Grafik 80">
            <a:extLst>
              <a:ext uri="{FF2B5EF4-FFF2-40B4-BE49-F238E27FC236}">
                <a16:creationId xmlns:a16="http://schemas.microsoft.com/office/drawing/2014/main" id="{BED0188A-1D27-F84F-9701-59FC145C999C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441" y="956146"/>
            <a:ext cx="1082042" cy="1085090"/>
          </a:xfrm>
          <a:prstGeom prst="rect">
            <a:avLst/>
          </a:prstGeom>
        </p:spPr>
      </p:pic>
      <p:pic>
        <p:nvPicPr>
          <p:cNvPr id="37" name="Grafik 82">
            <a:extLst>
              <a:ext uri="{FF2B5EF4-FFF2-40B4-BE49-F238E27FC236}">
                <a16:creationId xmlns:a16="http://schemas.microsoft.com/office/drawing/2014/main" id="{B798C5E8-0944-824E-9415-33B6355B6CDC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492" y="957670"/>
            <a:ext cx="1082042" cy="1082042"/>
          </a:xfrm>
          <a:prstGeom prst="rect">
            <a:avLst/>
          </a:prstGeom>
        </p:spPr>
      </p:pic>
      <p:pic>
        <p:nvPicPr>
          <p:cNvPr id="38" name="Grafik 84">
            <a:extLst>
              <a:ext uri="{FF2B5EF4-FFF2-40B4-BE49-F238E27FC236}">
                <a16:creationId xmlns:a16="http://schemas.microsoft.com/office/drawing/2014/main" id="{F70E425F-DFB2-D34A-BE8C-572B281ED01C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543" y="957670"/>
            <a:ext cx="1082042" cy="1082042"/>
          </a:xfrm>
          <a:prstGeom prst="rect">
            <a:avLst/>
          </a:prstGeom>
        </p:spPr>
      </p:pic>
      <p:pic>
        <p:nvPicPr>
          <p:cNvPr id="39" name="Grafik 86">
            <a:extLst>
              <a:ext uri="{FF2B5EF4-FFF2-40B4-BE49-F238E27FC236}">
                <a16:creationId xmlns:a16="http://schemas.microsoft.com/office/drawing/2014/main" id="{E9E5C761-60F5-384A-94A0-BC7DCAEEB89C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594" y="957670"/>
            <a:ext cx="1082042" cy="1082042"/>
          </a:xfrm>
          <a:prstGeom prst="rect">
            <a:avLst/>
          </a:prstGeom>
        </p:spPr>
      </p:pic>
      <p:pic>
        <p:nvPicPr>
          <p:cNvPr id="40" name="Grafik 88">
            <a:extLst>
              <a:ext uri="{FF2B5EF4-FFF2-40B4-BE49-F238E27FC236}">
                <a16:creationId xmlns:a16="http://schemas.microsoft.com/office/drawing/2014/main" id="{1FD8A826-17DE-5C47-804F-875C6EE99776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645" y="956146"/>
            <a:ext cx="1082042" cy="1085090"/>
          </a:xfrm>
          <a:prstGeom prst="rect">
            <a:avLst/>
          </a:prstGeom>
        </p:spPr>
      </p:pic>
      <p:pic>
        <p:nvPicPr>
          <p:cNvPr id="41" name="Grafik 90">
            <a:extLst>
              <a:ext uri="{FF2B5EF4-FFF2-40B4-BE49-F238E27FC236}">
                <a16:creationId xmlns:a16="http://schemas.microsoft.com/office/drawing/2014/main" id="{06EA26FD-C81C-4544-893D-4534A8AD6814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96" y="956146"/>
            <a:ext cx="1082042" cy="1085090"/>
          </a:xfrm>
          <a:prstGeom prst="rect">
            <a:avLst/>
          </a:prstGeom>
        </p:spPr>
      </p:pic>
      <p:pic>
        <p:nvPicPr>
          <p:cNvPr id="42" name="Grafik 92" descr="Ein Bild, das Text enthält.&#10;&#10;Automatisch generierte Beschreibung">
            <a:extLst>
              <a:ext uri="{FF2B5EF4-FFF2-40B4-BE49-F238E27FC236}">
                <a16:creationId xmlns:a16="http://schemas.microsoft.com/office/drawing/2014/main" id="{4DB09838-22A9-C744-B2A0-7D47E8AB207A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699" y="956146"/>
            <a:ext cx="1085090" cy="1085090"/>
          </a:xfrm>
          <a:prstGeom prst="rect">
            <a:avLst/>
          </a:prstGeom>
        </p:spPr>
      </p:pic>
      <p:pic>
        <p:nvPicPr>
          <p:cNvPr id="43" name="Grafik 94">
            <a:extLst>
              <a:ext uri="{FF2B5EF4-FFF2-40B4-BE49-F238E27FC236}">
                <a16:creationId xmlns:a16="http://schemas.microsoft.com/office/drawing/2014/main" id="{0216E91D-9289-2E4D-93EE-DF9CC39E41BC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02" y="956146"/>
            <a:ext cx="1085090" cy="1085090"/>
          </a:xfrm>
          <a:prstGeom prst="rect">
            <a:avLst/>
          </a:prstGeom>
        </p:spPr>
      </p:pic>
      <p:pic>
        <p:nvPicPr>
          <p:cNvPr id="44" name="Grafik 96">
            <a:extLst>
              <a:ext uri="{FF2B5EF4-FFF2-40B4-BE49-F238E27FC236}">
                <a16:creationId xmlns:a16="http://schemas.microsoft.com/office/drawing/2014/main" id="{72DAC3CE-850C-3840-B47C-2BFB78E8DF29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05" y="956146"/>
            <a:ext cx="1085090" cy="1085090"/>
          </a:xfrm>
          <a:prstGeom prst="rect">
            <a:avLst/>
          </a:prstGeom>
        </p:spPr>
      </p:pic>
      <p:pic>
        <p:nvPicPr>
          <p:cNvPr id="45" name="Grafik 51" descr="Sitzungssaal">
            <a:extLst>
              <a:ext uri="{FF2B5EF4-FFF2-40B4-BE49-F238E27FC236}">
                <a16:creationId xmlns:a16="http://schemas.microsoft.com/office/drawing/2014/main" id="{CF27A6E8-6E5B-1B46-ACB9-7295D5768AD5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457778" y="4628554"/>
            <a:ext cx="973740" cy="973740"/>
          </a:xfrm>
          <a:prstGeom prst="rect">
            <a:avLst/>
          </a:prstGeom>
        </p:spPr>
      </p:pic>
      <p:pic>
        <p:nvPicPr>
          <p:cNvPr id="46" name="Grafik 53" descr="Lehrer">
            <a:extLst>
              <a:ext uri="{FF2B5EF4-FFF2-40B4-BE49-F238E27FC236}">
                <a16:creationId xmlns:a16="http://schemas.microsoft.com/office/drawing/2014/main" id="{6439B68A-787C-EE40-8825-DA696A1FA0B1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10880953" y="3820530"/>
            <a:ext cx="769522" cy="769522"/>
          </a:xfrm>
          <a:prstGeom prst="rect">
            <a:avLst/>
          </a:prstGeom>
        </p:spPr>
      </p:pic>
      <p:pic>
        <p:nvPicPr>
          <p:cNvPr id="47" name="Grafik 55" descr="Besprechung">
            <a:extLst>
              <a:ext uri="{FF2B5EF4-FFF2-40B4-BE49-F238E27FC236}">
                <a16:creationId xmlns:a16="http://schemas.microsoft.com/office/drawing/2014/main" id="{8C077567-6523-D740-99F3-C461024B43BA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1559740" y="4684076"/>
            <a:ext cx="774874" cy="77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252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84" descr="Ein Bild, das Pfeil enthält.&#10;&#10;Automatisch generierte Beschreibung">
            <a:extLst>
              <a:ext uri="{FF2B5EF4-FFF2-40B4-BE49-F238E27FC236}">
                <a16:creationId xmlns:a16="http://schemas.microsoft.com/office/drawing/2014/main" id="{3343042C-1E58-CC46-A4CD-43AC0C26B7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585" y="4047552"/>
            <a:ext cx="1128188" cy="1131375"/>
          </a:xfrm>
          <a:prstGeom prst="rect">
            <a:avLst/>
          </a:prstGeom>
        </p:spPr>
      </p:pic>
      <p:pic>
        <p:nvPicPr>
          <p:cNvPr id="4" name="Grafik 282" descr="Ein Bild, das Nachthimmel enthält.&#10;&#10;Automatisch generierte Beschreibung">
            <a:extLst>
              <a:ext uri="{FF2B5EF4-FFF2-40B4-BE49-F238E27FC236}">
                <a16:creationId xmlns:a16="http://schemas.microsoft.com/office/drawing/2014/main" id="{11CD07F1-2FDC-E04B-9771-9B34F42B91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711" y="4056984"/>
            <a:ext cx="1128188" cy="1131375"/>
          </a:xfrm>
          <a:prstGeom prst="rect">
            <a:avLst/>
          </a:prstGeom>
        </p:spPr>
      </p:pic>
      <p:pic>
        <p:nvPicPr>
          <p:cNvPr id="5" name="Grafik 280">
            <a:extLst>
              <a:ext uri="{FF2B5EF4-FFF2-40B4-BE49-F238E27FC236}">
                <a16:creationId xmlns:a16="http://schemas.microsoft.com/office/drawing/2014/main" id="{031CF073-3726-2142-BB6F-80C0866C82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099" y="4056067"/>
            <a:ext cx="1128188" cy="1131375"/>
          </a:xfrm>
          <a:prstGeom prst="rect">
            <a:avLst/>
          </a:prstGeom>
        </p:spPr>
      </p:pic>
      <p:pic>
        <p:nvPicPr>
          <p:cNvPr id="6" name="Grafik 277" descr="Ein Bild, das Nachthimmel enthält.&#10;&#10;Automatisch generierte Beschreibung">
            <a:extLst>
              <a:ext uri="{FF2B5EF4-FFF2-40B4-BE49-F238E27FC236}">
                <a16:creationId xmlns:a16="http://schemas.microsoft.com/office/drawing/2014/main" id="{33EE3043-5CD8-FB4C-AD0A-83E58DEA5B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261" y="4044325"/>
            <a:ext cx="1128188" cy="1131375"/>
          </a:xfrm>
          <a:prstGeom prst="rect">
            <a:avLst/>
          </a:prstGeom>
        </p:spPr>
      </p:pic>
      <p:pic>
        <p:nvPicPr>
          <p:cNvPr id="7" name="Grafik 273" descr="Ein Bild, das Text, Nachthimmel enthält.&#10;&#10;Automatisch generierte Beschreibung">
            <a:extLst>
              <a:ext uri="{FF2B5EF4-FFF2-40B4-BE49-F238E27FC236}">
                <a16:creationId xmlns:a16="http://schemas.microsoft.com/office/drawing/2014/main" id="{78218E75-BD39-654C-A6ED-E93B2C4003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519" y="4047553"/>
            <a:ext cx="1128188" cy="1131375"/>
          </a:xfrm>
          <a:prstGeom prst="rect">
            <a:avLst/>
          </a:prstGeom>
        </p:spPr>
      </p:pic>
      <p:pic>
        <p:nvPicPr>
          <p:cNvPr id="8" name="Grafik 269">
            <a:extLst>
              <a:ext uri="{FF2B5EF4-FFF2-40B4-BE49-F238E27FC236}">
                <a16:creationId xmlns:a16="http://schemas.microsoft.com/office/drawing/2014/main" id="{973B5A54-446A-2E4F-9ABE-AA0285F1BF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734" y="4052357"/>
            <a:ext cx="1128188" cy="1131375"/>
          </a:xfrm>
          <a:prstGeom prst="rect">
            <a:avLst/>
          </a:prstGeom>
        </p:spPr>
      </p:pic>
      <p:pic>
        <p:nvPicPr>
          <p:cNvPr id="9" name="Grafik 265" descr="Ein Bild, das Text enthält.&#10;&#10;Automatisch generierte Beschreibung">
            <a:extLst>
              <a:ext uri="{FF2B5EF4-FFF2-40B4-BE49-F238E27FC236}">
                <a16:creationId xmlns:a16="http://schemas.microsoft.com/office/drawing/2014/main" id="{D15F6462-4016-C340-A4C3-4D2F66A2025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179" y="4062758"/>
            <a:ext cx="1128188" cy="1131375"/>
          </a:xfrm>
          <a:prstGeom prst="rect">
            <a:avLst/>
          </a:prstGeom>
        </p:spPr>
      </p:pic>
      <p:pic>
        <p:nvPicPr>
          <p:cNvPr id="10" name="Grafik 261" descr="Ein Bild, das Text enthält.&#10;&#10;Automatisch generierte Beschreibung">
            <a:extLst>
              <a:ext uri="{FF2B5EF4-FFF2-40B4-BE49-F238E27FC236}">
                <a16:creationId xmlns:a16="http://schemas.microsoft.com/office/drawing/2014/main" id="{F42F1887-EA09-E34C-8830-012E1012209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443" y="4063195"/>
            <a:ext cx="1128188" cy="1131375"/>
          </a:xfrm>
          <a:prstGeom prst="rect">
            <a:avLst/>
          </a:prstGeom>
        </p:spPr>
      </p:pic>
      <p:pic>
        <p:nvPicPr>
          <p:cNvPr id="11" name="Grafik 257">
            <a:extLst>
              <a:ext uri="{FF2B5EF4-FFF2-40B4-BE49-F238E27FC236}">
                <a16:creationId xmlns:a16="http://schemas.microsoft.com/office/drawing/2014/main" id="{C3720EE5-FDE6-CD44-A557-B397314D169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179" y="4054626"/>
            <a:ext cx="1128188" cy="1131375"/>
          </a:xfrm>
          <a:prstGeom prst="rect">
            <a:avLst/>
          </a:prstGeom>
        </p:spPr>
      </p:pic>
      <p:pic>
        <p:nvPicPr>
          <p:cNvPr id="12" name="Grafik 62">
            <a:extLst>
              <a:ext uri="{FF2B5EF4-FFF2-40B4-BE49-F238E27FC236}">
                <a16:creationId xmlns:a16="http://schemas.microsoft.com/office/drawing/2014/main" id="{10E177EA-71A4-4C4E-A1AA-466390D7640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051" y="4058786"/>
            <a:ext cx="1128188" cy="1131375"/>
          </a:xfrm>
          <a:prstGeom prst="rect">
            <a:avLst/>
          </a:prstGeom>
        </p:spPr>
      </p:pic>
      <p:pic>
        <p:nvPicPr>
          <p:cNvPr id="13" name="Grafik 60">
            <a:extLst>
              <a:ext uri="{FF2B5EF4-FFF2-40B4-BE49-F238E27FC236}">
                <a16:creationId xmlns:a16="http://schemas.microsoft.com/office/drawing/2014/main" id="{E4634F08-AAE4-DA4B-B7BD-CC3CE9A894F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37" y="4077672"/>
            <a:ext cx="1128188" cy="1131375"/>
          </a:xfrm>
          <a:prstGeom prst="rect">
            <a:avLst/>
          </a:prstGeom>
        </p:spPr>
      </p:pic>
      <p:pic>
        <p:nvPicPr>
          <p:cNvPr id="14" name="Grafik 35">
            <a:extLst>
              <a:ext uri="{FF2B5EF4-FFF2-40B4-BE49-F238E27FC236}">
                <a16:creationId xmlns:a16="http://schemas.microsoft.com/office/drawing/2014/main" id="{E9A89DAC-C60F-754A-8226-C50C968C863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687" y="2970595"/>
            <a:ext cx="1128188" cy="1131375"/>
          </a:xfrm>
          <a:prstGeom prst="rect">
            <a:avLst/>
          </a:prstGeom>
        </p:spPr>
      </p:pic>
      <p:pic>
        <p:nvPicPr>
          <p:cNvPr id="15" name="Grafik 37">
            <a:extLst>
              <a:ext uri="{FF2B5EF4-FFF2-40B4-BE49-F238E27FC236}">
                <a16:creationId xmlns:a16="http://schemas.microsoft.com/office/drawing/2014/main" id="{A83EDA03-7251-DF4E-96FA-A99AB96F4B6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078" y="2982345"/>
            <a:ext cx="1128188" cy="1131375"/>
          </a:xfrm>
          <a:prstGeom prst="rect">
            <a:avLst/>
          </a:prstGeom>
        </p:spPr>
      </p:pic>
      <p:pic>
        <p:nvPicPr>
          <p:cNvPr id="16" name="Grafik 39">
            <a:extLst>
              <a:ext uri="{FF2B5EF4-FFF2-40B4-BE49-F238E27FC236}">
                <a16:creationId xmlns:a16="http://schemas.microsoft.com/office/drawing/2014/main" id="{C9F1F13D-8154-7F4A-B114-E7CB38D87CC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477" y="2983999"/>
            <a:ext cx="1128188" cy="1131375"/>
          </a:xfrm>
          <a:prstGeom prst="rect">
            <a:avLst/>
          </a:prstGeom>
        </p:spPr>
      </p:pic>
      <p:pic>
        <p:nvPicPr>
          <p:cNvPr id="17" name="Grafik 41" descr="Ein Bild, das Text enthält.&#10;&#10;Automatisch generierte Beschreibung">
            <a:extLst>
              <a:ext uri="{FF2B5EF4-FFF2-40B4-BE49-F238E27FC236}">
                <a16:creationId xmlns:a16="http://schemas.microsoft.com/office/drawing/2014/main" id="{E78FCB4C-E5E0-BD40-94BA-E408CADEFCB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711" y="2984833"/>
            <a:ext cx="1128188" cy="1131375"/>
          </a:xfrm>
          <a:prstGeom prst="rect">
            <a:avLst/>
          </a:prstGeom>
        </p:spPr>
      </p:pic>
      <p:pic>
        <p:nvPicPr>
          <p:cNvPr id="18" name="Grafik 43" descr="Ein Bild, das Text, Nachthimmel enthält.&#10;&#10;Automatisch generierte Beschreibung">
            <a:extLst>
              <a:ext uri="{FF2B5EF4-FFF2-40B4-BE49-F238E27FC236}">
                <a16:creationId xmlns:a16="http://schemas.microsoft.com/office/drawing/2014/main" id="{5B166CD0-D215-854F-BA3F-F1E7C525A5B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408" y="2985789"/>
            <a:ext cx="1128188" cy="1131375"/>
          </a:xfrm>
          <a:prstGeom prst="rect">
            <a:avLst/>
          </a:prstGeom>
        </p:spPr>
      </p:pic>
      <p:pic>
        <p:nvPicPr>
          <p:cNvPr id="19" name="Grafik 45">
            <a:extLst>
              <a:ext uri="{FF2B5EF4-FFF2-40B4-BE49-F238E27FC236}">
                <a16:creationId xmlns:a16="http://schemas.microsoft.com/office/drawing/2014/main" id="{0FD3CB8E-0EC0-C14C-A08C-0D44F774524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308" y="2987545"/>
            <a:ext cx="1128188" cy="1131375"/>
          </a:xfrm>
          <a:prstGeom prst="rect">
            <a:avLst/>
          </a:prstGeom>
        </p:spPr>
      </p:pic>
      <p:pic>
        <p:nvPicPr>
          <p:cNvPr id="20" name="Grafik 47" descr="Ein Bild, das Text, Schild, dunkel enthält.&#10;&#10;Automatisch generierte Beschreibung">
            <a:extLst>
              <a:ext uri="{FF2B5EF4-FFF2-40B4-BE49-F238E27FC236}">
                <a16:creationId xmlns:a16="http://schemas.microsoft.com/office/drawing/2014/main" id="{F42A2265-D9BB-0147-8646-AABAD89ABAF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005" y="2965689"/>
            <a:ext cx="1128188" cy="1131375"/>
          </a:xfrm>
          <a:prstGeom prst="rect">
            <a:avLst/>
          </a:prstGeom>
        </p:spPr>
      </p:pic>
      <p:pic>
        <p:nvPicPr>
          <p:cNvPr id="21" name="Grafik 49">
            <a:extLst>
              <a:ext uri="{FF2B5EF4-FFF2-40B4-BE49-F238E27FC236}">
                <a16:creationId xmlns:a16="http://schemas.microsoft.com/office/drawing/2014/main" id="{258BBE22-84F1-724D-AFD5-8310BE0375A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074" y="2968768"/>
            <a:ext cx="1128188" cy="1131375"/>
          </a:xfrm>
          <a:prstGeom prst="rect">
            <a:avLst/>
          </a:prstGeom>
        </p:spPr>
      </p:pic>
      <p:pic>
        <p:nvPicPr>
          <p:cNvPr id="22" name="Grafik 52" descr="Ein Bild, das Pfeil enthält.&#10;&#10;Automatisch generierte Beschreibung">
            <a:extLst>
              <a:ext uri="{FF2B5EF4-FFF2-40B4-BE49-F238E27FC236}">
                <a16:creationId xmlns:a16="http://schemas.microsoft.com/office/drawing/2014/main" id="{6A620829-CF03-FD4A-8F49-D875FC1F1776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008" y="2979069"/>
            <a:ext cx="1128188" cy="1131375"/>
          </a:xfrm>
          <a:prstGeom prst="rect">
            <a:avLst/>
          </a:prstGeom>
        </p:spPr>
      </p:pic>
      <p:pic>
        <p:nvPicPr>
          <p:cNvPr id="23" name="Grafik 56">
            <a:extLst>
              <a:ext uri="{FF2B5EF4-FFF2-40B4-BE49-F238E27FC236}">
                <a16:creationId xmlns:a16="http://schemas.microsoft.com/office/drawing/2014/main" id="{CA1D0F94-1DAD-A54A-ADF5-8911E107B58A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986" y="2981564"/>
            <a:ext cx="1128188" cy="1131375"/>
          </a:xfrm>
          <a:prstGeom prst="rect">
            <a:avLst/>
          </a:prstGeom>
        </p:spPr>
      </p:pic>
      <p:pic>
        <p:nvPicPr>
          <p:cNvPr id="24" name="Grafik 58" descr="Ein Bild, das dunkel enthält.&#10;&#10;Automatisch generierte Beschreibung">
            <a:extLst>
              <a:ext uri="{FF2B5EF4-FFF2-40B4-BE49-F238E27FC236}">
                <a16:creationId xmlns:a16="http://schemas.microsoft.com/office/drawing/2014/main" id="{BCA6CF24-6275-0B42-91CD-CD4ECE85A3E9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0" y="2993864"/>
            <a:ext cx="1128188" cy="1131375"/>
          </a:xfrm>
          <a:prstGeom prst="rect">
            <a:avLst/>
          </a:prstGeom>
        </p:spPr>
      </p:pic>
      <p:pic>
        <p:nvPicPr>
          <p:cNvPr id="25" name="Grafik 29" descr="Ein Bild, das Nachthimmel enthält.&#10;&#10;Automatisch generierte Beschreibung">
            <a:extLst>
              <a:ext uri="{FF2B5EF4-FFF2-40B4-BE49-F238E27FC236}">
                <a16:creationId xmlns:a16="http://schemas.microsoft.com/office/drawing/2014/main" id="{CA0B106D-DB6E-F741-A81C-AEA75CF2A1C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87" y="1979871"/>
            <a:ext cx="1128188" cy="1131375"/>
          </a:xfrm>
          <a:prstGeom prst="rect">
            <a:avLst/>
          </a:prstGeom>
        </p:spPr>
      </p:pic>
      <p:pic>
        <p:nvPicPr>
          <p:cNvPr id="26" name="Grafik 223" descr="Ein Bild, das Text, dunkel, Projektor enthält.&#10;&#10;Automatisch generierte Beschreibung">
            <a:extLst>
              <a:ext uri="{FF2B5EF4-FFF2-40B4-BE49-F238E27FC236}">
                <a16:creationId xmlns:a16="http://schemas.microsoft.com/office/drawing/2014/main" id="{1C20487A-F908-9B4B-BEA4-C261A1820D6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273" y="1959490"/>
            <a:ext cx="1128188" cy="1131375"/>
          </a:xfrm>
          <a:prstGeom prst="rect">
            <a:avLst/>
          </a:prstGeom>
        </p:spPr>
      </p:pic>
      <p:pic>
        <p:nvPicPr>
          <p:cNvPr id="27" name="Grafik 227">
            <a:extLst>
              <a:ext uri="{FF2B5EF4-FFF2-40B4-BE49-F238E27FC236}">
                <a16:creationId xmlns:a16="http://schemas.microsoft.com/office/drawing/2014/main" id="{21AAA647-3AD6-454E-9D8B-6308933EA3B6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86" y="1971962"/>
            <a:ext cx="1128188" cy="1131375"/>
          </a:xfrm>
          <a:prstGeom prst="rect">
            <a:avLst/>
          </a:prstGeom>
        </p:spPr>
      </p:pic>
      <p:pic>
        <p:nvPicPr>
          <p:cNvPr id="28" name="Grafik 231" descr="Ein Bild, das dunkel enthält.&#10;&#10;Automatisch generierte Beschreibung">
            <a:extLst>
              <a:ext uri="{FF2B5EF4-FFF2-40B4-BE49-F238E27FC236}">
                <a16:creationId xmlns:a16="http://schemas.microsoft.com/office/drawing/2014/main" id="{06B944BA-0111-C843-B61E-1C5DC86F17E7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200" y="1972941"/>
            <a:ext cx="1128188" cy="1131375"/>
          </a:xfrm>
          <a:prstGeom prst="rect">
            <a:avLst/>
          </a:prstGeom>
        </p:spPr>
      </p:pic>
      <p:pic>
        <p:nvPicPr>
          <p:cNvPr id="29" name="Grafik 235" descr="Ein Bild, das Text enthält.&#10;&#10;Automatisch generierte Beschreibung">
            <a:extLst>
              <a:ext uri="{FF2B5EF4-FFF2-40B4-BE49-F238E27FC236}">
                <a16:creationId xmlns:a16="http://schemas.microsoft.com/office/drawing/2014/main" id="{02CBAC3D-B1D1-814F-B5FD-A7B3CA7A2E1F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570" y="1972941"/>
            <a:ext cx="1128188" cy="1131375"/>
          </a:xfrm>
          <a:prstGeom prst="rect">
            <a:avLst/>
          </a:prstGeom>
        </p:spPr>
      </p:pic>
      <p:pic>
        <p:nvPicPr>
          <p:cNvPr id="30" name="Grafik 239">
            <a:extLst>
              <a:ext uri="{FF2B5EF4-FFF2-40B4-BE49-F238E27FC236}">
                <a16:creationId xmlns:a16="http://schemas.microsoft.com/office/drawing/2014/main" id="{8E6B036B-3FDE-DB44-9B04-EE1992F07782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861" y="1974480"/>
            <a:ext cx="1128188" cy="1131375"/>
          </a:xfrm>
          <a:prstGeom prst="rect">
            <a:avLst/>
          </a:prstGeom>
        </p:spPr>
      </p:pic>
      <p:pic>
        <p:nvPicPr>
          <p:cNvPr id="31" name="Grafik 243">
            <a:extLst>
              <a:ext uri="{FF2B5EF4-FFF2-40B4-BE49-F238E27FC236}">
                <a16:creationId xmlns:a16="http://schemas.microsoft.com/office/drawing/2014/main" id="{1FBF5856-B35B-3442-B4AA-9B6D66F64FCE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408" y="1976439"/>
            <a:ext cx="1128188" cy="1131375"/>
          </a:xfrm>
          <a:prstGeom prst="rect">
            <a:avLst/>
          </a:prstGeom>
        </p:spPr>
      </p:pic>
      <p:pic>
        <p:nvPicPr>
          <p:cNvPr id="32" name="Grafik 247" descr="Ein Bild, das Text enthält.&#10;&#10;Automatisch generierte Beschreibung">
            <a:extLst>
              <a:ext uri="{FF2B5EF4-FFF2-40B4-BE49-F238E27FC236}">
                <a16:creationId xmlns:a16="http://schemas.microsoft.com/office/drawing/2014/main" id="{BD5A77D0-B82D-3545-B6D0-40FD58ABBA84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139" y="1967508"/>
            <a:ext cx="1128188" cy="1131375"/>
          </a:xfrm>
          <a:prstGeom prst="rect">
            <a:avLst/>
          </a:prstGeom>
        </p:spPr>
      </p:pic>
      <p:pic>
        <p:nvPicPr>
          <p:cNvPr id="33" name="Grafik 251">
            <a:extLst>
              <a:ext uri="{FF2B5EF4-FFF2-40B4-BE49-F238E27FC236}">
                <a16:creationId xmlns:a16="http://schemas.microsoft.com/office/drawing/2014/main" id="{011BB236-D1DD-EF41-B652-3FDEAE22E5C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424" y="1968005"/>
            <a:ext cx="1128188" cy="1131375"/>
          </a:xfrm>
          <a:prstGeom prst="rect">
            <a:avLst/>
          </a:prstGeom>
        </p:spPr>
      </p:pic>
      <p:pic>
        <p:nvPicPr>
          <p:cNvPr id="34" name="Grafik 31" descr="Ein Bild, das Text enthält.&#10;&#10;Automatisch generierte Beschreibung">
            <a:extLst>
              <a:ext uri="{FF2B5EF4-FFF2-40B4-BE49-F238E27FC236}">
                <a16:creationId xmlns:a16="http://schemas.microsoft.com/office/drawing/2014/main" id="{C21B43FC-E664-4C45-B104-D0189469979C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259" y="1979870"/>
            <a:ext cx="1128188" cy="1131375"/>
          </a:xfrm>
          <a:prstGeom prst="rect">
            <a:avLst/>
          </a:prstGeom>
        </p:spPr>
      </p:pic>
      <p:pic>
        <p:nvPicPr>
          <p:cNvPr id="35" name="Grafik 33">
            <a:extLst>
              <a:ext uri="{FF2B5EF4-FFF2-40B4-BE49-F238E27FC236}">
                <a16:creationId xmlns:a16="http://schemas.microsoft.com/office/drawing/2014/main" id="{9760A9C3-6FF9-2942-BBDF-6537EA62EED4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065" y="1981022"/>
            <a:ext cx="1128188" cy="1131375"/>
          </a:xfrm>
          <a:prstGeom prst="rect">
            <a:avLst/>
          </a:prstGeom>
        </p:spPr>
      </p:pic>
      <p:pic>
        <p:nvPicPr>
          <p:cNvPr id="36" name="Grafik 27" descr="Ein Bild, das Text, dunkel, Nachthimmel enthält.&#10;&#10;Automatisch generierte Beschreibung">
            <a:extLst>
              <a:ext uri="{FF2B5EF4-FFF2-40B4-BE49-F238E27FC236}">
                <a16:creationId xmlns:a16="http://schemas.microsoft.com/office/drawing/2014/main" id="{AD216394-DD4B-8547-A5C8-736403AB139C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91" y="978950"/>
            <a:ext cx="1128188" cy="1131375"/>
          </a:xfrm>
          <a:prstGeom prst="rect">
            <a:avLst/>
          </a:prstGeom>
        </p:spPr>
      </p:pic>
      <p:pic>
        <p:nvPicPr>
          <p:cNvPr id="37" name="Grafik 25">
            <a:extLst>
              <a:ext uri="{FF2B5EF4-FFF2-40B4-BE49-F238E27FC236}">
                <a16:creationId xmlns:a16="http://schemas.microsoft.com/office/drawing/2014/main" id="{B6010415-4DA9-0145-8AC8-C194103A0502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140" y="964716"/>
            <a:ext cx="1128188" cy="1131375"/>
          </a:xfrm>
          <a:prstGeom prst="rect">
            <a:avLst/>
          </a:prstGeom>
        </p:spPr>
      </p:pic>
      <p:pic>
        <p:nvPicPr>
          <p:cNvPr id="38" name="Grafik 23" descr="Ein Bild, das Text enthält.&#10;&#10;Automatisch generierte Beschreibung">
            <a:extLst>
              <a:ext uri="{FF2B5EF4-FFF2-40B4-BE49-F238E27FC236}">
                <a16:creationId xmlns:a16="http://schemas.microsoft.com/office/drawing/2014/main" id="{ED8A12FB-3DF3-7C4B-84C7-06F2E4C03E0F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591" y="966730"/>
            <a:ext cx="1128188" cy="1131375"/>
          </a:xfrm>
          <a:prstGeom prst="rect">
            <a:avLst/>
          </a:prstGeom>
        </p:spPr>
      </p:pic>
      <p:pic>
        <p:nvPicPr>
          <p:cNvPr id="39" name="Grafik 21" descr="Ein Bild, das Text, Container, Projektor enthält.&#10;&#10;Automatisch generierte Beschreibung">
            <a:extLst>
              <a:ext uri="{FF2B5EF4-FFF2-40B4-BE49-F238E27FC236}">
                <a16:creationId xmlns:a16="http://schemas.microsoft.com/office/drawing/2014/main" id="{60543B4E-4597-694B-81ED-B1F3643B69E9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405" y="942340"/>
            <a:ext cx="1128188" cy="1131375"/>
          </a:xfrm>
          <a:prstGeom prst="rect">
            <a:avLst/>
          </a:prstGeom>
        </p:spPr>
      </p:pic>
      <p:pic>
        <p:nvPicPr>
          <p:cNvPr id="40" name="Grafik 19">
            <a:extLst>
              <a:ext uri="{FF2B5EF4-FFF2-40B4-BE49-F238E27FC236}">
                <a16:creationId xmlns:a16="http://schemas.microsoft.com/office/drawing/2014/main" id="{FAC048C4-5887-CD46-846D-6E99EF5267A1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767" y="974727"/>
            <a:ext cx="1128188" cy="1131375"/>
          </a:xfrm>
          <a:prstGeom prst="rect">
            <a:avLst/>
          </a:prstGeom>
        </p:spPr>
      </p:pic>
      <p:pic>
        <p:nvPicPr>
          <p:cNvPr id="41" name="Grafik 7" descr="Ein Bild, das Nachthimmel enthält.&#10;&#10;Automatisch generierte Beschreibung">
            <a:extLst>
              <a:ext uri="{FF2B5EF4-FFF2-40B4-BE49-F238E27FC236}">
                <a16:creationId xmlns:a16="http://schemas.microsoft.com/office/drawing/2014/main" id="{D02DFE82-A5FA-5248-95D6-3A53292E06D1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469" y="968073"/>
            <a:ext cx="1128188" cy="1131375"/>
          </a:xfrm>
          <a:prstGeom prst="rect">
            <a:avLst/>
          </a:prstGeom>
        </p:spPr>
      </p:pic>
      <p:pic>
        <p:nvPicPr>
          <p:cNvPr id="42" name="Grafik 9">
            <a:extLst>
              <a:ext uri="{FF2B5EF4-FFF2-40B4-BE49-F238E27FC236}">
                <a16:creationId xmlns:a16="http://schemas.microsoft.com/office/drawing/2014/main" id="{18571556-FE35-034F-B8BF-F5FED58C1162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529" y="969086"/>
            <a:ext cx="1128188" cy="1131375"/>
          </a:xfrm>
          <a:prstGeom prst="rect">
            <a:avLst/>
          </a:prstGeom>
        </p:spPr>
      </p:pic>
      <p:pic>
        <p:nvPicPr>
          <p:cNvPr id="43" name="Grafik 11">
            <a:extLst>
              <a:ext uri="{FF2B5EF4-FFF2-40B4-BE49-F238E27FC236}">
                <a16:creationId xmlns:a16="http://schemas.microsoft.com/office/drawing/2014/main" id="{F4594A24-336E-494C-BD46-501596E9818B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074" y="950098"/>
            <a:ext cx="1128188" cy="1131375"/>
          </a:xfrm>
          <a:prstGeom prst="rect">
            <a:avLst/>
          </a:prstGeom>
        </p:spPr>
      </p:pic>
      <p:pic>
        <p:nvPicPr>
          <p:cNvPr id="44" name="Grafik 13">
            <a:extLst>
              <a:ext uri="{FF2B5EF4-FFF2-40B4-BE49-F238E27FC236}">
                <a16:creationId xmlns:a16="http://schemas.microsoft.com/office/drawing/2014/main" id="{43453B36-0C62-2B46-A6C3-285437B415CF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295" y="972583"/>
            <a:ext cx="1128188" cy="1131375"/>
          </a:xfrm>
          <a:prstGeom prst="rect">
            <a:avLst/>
          </a:prstGeom>
        </p:spPr>
      </p:pic>
      <p:pic>
        <p:nvPicPr>
          <p:cNvPr id="45" name="Grafik 15">
            <a:extLst>
              <a:ext uri="{FF2B5EF4-FFF2-40B4-BE49-F238E27FC236}">
                <a16:creationId xmlns:a16="http://schemas.microsoft.com/office/drawing/2014/main" id="{8EEB953B-EC86-2442-91F8-F1D7B97D187D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985" y="984815"/>
            <a:ext cx="1128188" cy="1131375"/>
          </a:xfrm>
          <a:prstGeom prst="rect">
            <a:avLst/>
          </a:prstGeom>
        </p:spPr>
      </p:pic>
      <p:pic>
        <p:nvPicPr>
          <p:cNvPr id="46" name="Grafik 17" descr="Ein Bild, das Pfeil enthält.&#10;&#10;Automatisch generierte Beschreibung">
            <a:extLst>
              <a:ext uri="{FF2B5EF4-FFF2-40B4-BE49-F238E27FC236}">
                <a16:creationId xmlns:a16="http://schemas.microsoft.com/office/drawing/2014/main" id="{44B47681-C247-294D-A4B0-053D7FFA10BF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956466"/>
            <a:ext cx="1128188" cy="113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698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rafik 10" descr="Ein Bild, das Nachthimmel enthält.&#10;&#10;Automatisch generierte Beschreibung">
            <a:extLst>
              <a:ext uri="{FF2B5EF4-FFF2-40B4-BE49-F238E27FC236}">
                <a16:creationId xmlns:a16="http://schemas.microsoft.com/office/drawing/2014/main" id="{5B87F9AD-8E1B-764E-9CF9-2D49EC05A9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373" y="2688077"/>
            <a:ext cx="1082042" cy="1085090"/>
          </a:xfrm>
          <a:prstGeom prst="rect">
            <a:avLst/>
          </a:prstGeom>
        </p:spPr>
      </p:pic>
      <p:pic>
        <p:nvPicPr>
          <p:cNvPr id="94" name="Grafik 12">
            <a:extLst>
              <a:ext uri="{FF2B5EF4-FFF2-40B4-BE49-F238E27FC236}">
                <a16:creationId xmlns:a16="http://schemas.microsoft.com/office/drawing/2014/main" id="{ACA9F7A7-C833-8042-87A8-2AD6A6FC1B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492" y="2688077"/>
            <a:ext cx="1082042" cy="1085090"/>
          </a:xfrm>
          <a:prstGeom prst="rect">
            <a:avLst/>
          </a:prstGeom>
        </p:spPr>
      </p:pic>
      <p:pic>
        <p:nvPicPr>
          <p:cNvPr id="95" name="Grafik 14">
            <a:extLst>
              <a:ext uri="{FF2B5EF4-FFF2-40B4-BE49-F238E27FC236}">
                <a16:creationId xmlns:a16="http://schemas.microsoft.com/office/drawing/2014/main" id="{11E98BDF-12EA-D144-A21F-651B515727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610" y="2688077"/>
            <a:ext cx="1082042" cy="1085090"/>
          </a:xfrm>
          <a:prstGeom prst="rect">
            <a:avLst/>
          </a:prstGeom>
        </p:spPr>
      </p:pic>
      <p:pic>
        <p:nvPicPr>
          <p:cNvPr id="96" name="Grafik 16">
            <a:extLst>
              <a:ext uri="{FF2B5EF4-FFF2-40B4-BE49-F238E27FC236}">
                <a16:creationId xmlns:a16="http://schemas.microsoft.com/office/drawing/2014/main" id="{5FFF6C45-39DB-464F-B6D4-78B689E4C2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26" y="3658343"/>
            <a:ext cx="1085090" cy="1082042"/>
          </a:xfrm>
          <a:prstGeom prst="rect">
            <a:avLst/>
          </a:prstGeom>
        </p:spPr>
      </p:pic>
      <p:pic>
        <p:nvPicPr>
          <p:cNvPr id="97" name="Grafik 18">
            <a:extLst>
              <a:ext uri="{FF2B5EF4-FFF2-40B4-BE49-F238E27FC236}">
                <a16:creationId xmlns:a16="http://schemas.microsoft.com/office/drawing/2014/main" id="{993621A1-A7D1-3640-97A6-431F2E3664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668" y="3656819"/>
            <a:ext cx="1082042" cy="1085090"/>
          </a:xfrm>
          <a:prstGeom prst="rect">
            <a:avLst/>
          </a:prstGeom>
        </p:spPr>
      </p:pic>
      <p:pic>
        <p:nvPicPr>
          <p:cNvPr id="98" name="Grafik 20">
            <a:extLst>
              <a:ext uri="{FF2B5EF4-FFF2-40B4-BE49-F238E27FC236}">
                <a16:creationId xmlns:a16="http://schemas.microsoft.com/office/drawing/2014/main" id="{10E87246-335A-F54B-AEEB-3D73178939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963" y="3656819"/>
            <a:ext cx="1082042" cy="1085090"/>
          </a:xfrm>
          <a:prstGeom prst="rect">
            <a:avLst/>
          </a:prstGeom>
        </p:spPr>
      </p:pic>
      <p:pic>
        <p:nvPicPr>
          <p:cNvPr id="99" name="Grafik 22">
            <a:extLst>
              <a:ext uri="{FF2B5EF4-FFF2-40B4-BE49-F238E27FC236}">
                <a16:creationId xmlns:a16="http://schemas.microsoft.com/office/drawing/2014/main" id="{8ED870EA-F22E-454B-AA00-CF54CA54BA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210" y="3656819"/>
            <a:ext cx="1085090" cy="1085090"/>
          </a:xfrm>
          <a:prstGeom prst="rect">
            <a:avLst/>
          </a:prstGeom>
        </p:spPr>
      </p:pic>
      <p:pic>
        <p:nvPicPr>
          <p:cNvPr id="100" name="Grafik 24">
            <a:extLst>
              <a:ext uri="{FF2B5EF4-FFF2-40B4-BE49-F238E27FC236}">
                <a16:creationId xmlns:a16="http://schemas.microsoft.com/office/drawing/2014/main" id="{16BF42F9-D8FA-1A4A-BE6B-74CEF4F73E4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457" y="3656819"/>
            <a:ext cx="1085090" cy="1085090"/>
          </a:xfrm>
          <a:prstGeom prst="rect">
            <a:avLst/>
          </a:prstGeom>
        </p:spPr>
      </p:pic>
      <p:pic>
        <p:nvPicPr>
          <p:cNvPr id="101" name="Grafik 26" descr="Ein Bild, das Nachthimmel enthält.&#10;&#10;Automatisch generierte Beschreibung">
            <a:extLst>
              <a:ext uri="{FF2B5EF4-FFF2-40B4-BE49-F238E27FC236}">
                <a16:creationId xmlns:a16="http://schemas.microsoft.com/office/drawing/2014/main" id="{AAA67A7A-FAE4-1345-8587-B894E23E352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752" y="3656819"/>
            <a:ext cx="1082042" cy="1085090"/>
          </a:xfrm>
          <a:prstGeom prst="rect">
            <a:avLst/>
          </a:prstGeom>
        </p:spPr>
      </p:pic>
      <p:pic>
        <p:nvPicPr>
          <p:cNvPr id="102" name="Grafik 28">
            <a:extLst>
              <a:ext uri="{FF2B5EF4-FFF2-40B4-BE49-F238E27FC236}">
                <a16:creationId xmlns:a16="http://schemas.microsoft.com/office/drawing/2014/main" id="{7DA08B9B-4D72-5C43-86CC-B38B586FDF2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99" y="3658343"/>
            <a:ext cx="1085090" cy="1082042"/>
          </a:xfrm>
          <a:prstGeom prst="rect">
            <a:avLst/>
          </a:prstGeom>
        </p:spPr>
      </p:pic>
      <p:pic>
        <p:nvPicPr>
          <p:cNvPr id="103" name="Grafik 30">
            <a:extLst>
              <a:ext uri="{FF2B5EF4-FFF2-40B4-BE49-F238E27FC236}">
                <a16:creationId xmlns:a16="http://schemas.microsoft.com/office/drawing/2014/main" id="{B06E202F-2F19-5A40-8748-311891DD276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868" y="2688077"/>
            <a:ext cx="1082042" cy="1085090"/>
          </a:xfrm>
          <a:prstGeom prst="rect">
            <a:avLst/>
          </a:prstGeom>
        </p:spPr>
      </p:pic>
      <p:pic>
        <p:nvPicPr>
          <p:cNvPr id="104" name="Grafik 32">
            <a:extLst>
              <a:ext uri="{FF2B5EF4-FFF2-40B4-BE49-F238E27FC236}">
                <a16:creationId xmlns:a16="http://schemas.microsoft.com/office/drawing/2014/main" id="{35CDAE99-F5F7-3440-97C0-21625637166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750" y="2688077"/>
            <a:ext cx="1085090" cy="1085090"/>
          </a:xfrm>
          <a:prstGeom prst="rect">
            <a:avLst/>
          </a:prstGeom>
        </p:spPr>
      </p:pic>
      <p:pic>
        <p:nvPicPr>
          <p:cNvPr id="105" name="Grafik 34">
            <a:extLst>
              <a:ext uri="{FF2B5EF4-FFF2-40B4-BE49-F238E27FC236}">
                <a16:creationId xmlns:a16="http://schemas.microsoft.com/office/drawing/2014/main" id="{7E847721-7207-F74F-8B00-EF0B2C28BC2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680" y="2689601"/>
            <a:ext cx="1085090" cy="1082042"/>
          </a:xfrm>
          <a:prstGeom prst="rect">
            <a:avLst/>
          </a:prstGeom>
        </p:spPr>
      </p:pic>
      <p:pic>
        <p:nvPicPr>
          <p:cNvPr id="106" name="Grafik 38">
            <a:extLst>
              <a:ext uri="{FF2B5EF4-FFF2-40B4-BE49-F238E27FC236}">
                <a16:creationId xmlns:a16="http://schemas.microsoft.com/office/drawing/2014/main" id="{83CA1F6A-90B7-A34B-A9B5-F0C3D0EA17A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356" y="2724294"/>
            <a:ext cx="1085090" cy="1085090"/>
          </a:xfrm>
          <a:prstGeom prst="rect">
            <a:avLst/>
          </a:prstGeom>
        </p:spPr>
      </p:pic>
      <p:pic>
        <p:nvPicPr>
          <p:cNvPr id="107" name="Grafik 40">
            <a:extLst>
              <a:ext uri="{FF2B5EF4-FFF2-40B4-BE49-F238E27FC236}">
                <a16:creationId xmlns:a16="http://schemas.microsoft.com/office/drawing/2014/main" id="{855F56E3-6A72-E643-920A-DD500A232ED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938" y="2688077"/>
            <a:ext cx="1085090" cy="1085090"/>
          </a:xfrm>
          <a:prstGeom prst="rect">
            <a:avLst/>
          </a:prstGeom>
        </p:spPr>
      </p:pic>
      <p:pic>
        <p:nvPicPr>
          <p:cNvPr id="108" name="Grafik 42">
            <a:extLst>
              <a:ext uri="{FF2B5EF4-FFF2-40B4-BE49-F238E27FC236}">
                <a16:creationId xmlns:a16="http://schemas.microsoft.com/office/drawing/2014/main" id="{12AC4F9C-CB92-ED45-AB75-0F22E1197C7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008" y="2688077"/>
            <a:ext cx="1085090" cy="1085090"/>
          </a:xfrm>
          <a:prstGeom prst="rect">
            <a:avLst/>
          </a:prstGeom>
        </p:spPr>
      </p:pic>
      <p:pic>
        <p:nvPicPr>
          <p:cNvPr id="109" name="Grafik 44">
            <a:extLst>
              <a:ext uri="{FF2B5EF4-FFF2-40B4-BE49-F238E27FC236}">
                <a16:creationId xmlns:a16="http://schemas.microsoft.com/office/drawing/2014/main" id="{35E984CB-6F02-1C40-8E29-A9CB4C760E6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668" y="3669006"/>
            <a:ext cx="1085090" cy="1085090"/>
          </a:xfrm>
          <a:prstGeom prst="rect">
            <a:avLst/>
          </a:prstGeom>
        </p:spPr>
      </p:pic>
      <p:pic>
        <p:nvPicPr>
          <p:cNvPr id="110" name="Grafik 46">
            <a:extLst>
              <a:ext uri="{FF2B5EF4-FFF2-40B4-BE49-F238E27FC236}">
                <a16:creationId xmlns:a16="http://schemas.microsoft.com/office/drawing/2014/main" id="{4147BFB3-4FA6-874F-8F15-A2A6F314E00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148" y="2688077"/>
            <a:ext cx="1085090" cy="1085090"/>
          </a:xfrm>
          <a:prstGeom prst="rect">
            <a:avLst/>
          </a:prstGeom>
        </p:spPr>
      </p:pic>
      <p:pic>
        <p:nvPicPr>
          <p:cNvPr id="111" name="Grafik 48">
            <a:extLst>
              <a:ext uri="{FF2B5EF4-FFF2-40B4-BE49-F238E27FC236}">
                <a16:creationId xmlns:a16="http://schemas.microsoft.com/office/drawing/2014/main" id="{D3E68628-37AF-E64B-9526-19674B67866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6" y="2688077"/>
            <a:ext cx="1082042" cy="1085090"/>
          </a:xfrm>
          <a:prstGeom prst="rect">
            <a:avLst/>
          </a:prstGeom>
        </p:spPr>
      </p:pic>
      <p:pic>
        <p:nvPicPr>
          <p:cNvPr id="112" name="Grafik 50">
            <a:extLst>
              <a:ext uri="{FF2B5EF4-FFF2-40B4-BE49-F238E27FC236}">
                <a16:creationId xmlns:a16="http://schemas.microsoft.com/office/drawing/2014/main" id="{CEA472F2-CB84-794E-84BD-788C0100315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904" y="3680162"/>
            <a:ext cx="1085090" cy="1085090"/>
          </a:xfrm>
          <a:prstGeom prst="rect">
            <a:avLst/>
          </a:prstGeom>
        </p:spPr>
      </p:pic>
      <p:pic>
        <p:nvPicPr>
          <p:cNvPr id="113" name="Grafik 52">
            <a:extLst>
              <a:ext uri="{FF2B5EF4-FFF2-40B4-BE49-F238E27FC236}">
                <a16:creationId xmlns:a16="http://schemas.microsoft.com/office/drawing/2014/main" id="{8B474D03-2039-ED4E-BD79-D0DF734C735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651" y="1797865"/>
            <a:ext cx="1082042" cy="1085090"/>
          </a:xfrm>
          <a:prstGeom prst="rect">
            <a:avLst/>
          </a:prstGeom>
        </p:spPr>
      </p:pic>
      <p:pic>
        <p:nvPicPr>
          <p:cNvPr id="114" name="Grafik 54">
            <a:extLst>
              <a:ext uri="{FF2B5EF4-FFF2-40B4-BE49-F238E27FC236}">
                <a16:creationId xmlns:a16="http://schemas.microsoft.com/office/drawing/2014/main" id="{AB745744-12C5-C84A-B2B0-8CD18F0DA422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341" y="1797865"/>
            <a:ext cx="1085090" cy="1085090"/>
          </a:xfrm>
          <a:prstGeom prst="rect">
            <a:avLst/>
          </a:prstGeom>
        </p:spPr>
      </p:pic>
      <p:pic>
        <p:nvPicPr>
          <p:cNvPr id="115" name="Grafik 56">
            <a:extLst>
              <a:ext uri="{FF2B5EF4-FFF2-40B4-BE49-F238E27FC236}">
                <a16:creationId xmlns:a16="http://schemas.microsoft.com/office/drawing/2014/main" id="{33C81265-1AB2-6145-B42E-0F213736BF0D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076" y="1797865"/>
            <a:ext cx="1082042" cy="1085090"/>
          </a:xfrm>
          <a:prstGeom prst="rect">
            <a:avLst/>
          </a:prstGeom>
        </p:spPr>
      </p:pic>
      <p:pic>
        <p:nvPicPr>
          <p:cNvPr id="116" name="Grafik 58">
            <a:extLst>
              <a:ext uri="{FF2B5EF4-FFF2-40B4-BE49-F238E27FC236}">
                <a16:creationId xmlns:a16="http://schemas.microsoft.com/office/drawing/2014/main" id="{947D3760-239B-154B-89C3-E85D14786A28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811" y="1797865"/>
            <a:ext cx="1082042" cy="1085090"/>
          </a:xfrm>
          <a:prstGeom prst="rect">
            <a:avLst/>
          </a:prstGeom>
        </p:spPr>
      </p:pic>
      <p:pic>
        <p:nvPicPr>
          <p:cNvPr id="117" name="Grafik 60">
            <a:extLst>
              <a:ext uri="{FF2B5EF4-FFF2-40B4-BE49-F238E27FC236}">
                <a16:creationId xmlns:a16="http://schemas.microsoft.com/office/drawing/2014/main" id="{77A4E07B-6771-9846-9829-F2445C75F1C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546" y="1797865"/>
            <a:ext cx="1082042" cy="1085090"/>
          </a:xfrm>
          <a:prstGeom prst="rect">
            <a:avLst/>
          </a:prstGeom>
        </p:spPr>
      </p:pic>
      <p:pic>
        <p:nvPicPr>
          <p:cNvPr id="118" name="Grafik 62">
            <a:extLst>
              <a:ext uri="{FF2B5EF4-FFF2-40B4-BE49-F238E27FC236}">
                <a16:creationId xmlns:a16="http://schemas.microsoft.com/office/drawing/2014/main" id="{7302CC82-54A2-2B4F-B688-E183DF028270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281" y="1797865"/>
            <a:ext cx="1082042" cy="1082042"/>
          </a:xfrm>
          <a:prstGeom prst="rect">
            <a:avLst/>
          </a:prstGeom>
        </p:spPr>
      </p:pic>
      <p:pic>
        <p:nvPicPr>
          <p:cNvPr id="119" name="Grafik 64">
            <a:extLst>
              <a:ext uri="{FF2B5EF4-FFF2-40B4-BE49-F238E27FC236}">
                <a16:creationId xmlns:a16="http://schemas.microsoft.com/office/drawing/2014/main" id="{F816A4A3-1F7B-1D4B-8905-CD0D7D9D931A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016" y="1797865"/>
            <a:ext cx="1082042" cy="1085090"/>
          </a:xfrm>
          <a:prstGeom prst="rect">
            <a:avLst/>
          </a:prstGeom>
        </p:spPr>
      </p:pic>
      <p:pic>
        <p:nvPicPr>
          <p:cNvPr id="120" name="Grafik 66">
            <a:extLst>
              <a:ext uri="{FF2B5EF4-FFF2-40B4-BE49-F238E27FC236}">
                <a16:creationId xmlns:a16="http://schemas.microsoft.com/office/drawing/2014/main" id="{1FD6DA53-1909-5043-BBD3-920C691EF3FE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703" y="1797865"/>
            <a:ext cx="1085090" cy="1085090"/>
          </a:xfrm>
          <a:prstGeom prst="rect">
            <a:avLst/>
          </a:prstGeom>
        </p:spPr>
      </p:pic>
      <p:pic>
        <p:nvPicPr>
          <p:cNvPr id="121" name="Grafik 68">
            <a:extLst>
              <a:ext uri="{FF2B5EF4-FFF2-40B4-BE49-F238E27FC236}">
                <a16:creationId xmlns:a16="http://schemas.microsoft.com/office/drawing/2014/main" id="{02FA370D-B8C3-0546-B7D1-62E6C9D15F18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438" y="1797865"/>
            <a:ext cx="1082042" cy="1082042"/>
          </a:xfrm>
          <a:prstGeom prst="rect">
            <a:avLst/>
          </a:prstGeom>
        </p:spPr>
      </p:pic>
      <p:pic>
        <p:nvPicPr>
          <p:cNvPr id="122" name="Grafik 70">
            <a:extLst>
              <a:ext uri="{FF2B5EF4-FFF2-40B4-BE49-F238E27FC236}">
                <a16:creationId xmlns:a16="http://schemas.microsoft.com/office/drawing/2014/main" id="{EB9F4F89-7054-2244-BA0B-EFCA6092F27B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125" y="1797865"/>
            <a:ext cx="1085090" cy="1085090"/>
          </a:xfrm>
          <a:prstGeom prst="rect">
            <a:avLst/>
          </a:prstGeom>
        </p:spPr>
      </p:pic>
      <p:pic>
        <p:nvPicPr>
          <p:cNvPr id="123" name="Grafik 72">
            <a:extLst>
              <a:ext uri="{FF2B5EF4-FFF2-40B4-BE49-F238E27FC236}">
                <a16:creationId xmlns:a16="http://schemas.microsoft.com/office/drawing/2014/main" id="{82A02A01-F173-724E-BBCA-9D4CA2968E14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12" y="1797865"/>
            <a:ext cx="1085090" cy="1085090"/>
          </a:xfrm>
          <a:prstGeom prst="rect">
            <a:avLst/>
          </a:prstGeom>
        </p:spPr>
      </p:pic>
      <p:pic>
        <p:nvPicPr>
          <p:cNvPr id="124" name="Grafik 74">
            <a:extLst>
              <a:ext uri="{FF2B5EF4-FFF2-40B4-BE49-F238E27FC236}">
                <a16:creationId xmlns:a16="http://schemas.microsoft.com/office/drawing/2014/main" id="{6B264F3A-6E54-074A-B65E-BD156BFF4AB5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879" y="3651821"/>
            <a:ext cx="1082042" cy="1085090"/>
          </a:xfrm>
          <a:prstGeom prst="rect">
            <a:avLst/>
          </a:prstGeom>
        </p:spPr>
      </p:pic>
      <p:pic>
        <p:nvPicPr>
          <p:cNvPr id="125" name="Grafik 76">
            <a:extLst>
              <a:ext uri="{FF2B5EF4-FFF2-40B4-BE49-F238E27FC236}">
                <a16:creationId xmlns:a16="http://schemas.microsoft.com/office/drawing/2014/main" id="{C0CCF977-74AC-9B4D-840C-294A087BAFE5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340" y="957670"/>
            <a:ext cx="1085090" cy="1082042"/>
          </a:xfrm>
          <a:prstGeom prst="rect">
            <a:avLst/>
          </a:prstGeom>
        </p:spPr>
      </p:pic>
      <p:pic>
        <p:nvPicPr>
          <p:cNvPr id="126" name="Grafik 78">
            <a:extLst>
              <a:ext uri="{FF2B5EF4-FFF2-40B4-BE49-F238E27FC236}">
                <a16:creationId xmlns:a16="http://schemas.microsoft.com/office/drawing/2014/main" id="{6BC564B9-3196-F844-9AE0-489F4B2B5ECB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390" y="957670"/>
            <a:ext cx="1082042" cy="1082042"/>
          </a:xfrm>
          <a:prstGeom prst="rect">
            <a:avLst/>
          </a:prstGeom>
        </p:spPr>
      </p:pic>
      <p:pic>
        <p:nvPicPr>
          <p:cNvPr id="127" name="Grafik 80">
            <a:extLst>
              <a:ext uri="{FF2B5EF4-FFF2-40B4-BE49-F238E27FC236}">
                <a16:creationId xmlns:a16="http://schemas.microsoft.com/office/drawing/2014/main" id="{21D1EE79-FAD1-E74A-BA19-1B767EE611E0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441" y="956146"/>
            <a:ext cx="1082042" cy="1085090"/>
          </a:xfrm>
          <a:prstGeom prst="rect">
            <a:avLst/>
          </a:prstGeom>
        </p:spPr>
      </p:pic>
      <p:pic>
        <p:nvPicPr>
          <p:cNvPr id="128" name="Grafik 82">
            <a:extLst>
              <a:ext uri="{FF2B5EF4-FFF2-40B4-BE49-F238E27FC236}">
                <a16:creationId xmlns:a16="http://schemas.microsoft.com/office/drawing/2014/main" id="{3BDCCAEE-54DB-2245-B0E9-8B6D35DA5A28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492" y="957670"/>
            <a:ext cx="1082042" cy="1082042"/>
          </a:xfrm>
          <a:prstGeom prst="rect">
            <a:avLst/>
          </a:prstGeom>
        </p:spPr>
      </p:pic>
      <p:pic>
        <p:nvPicPr>
          <p:cNvPr id="129" name="Grafik 84">
            <a:extLst>
              <a:ext uri="{FF2B5EF4-FFF2-40B4-BE49-F238E27FC236}">
                <a16:creationId xmlns:a16="http://schemas.microsoft.com/office/drawing/2014/main" id="{849265BF-E4C4-3943-874C-A98E75A36B6C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543" y="957670"/>
            <a:ext cx="1082042" cy="1082042"/>
          </a:xfrm>
          <a:prstGeom prst="rect">
            <a:avLst/>
          </a:prstGeom>
        </p:spPr>
      </p:pic>
      <p:pic>
        <p:nvPicPr>
          <p:cNvPr id="130" name="Grafik 86">
            <a:extLst>
              <a:ext uri="{FF2B5EF4-FFF2-40B4-BE49-F238E27FC236}">
                <a16:creationId xmlns:a16="http://schemas.microsoft.com/office/drawing/2014/main" id="{F0BC64B8-E3F5-764B-A84B-40F415967833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594" y="957670"/>
            <a:ext cx="1082042" cy="1082042"/>
          </a:xfrm>
          <a:prstGeom prst="rect">
            <a:avLst/>
          </a:prstGeom>
        </p:spPr>
      </p:pic>
      <p:pic>
        <p:nvPicPr>
          <p:cNvPr id="131" name="Grafik 88">
            <a:extLst>
              <a:ext uri="{FF2B5EF4-FFF2-40B4-BE49-F238E27FC236}">
                <a16:creationId xmlns:a16="http://schemas.microsoft.com/office/drawing/2014/main" id="{C8D69E1D-15C7-A148-9CF1-6CD99282D675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645" y="956146"/>
            <a:ext cx="1082042" cy="1085090"/>
          </a:xfrm>
          <a:prstGeom prst="rect">
            <a:avLst/>
          </a:prstGeom>
        </p:spPr>
      </p:pic>
      <p:pic>
        <p:nvPicPr>
          <p:cNvPr id="132" name="Grafik 90">
            <a:extLst>
              <a:ext uri="{FF2B5EF4-FFF2-40B4-BE49-F238E27FC236}">
                <a16:creationId xmlns:a16="http://schemas.microsoft.com/office/drawing/2014/main" id="{D0870B97-C8C2-C044-BB9E-BFA7D6BFCEBB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96" y="956146"/>
            <a:ext cx="1082042" cy="1085090"/>
          </a:xfrm>
          <a:prstGeom prst="rect">
            <a:avLst/>
          </a:prstGeom>
        </p:spPr>
      </p:pic>
      <p:pic>
        <p:nvPicPr>
          <p:cNvPr id="133" name="Grafik 92" descr="Ein Bild, das Text enthält.&#10;&#10;Automatisch generierte Beschreibung">
            <a:extLst>
              <a:ext uri="{FF2B5EF4-FFF2-40B4-BE49-F238E27FC236}">
                <a16:creationId xmlns:a16="http://schemas.microsoft.com/office/drawing/2014/main" id="{CADAB23F-0EAE-2249-827A-F2CF3524DBEB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699" y="956146"/>
            <a:ext cx="1085090" cy="1085090"/>
          </a:xfrm>
          <a:prstGeom prst="rect">
            <a:avLst/>
          </a:prstGeom>
        </p:spPr>
      </p:pic>
      <p:pic>
        <p:nvPicPr>
          <p:cNvPr id="134" name="Grafik 94">
            <a:extLst>
              <a:ext uri="{FF2B5EF4-FFF2-40B4-BE49-F238E27FC236}">
                <a16:creationId xmlns:a16="http://schemas.microsoft.com/office/drawing/2014/main" id="{649C809F-9F23-D842-9317-E11F9DA7DA24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02" y="956146"/>
            <a:ext cx="1085090" cy="1085090"/>
          </a:xfrm>
          <a:prstGeom prst="rect">
            <a:avLst/>
          </a:prstGeom>
        </p:spPr>
      </p:pic>
      <p:pic>
        <p:nvPicPr>
          <p:cNvPr id="135" name="Grafik 96">
            <a:extLst>
              <a:ext uri="{FF2B5EF4-FFF2-40B4-BE49-F238E27FC236}">
                <a16:creationId xmlns:a16="http://schemas.microsoft.com/office/drawing/2014/main" id="{25D84739-D64B-064F-8D3C-5E5247416B0C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05" y="956146"/>
            <a:ext cx="1085090" cy="1085090"/>
          </a:xfrm>
          <a:prstGeom prst="rect">
            <a:avLst/>
          </a:prstGeom>
        </p:spPr>
      </p:pic>
      <p:pic>
        <p:nvPicPr>
          <p:cNvPr id="136" name="Grafik 51" descr="Sitzungssaal">
            <a:extLst>
              <a:ext uri="{FF2B5EF4-FFF2-40B4-BE49-F238E27FC236}">
                <a16:creationId xmlns:a16="http://schemas.microsoft.com/office/drawing/2014/main" id="{18FE9C96-214E-C644-B28F-923F3FA5CC12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457778" y="4628554"/>
            <a:ext cx="973740" cy="973740"/>
          </a:xfrm>
          <a:prstGeom prst="rect">
            <a:avLst/>
          </a:prstGeom>
        </p:spPr>
      </p:pic>
      <p:pic>
        <p:nvPicPr>
          <p:cNvPr id="137" name="Grafik 53" descr="Lehrer">
            <a:extLst>
              <a:ext uri="{FF2B5EF4-FFF2-40B4-BE49-F238E27FC236}">
                <a16:creationId xmlns:a16="http://schemas.microsoft.com/office/drawing/2014/main" id="{8ACAF48F-59E7-7641-9B93-A2AB567C6AE9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10880953" y="3820530"/>
            <a:ext cx="769522" cy="769522"/>
          </a:xfrm>
          <a:prstGeom prst="rect">
            <a:avLst/>
          </a:prstGeom>
        </p:spPr>
      </p:pic>
      <p:pic>
        <p:nvPicPr>
          <p:cNvPr id="138" name="Grafik 55" descr="Besprechung">
            <a:extLst>
              <a:ext uri="{FF2B5EF4-FFF2-40B4-BE49-F238E27FC236}">
                <a16:creationId xmlns:a16="http://schemas.microsoft.com/office/drawing/2014/main" id="{A0828148-F332-E449-8442-D59658404BED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1559740" y="4684076"/>
            <a:ext cx="774874" cy="77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48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30B5D-7163-784E-9CE3-625B4D2CC5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D04EFB-97F3-8B40-BE83-7D7BCFA0CC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CDF09C-EA0E-504C-9D31-30FEE24F70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87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310E8-1B89-544D-B1B9-F33EED0561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20B156-4064-B54F-AC06-027575A100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830B94-ECAE-9B44-A5E1-B61EBA591C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79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9EFE39-6431-714A-A090-FE3178223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88A52-3517-124B-A258-C93955F9E117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4BB387-F8EA-F845-BC9D-55243B770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B903-033E-A741-9E10-AEC009FA6453}" type="slidenum">
              <a:rPr lang="en-US" smtClean="0"/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28D482-E5D1-0A48-AA03-93B27B7ABB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CAD7FF5-4696-8E48-B75C-EDEFF6FBBD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38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EC931-4307-7B48-9C0B-76877D92D2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4065FA-0C37-424C-8ADF-9E714AC383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12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555D22-A2B5-EA40-B61A-724ABE41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88A52-3517-124B-A258-C93955F9E117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1F86CC-8F04-1148-AB53-11670B7F9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B903-033E-A741-9E10-AEC009FA6453}" type="slidenum">
              <a:rPr lang="en-US" smtClean="0"/>
              <a:t>9</a:t>
            </a:fld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E522DEF-8F85-9944-80DC-547B57E2D9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92557"/>
      </p:ext>
    </p:extLst>
  </p:cSld>
  <p:clrMapOvr>
    <a:masterClrMapping/>
  </p:clrMapOvr>
</p:sld>
</file>

<file path=ppt/theme/theme1.xml><?xml version="1.0" encoding="utf-8"?>
<a:theme xmlns:a="http://schemas.openxmlformats.org/drawingml/2006/main" name="IKI Yello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KI Gre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KI Gre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KI White">
  <a:themeElements>
    <a:clrScheme name="IKI 2023">
      <a:dk1>
        <a:srgbClr val="000000"/>
      </a:dk1>
      <a:lt1>
        <a:srgbClr val="FFFFFF"/>
      </a:lt1>
      <a:dk2>
        <a:srgbClr val="3D3C39"/>
      </a:dk2>
      <a:lt2>
        <a:srgbClr val="FEDE07"/>
      </a:lt2>
      <a:accent1>
        <a:srgbClr val="026C3B"/>
      </a:accent1>
      <a:accent2>
        <a:srgbClr val="00814A"/>
      </a:accent2>
      <a:accent3>
        <a:srgbClr val="009F57"/>
      </a:accent3>
      <a:accent4>
        <a:srgbClr val="00B463"/>
      </a:accent4>
      <a:accent5>
        <a:srgbClr val="00BA66"/>
      </a:accent5>
      <a:accent6>
        <a:srgbClr val="00DE7F"/>
      </a:accent6>
      <a:hlink>
        <a:srgbClr val="45D395"/>
      </a:hlink>
      <a:folHlink>
        <a:srgbClr val="44D49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b="0" i="0" dirty="0">
            <a:solidFill>
              <a:schemeClr val="tx1"/>
            </a:solidFill>
            <a:latin typeface="Proxima Soft Cond Medium" panose="02000506030000020004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IKI white II">
  <a:themeElements>
    <a:clrScheme name="IKI 2023">
      <a:dk1>
        <a:srgbClr val="000000"/>
      </a:dk1>
      <a:lt1>
        <a:srgbClr val="FFFFFF"/>
      </a:lt1>
      <a:dk2>
        <a:srgbClr val="3D3C39"/>
      </a:dk2>
      <a:lt2>
        <a:srgbClr val="FEDE07"/>
      </a:lt2>
      <a:accent1>
        <a:srgbClr val="026C3B"/>
      </a:accent1>
      <a:accent2>
        <a:srgbClr val="00814A"/>
      </a:accent2>
      <a:accent3>
        <a:srgbClr val="009F57"/>
      </a:accent3>
      <a:accent4>
        <a:srgbClr val="00B463"/>
      </a:accent4>
      <a:accent5>
        <a:srgbClr val="00BA66"/>
      </a:accent5>
      <a:accent6>
        <a:srgbClr val="00DE7F"/>
      </a:accent6>
      <a:hlink>
        <a:srgbClr val="45D395"/>
      </a:hlink>
      <a:folHlink>
        <a:srgbClr val="44D49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b="0" i="0" dirty="0">
            <a:solidFill>
              <a:schemeClr val="tx1"/>
            </a:solidFill>
            <a:latin typeface="Proxima Soft Cond Medium" panose="02000506030000020004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20972</TotalTime>
  <Words>1656</Words>
  <Application>Microsoft Macintosh PowerPoint</Application>
  <PresentationFormat>Widescreen</PresentationFormat>
  <Paragraphs>148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Caveat</vt:lpstr>
      <vt:lpstr>Proxima Soft</vt:lpstr>
      <vt:lpstr>Calibri</vt:lpstr>
      <vt:lpstr>Arial</vt:lpstr>
      <vt:lpstr>.Lucida Grande UI Regular</vt:lpstr>
      <vt:lpstr>IKI Yellow</vt:lpstr>
      <vt:lpstr>IKI Green</vt:lpstr>
      <vt:lpstr>IKI Grey</vt:lpstr>
      <vt:lpstr>IKI White</vt:lpstr>
      <vt:lpstr>IKI white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Agenda</vt:lpstr>
      <vt:lpstr>Agenda, but with grey background</vt:lpstr>
      <vt:lpstr>Agenda, but with yellow background</vt:lpstr>
      <vt:lpstr>Agenda, but with green background</vt:lpstr>
      <vt:lpstr>A point I am going to make with dummy text below</vt:lpstr>
      <vt:lpstr>Topic with extremely long text</vt:lpstr>
      <vt:lpstr>How does the charts look like?</vt:lpstr>
      <vt:lpstr>How does the charts look like on yellow background?</vt:lpstr>
      <vt:lpstr>How does the text look like on green background?</vt:lpstr>
      <vt:lpstr>How does the text look like  on green background?</vt:lpstr>
      <vt:lpstr>How does the photos look like?</vt:lpstr>
      <vt:lpstr>What are the benefits of lime fruit and long text in presentation?</vt:lpstr>
      <vt:lpstr>What are the benefits of lemon and long text in presentation?</vt:lpstr>
      <vt:lpstr>What are the benefits of cucumbers and long text in presentation?</vt:lpstr>
      <vt:lpstr>What are the benefits of cucumbers  and long text in presentation?</vt:lpstr>
      <vt:lpstr>What are the benefits of lemon and long text in presentation? </vt:lpstr>
      <vt:lpstr>Thank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UAB Adell Reklama</dc:creator>
  <cp:lastModifiedBy>Marius Poškus</cp:lastModifiedBy>
  <cp:revision>1014</cp:revision>
  <cp:lastPrinted>2023-03-27T12:21:47Z</cp:lastPrinted>
  <dcterms:created xsi:type="dcterms:W3CDTF">2014-12-30T13:51:40Z</dcterms:created>
  <dcterms:modified xsi:type="dcterms:W3CDTF">2023-05-29T10:21:07Z</dcterms:modified>
</cp:coreProperties>
</file>