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authors.xml" ContentType="application/vnd.ms-powerpoint.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4" r:id="rId1"/>
  </p:sldMasterIdLst>
  <p:notesMasterIdLst>
    <p:notesMasterId r:id="rId10"/>
  </p:notesMasterIdLst>
  <p:handoutMasterIdLst>
    <p:handoutMasterId r:id="rId11"/>
  </p:handoutMasterIdLst>
  <p:sldIdLst>
    <p:sldId id="282" r:id="rId2"/>
    <p:sldId id="285" r:id="rId3"/>
    <p:sldId id="257" r:id="rId4"/>
    <p:sldId id="286" r:id="rId5"/>
    <p:sldId id="281" r:id="rId6"/>
    <p:sldId id="280" r:id="rId7"/>
    <p:sldId id="263" r:id="rId8"/>
    <p:sldId id="276" r:id="rId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B6F1F6-8FBB-5534-A32D-71F92496BDB8}" name="Amélie VADAINE" initials="AV" userId="S::amelie@bearideas.fr::33570461-32bc-4ec9-b4da-69d51121527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002C"/>
    <a:srgbClr val="7ED8CF"/>
    <a:srgbClr val="F5F2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34941" autoAdjust="0"/>
    <p:restoredTop sz="94660"/>
  </p:normalViewPr>
  <p:slideViewPr>
    <p:cSldViewPr snapToGrid="0">
      <p:cViewPr varScale="1">
        <p:scale>
          <a:sx n="90" d="100"/>
          <a:sy n="90" d="100"/>
        </p:scale>
        <p:origin x="216" y="8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249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0809E1C5-A051-CDF1-8BBD-A2A9FDA79F0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E3FAA1B-88B5-10A8-C2D3-F9807142413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6DB613-3321-4637-B570-C0F6A4261E6C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73ACB75-3FC6-3AC0-5CA9-86F6298499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965C33B-4E06-CAD6-3444-A334ECE052B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A3DA27-B440-42CC-986B-A96026C5548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19424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615528-A6C2-4072-84BF-114625EA49B7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C0CC39-82DC-47DC-B7C3-D18CC4574CF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614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E198D8D-9E77-AF87-BE94-9B8F51335F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5932683"/>
            <a:ext cx="9144000" cy="694376"/>
          </a:xfrm>
        </p:spPr>
        <p:txBody>
          <a:bodyPr anchor="ctr" anchorCtr="1">
            <a:normAutofit/>
          </a:bodyPr>
          <a:lstStyle>
            <a:lvl1pPr marL="0" indent="0" algn="ctr"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 dirty="0"/>
              <a:t>01/01/2022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F1FCDA5-ED94-E6D7-74CB-8626CF46DB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86545" y="2897605"/>
            <a:ext cx="5772728" cy="1058638"/>
          </a:xfrm>
        </p:spPr>
        <p:txBody>
          <a:bodyPr wrap="square" anchor="ctr" anchorCtr="1">
            <a:norm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du document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5024D03-1CBA-EB1A-54AA-DEA3735F4B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42" y="573867"/>
            <a:ext cx="1122915" cy="959952"/>
          </a:xfrm>
          <a:prstGeom prst="rect">
            <a:avLst/>
          </a:prstGeom>
        </p:spPr>
      </p:pic>
      <p:sp>
        <p:nvSpPr>
          <p:cNvPr id="9" name="Sous-titre 2">
            <a:extLst>
              <a:ext uri="{FF2B5EF4-FFF2-40B4-BE49-F238E27FC236}">
                <a16:creationId xmlns:a16="http://schemas.microsoft.com/office/drawing/2014/main" id="{36FFF7F4-1568-3C17-FB36-BAE1A6E58E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4971" y="4151244"/>
            <a:ext cx="9144000" cy="845581"/>
          </a:xfrm>
        </p:spPr>
        <p:txBody>
          <a:bodyPr anchor="ctr" anchorCtr="1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Sous titre du document </a:t>
            </a:r>
          </a:p>
        </p:txBody>
      </p:sp>
    </p:spTree>
    <p:extLst>
      <p:ext uri="{BB962C8B-B14F-4D97-AF65-F5344CB8AC3E}">
        <p14:creationId xmlns:p14="http://schemas.microsoft.com/office/powerpoint/2010/main" val="2263261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tenus 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3A0619-5576-EE1D-10D7-A26D1D631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369C54-94FC-2110-ABD5-D8D7059B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DF44BA6F-EE33-B181-1AAE-58421BA21F7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844675"/>
            <a:ext cx="10515600" cy="3810000"/>
          </a:xfrm>
        </p:spPr>
        <p:txBody>
          <a:bodyPr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09A4014-C4DE-7119-0320-AC5D3C924B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722" r="78041"/>
          <a:stretch/>
        </p:blipFill>
        <p:spPr>
          <a:xfrm>
            <a:off x="350520" y="6237967"/>
            <a:ext cx="335749" cy="483507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BB8C40D5-55DF-F862-5374-C342AB5A3BE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78485"/>
            <a:ext cx="10515600" cy="61023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 dirty="0"/>
              <a:t>Slide de texte titre</a:t>
            </a:r>
          </a:p>
        </p:txBody>
      </p:sp>
    </p:spTree>
    <p:extLst>
      <p:ext uri="{BB962C8B-B14F-4D97-AF65-F5344CB8AC3E}">
        <p14:creationId xmlns:p14="http://schemas.microsoft.com/office/powerpoint/2010/main" val="1103477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tenus + Photo 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B2FC6F54-9D20-3D73-4287-6537F57BCC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9" r="17441"/>
          <a:stretch/>
        </p:blipFill>
        <p:spPr>
          <a:xfrm>
            <a:off x="7530432" y="1252536"/>
            <a:ext cx="4661568" cy="4351337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3A0619-5576-EE1D-10D7-A26D1D631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369C54-94FC-2110-ABD5-D8D7059B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9268745E-F5E6-1CA7-2581-CC6F228D36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44675"/>
            <a:ext cx="5989320" cy="3810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22054DA-3853-087C-BFBF-E5A9BEF9F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722" r="78041"/>
          <a:stretch/>
        </p:blipFill>
        <p:spPr>
          <a:xfrm>
            <a:off x="350520" y="6237967"/>
            <a:ext cx="335749" cy="483507"/>
          </a:xfrm>
          <a:prstGeom prst="rect">
            <a:avLst/>
          </a:prstGeom>
        </p:spPr>
      </p:pic>
      <p:sp>
        <p:nvSpPr>
          <p:cNvPr id="12" name="Espace réservé pour une image  9">
            <a:extLst>
              <a:ext uri="{FF2B5EF4-FFF2-40B4-BE49-F238E27FC236}">
                <a16:creationId xmlns:a16="http://schemas.microsoft.com/office/drawing/2014/main" id="{2B295DA4-DA42-E7D2-4EA0-B7355076E01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30432" y="1252538"/>
            <a:ext cx="4661568" cy="43529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096C0CC5-3918-6543-8A1C-EF777C99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78485"/>
            <a:ext cx="10515600" cy="61023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 dirty="0"/>
              <a:t>Slide de texte titre</a:t>
            </a:r>
          </a:p>
        </p:txBody>
      </p:sp>
    </p:spTree>
    <p:extLst>
      <p:ext uri="{BB962C8B-B14F-4D97-AF65-F5344CB8AC3E}">
        <p14:creationId xmlns:p14="http://schemas.microsoft.com/office/powerpoint/2010/main" val="29462697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contenus + Photo 2 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3A0619-5576-EE1D-10D7-A26D1D631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C369C54-94FC-2110-ABD5-D8D7059BF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Une image contenant ciel, jaune, brillant&#10;&#10;Description générée automatiquement">
            <a:extLst>
              <a:ext uri="{FF2B5EF4-FFF2-40B4-BE49-F238E27FC236}">
                <a16:creationId xmlns:a16="http://schemas.microsoft.com/office/drawing/2014/main" id="{8EC80CD4-933A-5F79-EA40-8A663A8F564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" r="29500"/>
          <a:stretch/>
        </p:blipFill>
        <p:spPr>
          <a:xfrm>
            <a:off x="7530433" y="1253331"/>
            <a:ext cx="4661568" cy="4351338"/>
          </a:xfrm>
          <a:prstGeom prst="rect">
            <a:avLst/>
          </a:prstGeom>
        </p:spPr>
      </p:pic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A5F4A32F-2078-E48C-9268-1764941641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30432" y="1252538"/>
            <a:ext cx="4661568" cy="4352925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2" name="Espace réservé du texte 9">
            <a:extLst>
              <a:ext uri="{FF2B5EF4-FFF2-40B4-BE49-F238E27FC236}">
                <a16:creationId xmlns:a16="http://schemas.microsoft.com/office/drawing/2014/main" id="{DC1978A7-0FDE-EA9D-E660-97D337C1052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200" y="1844675"/>
            <a:ext cx="5989320" cy="3810000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A6E8156-7000-230A-01BD-492813EFB0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722" r="78041"/>
          <a:stretch/>
        </p:blipFill>
        <p:spPr>
          <a:xfrm>
            <a:off x="350520" y="6237967"/>
            <a:ext cx="335749" cy="483507"/>
          </a:xfrm>
          <a:prstGeom prst="rect">
            <a:avLst/>
          </a:prstGeom>
        </p:spPr>
      </p:pic>
      <p:sp>
        <p:nvSpPr>
          <p:cNvPr id="16" name="Titre 1">
            <a:extLst>
              <a:ext uri="{FF2B5EF4-FFF2-40B4-BE49-F238E27FC236}">
                <a16:creationId xmlns:a16="http://schemas.microsoft.com/office/drawing/2014/main" id="{C91540C0-2213-8E4D-862B-703C7504388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78485"/>
            <a:ext cx="10515600" cy="610235"/>
          </a:xfrm>
        </p:spPr>
        <p:txBody>
          <a:bodyPr/>
          <a:lstStyle>
            <a:lvl1pPr>
              <a:defRPr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fr-FR" dirty="0"/>
              <a:t>Slide de texte titre</a:t>
            </a:r>
          </a:p>
        </p:txBody>
      </p:sp>
    </p:spTree>
    <p:extLst>
      <p:ext uri="{BB962C8B-B14F-4D97-AF65-F5344CB8AC3E}">
        <p14:creationId xmlns:p14="http://schemas.microsoft.com/office/powerpoint/2010/main" val="18165799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27BFDD-71D5-FC11-B1B9-A4A9750009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B2DC10-8E76-1FE0-10D8-DB6EF84E2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>
                <a:solidFill>
                  <a:schemeClr val="tx1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DA9D11-7522-6318-5DF9-4314357264F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50520" y="681039"/>
            <a:ext cx="11490643" cy="4912366"/>
          </a:xfrm>
        </p:spPr>
        <p:txBody>
          <a:bodyPr/>
          <a:lstStyle>
            <a:lvl1pPr marL="0" indent="0">
              <a:buNone/>
              <a:defRPr/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7E224024-B68F-20B7-2A94-E33722FAF3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722" r="78041"/>
          <a:stretch/>
        </p:blipFill>
        <p:spPr>
          <a:xfrm>
            <a:off x="350520" y="6237967"/>
            <a:ext cx="335749" cy="483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301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br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37865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merciem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>
            <a:extLst>
              <a:ext uri="{FF2B5EF4-FFF2-40B4-BE49-F238E27FC236}">
                <a16:creationId xmlns:a16="http://schemas.microsoft.com/office/drawing/2014/main" id="{8544580B-B751-4A5C-FEC3-4108E6713A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412"/>
          <a:stretch/>
        </p:blipFill>
        <p:spPr>
          <a:xfrm>
            <a:off x="3819784" y="2434236"/>
            <a:ext cx="4755174" cy="2137764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8B7FA22-D6B7-A243-67CA-D519CE66A31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21575" y="4159249"/>
            <a:ext cx="4351338" cy="2123563"/>
          </a:xfrm>
        </p:spPr>
        <p:txBody>
          <a:bodyPr/>
          <a:lstStyle>
            <a:lvl1pPr marL="0" indent="0" algn="r">
              <a:buNone/>
              <a:defRPr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52547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B165211-09E7-2904-50AC-2DA9CBAF48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42" y="573867"/>
            <a:ext cx="1122915" cy="965437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E198D8D-9E77-AF87-BE94-9B8F51335F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24000" y="5932683"/>
            <a:ext cx="9144000" cy="694376"/>
          </a:xfrm>
        </p:spPr>
        <p:txBody>
          <a:bodyPr anchor="ctr" anchorCtr="1">
            <a:normAutofit/>
          </a:bodyPr>
          <a:lstStyle>
            <a:lvl1pPr marL="0" indent="0" algn="ctr"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 dirty="0"/>
              <a:t>01/01/2022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F1FCDA5-ED94-E6D7-74CB-8626CF46DB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186545" y="2897605"/>
            <a:ext cx="5772728" cy="1058638"/>
          </a:xfrm>
        </p:spPr>
        <p:txBody>
          <a:bodyPr wrap="square" anchor="ctr" anchorCtr="1">
            <a:normAutofit/>
          </a:bodyPr>
          <a:lstStyle>
            <a:lvl1pPr algn="ctr">
              <a:defRPr sz="48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Titre du document</a:t>
            </a:r>
          </a:p>
        </p:txBody>
      </p:sp>
      <p:sp>
        <p:nvSpPr>
          <p:cNvPr id="9" name="Sous-titre 2">
            <a:extLst>
              <a:ext uri="{FF2B5EF4-FFF2-40B4-BE49-F238E27FC236}">
                <a16:creationId xmlns:a16="http://schemas.microsoft.com/office/drawing/2014/main" id="{36FFF7F4-1568-3C17-FB36-BAE1A6E58E0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494971" y="4151244"/>
            <a:ext cx="9144000" cy="845581"/>
          </a:xfrm>
        </p:spPr>
        <p:txBody>
          <a:bodyPr anchor="ctr" anchorCtr="1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Sous titre du document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266C7E70-10BF-6041-BE78-761FE1E55529}"/>
              </a:ext>
            </a:extLst>
          </p:cNvPr>
          <p:cNvSpPr txBox="1"/>
          <p:nvPr userDrawn="1"/>
        </p:nvSpPr>
        <p:spPr>
          <a:xfrm>
            <a:off x="1042988" y="65722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 fontScale="25000" lnSpcReduction="20000"/>
          </a:bodyPr>
          <a:lstStyle/>
          <a:p>
            <a:pPr algn="l"/>
            <a:endParaRPr lang="fr-FR" sz="15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12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+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bâtiment&#10;&#10;Description générée automatiquement">
            <a:extLst>
              <a:ext uri="{FF2B5EF4-FFF2-40B4-BE49-F238E27FC236}">
                <a16:creationId xmlns:a16="http://schemas.microsoft.com/office/drawing/2014/main" id="{E1AD76C7-357E-7322-1630-121839C62B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" t="20434" r="-810" b="20434"/>
          <a:stretch/>
        </p:blipFill>
        <p:spPr>
          <a:xfrm>
            <a:off x="6799264" y="2020887"/>
            <a:ext cx="5467656" cy="4837113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BE180416-1ED5-EF6C-C7F5-9367A9107A1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99263" y="2020888"/>
            <a:ext cx="5392737" cy="4837112"/>
          </a:xfrm>
        </p:spPr>
        <p:txBody>
          <a:bodyPr/>
          <a:lstStyle/>
          <a:p>
            <a:endParaRPr lang="fr-FR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5024D03-1CBA-EB1A-54AA-DEA3735F4BC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4542" y="573867"/>
            <a:ext cx="1122915" cy="959952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E198D8D-9E77-AF87-BE94-9B8F51335F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94971" y="5936945"/>
            <a:ext cx="5392737" cy="694376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1600" b="1">
                <a:solidFill>
                  <a:schemeClr val="accent5"/>
                </a:solidFill>
              </a:defRPr>
            </a:lvl1pPr>
          </a:lstStyle>
          <a:p>
            <a:pPr lvl="0"/>
            <a:r>
              <a:rPr lang="fr-FR" dirty="0"/>
              <a:t>01/01/2022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F1B103B-6774-4E3C-CDF5-C91A9BF94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95425" y="2702718"/>
            <a:ext cx="6032211" cy="1452563"/>
          </a:xfrm>
        </p:spPr>
        <p:txBody>
          <a:bodyPr anchor="ctr" anchorCtr="0">
            <a:noAutofit/>
          </a:bodyPr>
          <a:lstStyle>
            <a:lvl1pPr marL="0" indent="0">
              <a:buNone/>
              <a:defRPr sz="4800">
                <a:solidFill>
                  <a:srgbClr val="F0002C"/>
                </a:solidFill>
                <a:latin typeface="+mj-lt"/>
              </a:defRPr>
            </a:lvl1pPr>
            <a:lvl2pPr>
              <a:defRPr sz="6000">
                <a:latin typeface="+mj-lt"/>
              </a:defRPr>
            </a:lvl2pPr>
            <a:lvl3pPr>
              <a:defRPr sz="6000">
                <a:latin typeface="+mj-lt"/>
              </a:defRPr>
            </a:lvl3pPr>
            <a:lvl4pPr>
              <a:defRPr sz="6000">
                <a:latin typeface="+mj-lt"/>
              </a:defRPr>
            </a:lvl4pPr>
            <a:lvl5pPr>
              <a:defRPr sz="6000">
                <a:latin typeface="+mj-lt"/>
              </a:defRPr>
            </a:lvl5pPr>
          </a:lstStyle>
          <a:p>
            <a:pPr lvl="0"/>
            <a:r>
              <a:rPr lang="fr-FR" dirty="0"/>
              <a:t>Titre du document</a:t>
            </a: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E0BFA411-BBD0-F8D5-16C5-6CAD886043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94971" y="4592350"/>
            <a:ext cx="6527800" cy="869950"/>
          </a:xfrm>
        </p:spPr>
        <p:txBody>
          <a:bodyPr/>
          <a:lstStyle>
            <a:lvl1pPr marL="0" indent="0">
              <a:buNone/>
              <a:defRPr>
                <a:solidFill>
                  <a:srgbClr val="F0002C"/>
                </a:solidFill>
              </a:defRPr>
            </a:lvl1pPr>
          </a:lstStyle>
          <a:p>
            <a:pPr lv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9027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partie 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528B64-DA67-35E1-A9BF-550E09F0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Titre 1">
            <a:extLst>
              <a:ext uri="{FF2B5EF4-FFF2-40B4-BE49-F238E27FC236}">
                <a16:creationId xmlns:a16="http://schemas.microsoft.com/office/drawing/2014/main" id="{D3ECC281-866D-B527-90EF-714E6CD184B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2952" y="2755799"/>
            <a:ext cx="4673288" cy="1200329"/>
          </a:xfrm>
        </p:spPr>
        <p:txBody>
          <a:bodyPr anchor="ctr">
            <a:noAutofit/>
          </a:bodyPr>
          <a:lstStyle>
            <a:lvl1pPr>
              <a:defRPr sz="5400">
                <a:solidFill>
                  <a:schemeClr val="accent2"/>
                </a:solidFill>
              </a:defRPr>
            </a:lvl1pPr>
          </a:lstStyle>
          <a:p>
            <a:r>
              <a:rPr lang="fr-FR" dirty="0"/>
              <a:t>Titre de la partie</a:t>
            </a:r>
          </a:p>
        </p:txBody>
      </p: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91EFBC4B-6465-1A5A-D827-28B5C33548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47986"/>
            <a:ext cx="3451123" cy="2543175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150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1.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C32756D-7707-054F-F8BD-E93705C5E5F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475" t="62730" r="2770" b="-2"/>
          <a:stretch/>
        </p:blipFill>
        <p:spPr>
          <a:xfrm>
            <a:off x="5288477" y="0"/>
            <a:ext cx="6984904" cy="255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5389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partie B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52F9014-0B1F-B91D-5F6F-ED08AB5F73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649"/>
          <a:stretch/>
        </p:blipFill>
        <p:spPr>
          <a:xfrm>
            <a:off x="5478677" y="0"/>
            <a:ext cx="6930388" cy="2374054"/>
          </a:xfrm>
          <a:prstGeom prst="rect">
            <a:avLst/>
          </a:prstGeom>
        </p:spPr>
      </p:pic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528B64-DA67-35E1-A9BF-550E09F0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>
            <a:extLst>
              <a:ext uri="{FF2B5EF4-FFF2-40B4-BE49-F238E27FC236}">
                <a16:creationId xmlns:a16="http://schemas.microsoft.com/office/drawing/2014/main" id="{E0E3D92E-5ECB-5304-8FD4-AFA0028515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42952" y="2753421"/>
            <a:ext cx="4673288" cy="1200329"/>
          </a:xfrm>
        </p:spPr>
        <p:txBody>
          <a:bodyPr anchor="ctr">
            <a:noAutofit/>
          </a:bodyPr>
          <a:lstStyle>
            <a:lvl1pPr>
              <a:defRPr sz="5400">
                <a:solidFill>
                  <a:srgbClr val="F0002C"/>
                </a:solidFill>
              </a:defRPr>
            </a:lvl1pPr>
          </a:lstStyle>
          <a:p>
            <a:r>
              <a:rPr lang="fr-FR" dirty="0"/>
              <a:t>Titre de partie</a:t>
            </a:r>
          </a:p>
        </p:txBody>
      </p:sp>
      <p:sp>
        <p:nvSpPr>
          <p:cNvPr id="10" name="Espace réservé du texte 13">
            <a:extLst>
              <a:ext uri="{FF2B5EF4-FFF2-40B4-BE49-F238E27FC236}">
                <a16:creationId xmlns:a16="http://schemas.microsoft.com/office/drawing/2014/main" id="{1140C59F-7E67-DA96-1E57-C794D321BA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2145608"/>
            <a:ext cx="3480619" cy="2543175"/>
          </a:xfrm>
        </p:spPr>
        <p:txBody>
          <a:bodyPr anchor="ctr" anchorCtr="0">
            <a:noAutofit/>
          </a:bodyPr>
          <a:lstStyle>
            <a:lvl1pPr marL="0" indent="0" algn="r">
              <a:buNone/>
              <a:defRPr sz="1500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1. </a:t>
            </a:r>
          </a:p>
        </p:txBody>
      </p:sp>
    </p:spTree>
    <p:extLst>
      <p:ext uri="{BB962C8B-B14F-4D97-AF65-F5344CB8AC3E}">
        <p14:creationId xmlns:p14="http://schemas.microsoft.com/office/powerpoint/2010/main" val="39014570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partie + Photo 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528B64-DA67-35E1-A9BF-550E09F0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Image 11" descr="Une image contenant ciel, extérieur, personne, jour&#10;&#10;Description générée automatiquement">
            <a:extLst>
              <a:ext uri="{FF2B5EF4-FFF2-40B4-BE49-F238E27FC236}">
                <a16:creationId xmlns:a16="http://schemas.microsoft.com/office/drawing/2014/main" id="{631F3CC6-F9F4-1AF4-C401-754292341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1" r="8712"/>
          <a:stretch/>
        </p:blipFill>
        <p:spPr>
          <a:xfrm>
            <a:off x="6111240" y="705294"/>
            <a:ext cx="6080760" cy="5447411"/>
          </a:xfrm>
          <a:prstGeom prst="rect">
            <a:avLst/>
          </a:prstGeom>
        </p:spPr>
      </p:pic>
      <p:sp>
        <p:nvSpPr>
          <p:cNvPr id="7" name="Espace réservé pour une image  9">
            <a:extLst>
              <a:ext uri="{FF2B5EF4-FFF2-40B4-BE49-F238E27FC236}">
                <a16:creationId xmlns:a16="http://schemas.microsoft.com/office/drawing/2014/main" id="{2C32E8A2-C977-F3AB-CBE1-9B28F34F54B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11240" y="705294"/>
            <a:ext cx="6080760" cy="5447411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16" name="Titre 10">
            <a:extLst>
              <a:ext uri="{FF2B5EF4-FFF2-40B4-BE49-F238E27FC236}">
                <a16:creationId xmlns:a16="http://schemas.microsoft.com/office/drawing/2014/main" id="{ACC04DFC-E900-E303-27B2-8F16434FFFF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43990" y="2766217"/>
            <a:ext cx="6416040" cy="1325563"/>
          </a:xfrm>
        </p:spPr>
        <p:txBody>
          <a:bodyPr anchor="b" anchorCtr="0">
            <a:noAutofit/>
          </a:bodyPr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de la partie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CC6E38-E086-A583-4530-BFB7109DE0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43990" y="4160838"/>
            <a:ext cx="6415285" cy="746125"/>
          </a:xfrm>
        </p:spPr>
        <p:txBody>
          <a:bodyPr>
            <a:normAutofit/>
          </a:bodyPr>
          <a:lstStyle>
            <a:lvl1pPr marL="0" indent="0" algn="l">
              <a:buNone/>
              <a:defRPr sz="3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fr-FR" dirty="0"/>
              <a:t>Titre de sous-partie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6BAFFF52-9617-C34B-ACCA-01672612AC40}"/>
              </a:ext>
            </a:extLst>
          </p:cNvPr>
          <p:cNvSpPr txBox="1"/>
          <p:nvPr userDrawn="1"/>
        </p:nvSpPr>
        <p:spPr>
          <a:xfrm>
            <a:off x="5239265" y="6227805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b">
            <a:normAutofit fontScale="25000" lnSpcReduction="20000"/>
          </a:bodyPr>
          <a:lstStyle/>
          <a:p>
            <a:pPr algn="l"/>
            <a:endParaRPr lang="fr-FR" sz="15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722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partie + Photo B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iel, jaune, brillant&#10;&#10;Description générée automatiquement">
            <a:extLst>
              <a:ext uri="{FF2B5EF4-FFF2-40B4-BE49-F238E27FC236}">
                <a16:creationId xmlns:a16="http://schemas.microsoft.com/office/drawing/2014/main" id="{EEFC7E23-522E-C83E-B1FF-02491460E2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" r="25582"/>
          <a:stretch/>
        </p:blipFill>
        <p:spPr>
          <a:xfrm>
            <a:off x="6096000" y="762000"/>
            <a:ext cx="6096000" cy="5390704"/>
          </a:xfrm>
          <a:prstGeom prst="rect">
            <a:avLst/>
          </a:prstGeom>
        </p:spPr>
      </p:pic>
      <p:sp>
        <p:nvSpPr>
          <p:cNvPr id="7" name="Espace réservé pour une image  9">
            <a:extLst>
              <a:ext uri="{FF2B5EF4-FFF2-40B4-BE49-F238E27FC236}">
                <a16:creationId xmlns:a16="http://schemas.microsoft.com/office/drawing/2014/main" id="{659E68C4-DC45-E05D-3A40-1DC389C362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762000"/>
            <a:ext cx="6096000" cy="5334000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528B64-DA67-35E1-A9BF-550E09F0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Titre 10">
            <a:extLst>
              <a:ext uri="{FF2B5EF4-FFF2-40B4-BE49-F238E27FC236}">
                <a16:creationId xmlns:a16="http://schemas.microsoft.com/office/drawing/2014/main" id="{1F9D0D96-6F13-8C94-5FD8-100817A17D0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6840" y="2766218"/>
            <a:ext cx="6416040" cy="1325563"/>
          </a:xfrm>
        </p:spPr>
        <p:txBody>
          <a:bodyPr anchor="b" anchorCtr="0">
            <a:noAutofit/>
          </a:bodyPr>
          <a:lstStyle>
            <a:lvl1pPr algn="l">
              <a:defRPr sz="7200">
                <a:solidFill>
                  <a:schemeClr val="accent3"/>
                </a:solidFill>
              </a:defRPr>
            </a:lvl1pPr>
          </a:lstStyle>
          <a:p>
            <a:r>
              <a:rPr lang="fr-FR" dirty="0"/>
              <a:t>Titre de la partie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618D8974-DDAD-BD54-858F-2B3F56653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386840" y="4160838"/>
            <a:ext cx="6415285" cy="746125"/>
          </a:xfrm>
        </p:spPr>
        <p:txBody>
          <a:bodyPr>
            <a:normAutofit/>
          </a:bodyPr>
          <a:lstStyle>
            <a:lvl1pPr marL="0" indent="0" algn="l">
              <a:buNone/>
              <a:defRPr sz="3200" b="0">
                <a:solidFill>
                  <a:schemeClr val="accent3"/>
                </a:solidFill>
              </a:defRPr>
            </a:lvl1pPr>
          </a:lstStyle>
          <a:p>
            <a:pPr lvl="0"/>
            <a:r>
              <a:rPr lang="fr-FR" dirty="0"/>
              <a:t>Titre de sous-partie</a:t>
            </a:r>
          </a:p>
        </p:txBody>
      </p:sp>
    </p:spTree>
    <p:extLst>
      <p:ext uri="{BB962C8B-B14F-4D97-AF65-F5344CB8AC3E}">
        <p14:creationId xmlns:p14="http://schemas.microsoft.com/office/powerpoint/2010/main" val="1748422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B2DC10-8E76-1FE0-10D8-DB6EF84E2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275794-1D49-8183-753C-E3B3851C89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81377" y="2971142"/>
            <a:ext cx="10180983" cy="946195"/>
          </a:xfrm>
        </p:spPr>
        <p:txBody>
          <a:bodyPr anchor="ctr" anchorCtr="0"/>
          <a:lstStyle>
            <a:lvl1pPr marL="0" indent="0" algn="ctr">
              <a:buNone/>
              <a:defRPr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Cliquez pour modifiez le style du texte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7759695-75B9-8A9F-5411-D69441DC66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520" y="6127546"/>
            <a:ext cx="1528959" cy="42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823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tion 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B2DC10-8E76-1FE0-10D8-DB6EF84E2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fld id="{5E4C6391-8877-4EEF-9AB4-4904965AACBF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Espace réservé du texte 8">
            <a:extLst>
              <a:ext uri="{FF2B5EF4-FFF2-40B4-BE49-F238E27FC236}">
                <a16:creationId xmlns:a16="http://schemas.microsoft.com/office/drawing/2014/main" id="{0F09CE7B-4FEF-4690-BA69-122B1907FF1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5507" y="2955902"/>
            <a:ext cx="10180983" cy="946195"/>
          </a:xfrm>
        </p:spPr>
        <p:txBody>
          <a:bodyPr anchor="ctr" anchorCtr="0"/>
          <a:lstStyle>
            <a:lvl1pPr marL="0" indent="0" algn="ctr">
              <a:buNone/>
              <a:defRPr b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fr-FR" dirty="0"/>
              <a:t>Cliquez pour modifiez le style du texte 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9551512-34FE-E169-0178-F4FA9DFF03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520" y="6127546"/>
            <a:ext cx="1528959" cy="425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57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E4A532B-D4CC-355B-D7AF-8A6F5D5A0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BBF03F8-B92B-584E-6854-E55275917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813612-7E6C-ED3C-226E-0EA4529B1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CC59DD-BC5A-7DC0-A3B8-8398166446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310716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r>
              <a:rPr lang="fr-FR"/>
              <a:t>1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4300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98" r:id="rId2"/>
    <p:sldLayoutId id="2147483695" r:id="rId3"/>
    <p:sldLayoutId id="2147483666" r:id="rId4"/>
    <p:sldLayoutId id="2147483685" r:id="rId5"/>
    <p:sldLayoutId id="2147483682" r:id="rId6"/>
    <p:sldLayoutId id="2147483684" r:id="rId7"/>
    <p:sldLayoutId id="2147483671" r:id="rId8"/>
    <p:sldLayoutId id="2147483687" r:id="rId9"/>
    <p:sldLayoutId id="2147483689" r:id="rId10"/>
    <p:sldLayoutId id="2147483691" r:id="rId11"/>
    <p:sldLayoutId id="2147483692" r:id="rId12"/>
    <p:sldLayoutId id="2147483681" r:id="rId13"/>
    <p:sldLayoutId id="2147483670" r:id="rId14"/>
    <p:sldLayoutId id="2147483680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Black" panose="020B0A040201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04F20DE-01B4-4546-B4A4-D44B6423A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E1BD59D-692B-1041-A8D8-5BB13AE8E2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5E3CDB1F-BD15-014B-96D3-5A4B678A96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09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3173E2E1-D39D-2D47-B264-261AFBB92B2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D59F419-C4B5-0B4E-B37B-750E1B53DC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FD8D25C-AF58-DA4C-8869-4303F27312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B1E4ED8-D0CF-954A-9208-DA43C44B3D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350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7B5C0081-ED98-11A3-0AD4-8E93CE2422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8280" y="6356349"/>
            <a:ext cx="2743200" cy="365125"/>
          </a:xfrm>
        </p:spPr>
        <p:txBody>
          <a:bodyPr/>
          <a:lstStyle/>
          <a:p>
            <a:fld id="{5E4C6391-8877-4EEF-9AB4-4904965AACB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58E24BA-5738-F3BD-4240-E57ADEBC2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Contexte &amp; enjeux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CD76C8-F5D3-CB2F-1D30-49E242C9A4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1.</a:t>
            </a:r>
          </a:p>
        </p:txBody>
      </p:sp>
    </p:spTree>
    <p:extLst>
      <p:ext uri="{BB962C8B-B14F-4D97-AF65-F5344CB8AC3E}">
        <p14:creationId xmlns:p14="http://schemas.microsoft.com/office/powerpoint/2010/main" val="2394589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E9728CB5-930A-F14D-8745-8557C3CC1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6391-8877-4EEF-9AB4-4904965AACBF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1C161D1-D2C4-3B4A-AA03-E84C71A264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E1F12CA-75B0-8B43-95A6-CB2EC4CA1E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1299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C97EAE9B-C074-3D8C-FF27-8C0058BA2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6391-8877-4EEF-9AB4-4904965AACB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A57DA03-A885-6041-7A77-5AA36B7BE34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BD3E7A12-ACEE-3EC6-62D3-445E83CE9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D859740-71AE-9D91-E737-6A322F90CB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440463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1175BD45-7D18-EA2F-E164-E69A02B11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53960682-AB0C-B2E9-C5D8-C0667C5B6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4C6391-8877-4EEF-9AB4-4904965AACBF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82C1EEC-386C-9D60-9682-BF7D4696A16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7FF9AF43-FBC1-639D-901E-75815FB90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94151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8D532EBF-BC5E-C380-7361-1783FC106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98280" y="6356349"/>
            <a:ext cx="2743200" cy="365125"/>
          </a:xfrm>
        </p:spPr>
        <p:txBody>
          <a:bodyPr/>
          <a:lstStyle/>
          <a:p>
            <a:fld id="{5E4C6391-8877-4EEF-9AB4-4904965AACB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AB8335B-4BC4-6043-86F3-BEA6E65615B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3600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190EAFD6-D540-C805-E4C8-A4FABDBF92D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596940" y="2838449"/>
            <a:ext cx="3499059" cy="838201"/>
          </a:xfrm>
        </p:spPr>
        <p:txBody>
          <a:bodyPr/>
          <a:lstStyle/>
          <a:p>
            <a:r>
              <a:rPr lang="fr-FR" dirty="0"/>
              <a:t>Merci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0DAAA3-5ED2-67BC-D74B-FD15EA4A5F3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21575" y="4630994"/>
            <a:ext cx="4351338" cy="1651818"/>
          </a:xfrm>
        </p:spPr>
        <p:txBody>
          <a:bodyPr/>
          <a:lstStyle/>
          <a:p>
            <a:r>
              <a:rPr lang="fr-FR" b="1" dirty="0"/>
              <a:t>Pascal Durand</a:t>
            </a:r>
          </a:p>
          <a:p>
            <a:r>
              <a:rPr lang="fr-FR" sz="2400" dirty="0"/>
              <a:t>Chef de projet</a:t>
            </a:r>
          </a:p>
          <a:p>
            <a:r>
              <a:rPr lang="fr-FR" sz="2400" dirty="0">
                <a:solidFill>
                  <a:srgbClr val="F0002C"/>
                </a:solidFill>
              </a:rPr>
              <a:t>pascal@essca.fr</a:t>
            </a:r>
          </a:p>
        </p:txBody>
      </p:sp>
    </p:spTree>
    <p:extLst>
      <p:ext uri="{BB962C8B-B14F-4D97-AF65-F5344CB8AC3E}">
        <p14:creationId xmlns:p14="http://schemas.microsoft.com/office/powerpoint/2010/main" val="1751709547"/>
      </p:ext>
    </p:extLst>
  </p:cSld>
  <p:clrMapOvr>
    <a:masterClrMapping/>
  </p:clrMapOvr>
</p:sld>
</file>

<file path=ppt/theme/theme1.xml><?xml version="1.0" encoding="utf-8"?>
<a:theme xmlns:a="http://schemas.openxmlformats.org/drawingml/2006/main" name="ESSCA">
  <a:themeElements>
    <a:clrScheme name="Personnalisé 20">
      <a:dk1>
        <a:srgbClr val="202020"/>
      </a:dk1>
      <a:lt1>
        <a:srgbClr val="FFFFFF"/>
      </a:lt1>
      <a:dk2>
        <a:srgbClr val="F0002C"/>
      </a:dk2>
      <a:lt2>
        <a:srgbClr val="FFFFFF"/>
      </a:lt2>
      <a:accent1>
        <a:srgbClr val="7ED8CF"/>
      </a:accent1>
      <a:accent2>
        <a:srgbClr val="F5F2E9"/>
      </a:accent2>
      <a:accent3>
        <a:srgbClr val="F0002C"/>
      </a:accent3>
      <a:accent4>
        <a:srgbClr val="9E1928"/>
      </a:accent4>
      <a:accent5>
        <a:srgbClr val="82E7D5"/>
      </a:accent5>
      <a:accent6>
        <a:srgbClr val="EEECE2"/>
      </a:accent6>
      <a:hlink>
        <a:srgbClr val="9E192A"/>
      </a:hlink>
      <a:folHlink>
        <a:srgbClr val="82E7D5"/>
      </a:folHlink>
    </a:clrScheme>
    <a:fontScheme name="ESSCA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b">
        <a:normAutofit/>
      </a:bodyPr>
      <a:lstStyle>
        <a:defPPr algn="l">
          <a:defRPr sz="15000" dirty="0" smtClean="0">
            <a:solidFill>
              <a:schemeClr val="tx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SCA" id="{35413D16-8660-4029-8F11-CD896F35CA10}" vid="{34B77543-190F-4A21-8966-5ED1985D7B5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21</Words>
  <Application>Microsoft Macintosh PowerPoint</Application>
  <PresentationFormat>Grand écran</PresentationFormat>
  <Paragraphs>11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2" baseType="lpstr">
      <vt:lpstr>Arial</vt:lpstr>
      <vt:lpstr>Arial Black</vt:lpstr>
      <vt:lpstr>Calibri</vt:lpstr>
      <vt:lpstr>ESSCA</vt:lpstr>
      <vt:lpstr>Présentation PowerPoint</vt:lpstr>
      <vt:lpstr>Présentation PowerPoint</vt:lpstr>
      <vt:lpstr>Contexte &amp; enjeux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Amélie VADAINE</dc:creator>
  <cp:lastModifiedBy>Louis Ciolfi</cp:lastModifiedBy>
  <cp:revision>10</cp:revision>
  <dcterms:created xsi:type="dcterms:W3CDTF">2022-07-06T13:37:25Z</dcterms:created>
  <dcterms:modified xsi:type="dcterms:W3CDTF">2023-02-20T13:42:42Z</dcterms:modified>
</cp:coreProperties>
</file>