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95" r:id="rId2"/>
    <p:sldId id="259" r:id="rId3"/>
    <p:sldId id="275" r:id="rId4"/>
    <p:sldId id="286" r:id="rId5"/>
    <p:sldId id="296" r:id="rId6"/>
    <p:sldId id="289" r:id="rId7"/>
    <p:sldId id="267" r:id="rId8"/>
    <p:sldId id="266" r:id="rId9"/>
    <p:sldId id="280" r:id="rId10"/>
    <p:sldId id="268" r:id="rId11"/>
    <p:sldId id="283" r:id="rId12"/>
    <p:sldId id="281" r:id="rId13"/>
    <p:sldId id="297" r:id="rId14"/>
    <p:sldId id="272" r:id="rId15"/>
    <p:sldId id="290" r:id="rId16"/>
    <p:sldId id="270" r:id="rId17"/>
    <p:sldId id="271" r:id="rId18"/>
    <p:sldId id="288" r:id="rId19"/>
    <p:sldId id="262" r:id="rId20"/>
    <p:sldId id="269" r:id="rId21"/>
    <p:sldId id="291" r:id="rId22"/>
    <p:sldId id="284" r:id="rId23"/>
    <p:sldId id="258" r:id="rId24"/>
    <p:sldId id="287" r:id="rId25"/>
    <p:sldId id="293" r:id="rId26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01"/>
    <p:restoredTop sz="88610"/>
  </p:normalViewPr>
  <p:slideViewPr>
    <p:cSldViewPr snapToGrid="0" snapToObjects="1" showGuides="1">
      <p:cViewPr varScale="1">
        <p:scale>
          <a:sx n="118" d="100"/>
          <a:sy n="118" d="100"/>
        </p:scale>
        <p:origin x="224" y="4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regneark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regneark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regneark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regneark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b-NO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Serie 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strRef>
              <c:f>'Ark1'!$A$2:$A$5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'Ark1'!$B$2:$B$5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01-3744-B56D-ED84256922E8}"/>
            </c:ext>
          </c:extLst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Serie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'Ark1'!$A$2:$A$5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'Ark1'!$C$2:$C$5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01-3744-B56D-ED84256922E8}"/>
            </c:ext>
          </c:extLst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Serie 3</c:v>
                </c:pt>
              </c:strCache>
            </c:strRef>
          </c:tx>
          <c:spPr>
            <a:solidFill>
              <a:schemeClr val="accent1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'Ark1'!$A$2:$A$5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'Ark1'!$D$2:$D$5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01-3744-B56D-ED84256922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73146864"/>
        <c:axId val="973135424"/>
      </c:barChart>
      <c:catAx>
        <c:axId val="973146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973135424"/>
        <c:crosses val="autoZero"/>
        <c:auto val="1"/>
        <c:lblAlgn val="ctr"/>
        <c:lblOffset val="100"/>
        <c:noMultiLvlLbl val="0"/>
      </c:catAx>
      <c:valAx>
        <c:axId val="973135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9731468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b-N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b-N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b-NO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Serie 1</c:v>
                </c:pt>
              </c:strCache>
            </c:strRef>
          </c:tx>
          <c:spPr>
            <a:solidFill>
              <a:schemeClr val="accent1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'Ark1'!$A$2:$A$5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'Ark1'!$B$2:$B$5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02-AC43-A304-D619ADD4D596}"/>
            </c:ext>
          </c:extLst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Serie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'Ark1'!$A$2:$A$5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'Ark1'!$C$2:$C$5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002-AC43-A304-D619ADD4D596}"/>
            </c:ext>
          </c:extLst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Serie 3</c:v>
                </c:pt>
              </c:strCache>
            </c:strRef>
          </c:tx>
          <c:spPr>
            <a:solidFill>
              <a:schemeClr val="accent1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'Ark1'!$A$2:$A$5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'Ark1'!$D$2:$D$5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002-AC43-A304-D619ADD4D5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61736416"/>
        <c:axId val="761738464"/>
      </c:barChart>
      <c:catAx>
        <c:axId val="761736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761738464"/>
        <c:crosses val="autoZero"/>
        <c:auto val="1"/>
        <c:lblAlgn val="ctr"/>
        <c:lblOffset val="100"/>
        <c:noMultiLvlLbl val="0"/>
      </c:catAx>
      <c:valAx>
        <c:axId val="761738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761736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b-N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b-NO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b-N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Serie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'Ark1'!$A$2:$A$5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'Ark1'!$B$2:$B$5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4FE-6D40-B648-EE42918AA517}"/>
            </c:ext>
          </c:extLst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Serie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'Ark1'!$A$2:$A$5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'Ark1'!$C$2:$C$5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4FE-6D40-B648-EE42918AA517}"/>
            </c:ext>
          </c:extLst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Serie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'Ark1'!$A$2:$A$5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'Ark1'!$D$2:$D$5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4FE-6D40-B648-EE42918AA5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61715008"/>
        <c:axId val="761717328"/>
      </c:barChart>
      <c:catAx>
        <c:axId val="761715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761717328"/>
        <c:crosses val="autoZero"/>
        <c:auto val="1"/>
        <c:lblAlgn val="ctr"/>
        <c:lblOffset val="100"/>
        <c:noMultiLvlLbl val="0"/>
      </c:catAx>
      <c:valAx>
        <c:axId val="7617173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761715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b-N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b-NO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b-N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Serie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'Ark1'!$A$2:$A$5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'Ark1'!$B$2:$B$5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4FE-6D40-B648-EE42918AA517}"/>
            </c:ext>
          </c:extLst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Serie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'Ark1'!$A$2:$A$5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'Ark1'!$C$2:$C$5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4FE-6D40-B648-EE42918AA517}"/>
            </c:ext>
          </c:extLst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Serie 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'Ark1'!$A$2:$A$5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'Ark1'!$D$2:$D$5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4FE-6D40-B648-EE42918AA5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61715008"/>
        <c:axId val="761717328"/>
      </c:barChart>
      <c:catAx>
        <c:axId val="761715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761717328"/>
        <c:crosses val="autoZero"/>
        <c:auto val="1"/>
        <c:lblAlgn val="ctr"/>
        <c:lblOffset val="100"/>
        <c:noMultiLvlLbl val="0"/>
      </c:catAx>
      <c:valAx>
        <c:axId val="7617173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761715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b-N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b-N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DE31C6-D680-8440-B91C-FD0AF63FC525}" type="datetimeFigureOut">
              <a:rPr lang="nb-NO" smtClean="0"/>
              <a:t>22.02.2018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540B49-BE97-1743-BCA7-90E3F75DB6B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68587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Slide med bilde og </a:t>
            </a:r>
            <a:r>
              <a:rPr lang="nb-NO" dirty="0" err="1"/>
              <a:t>bullets</a:t>
            </a:r>
            <a:r>
              <a:rPr lang="nb-NO" dirty="0"/>
              <a:t> høyre og venstre</a:t>
            </a:r>
          </a:p>
          <a:p>
            <a:endParaRPr lang="nb-NO" dirty="0"/>
          </a:p>
          <a:p>
            <a:r>
              <a:rPr lang="nb-NO" dirty="0"/>
              <a:t>Skilleslide til hvert område </a:t>
            </a:r>
            <a:r>
              <a:rPr lang="mr-IN" dirty="0"/>
              <a:t>–</a:t>
            </a:r>
            <a:r>
              <a:rPr lang="nb-NO" dirty="0"/>
              <a:t> bytte logoer</a:t>
            </a: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40B49-BE97-1743-BCA7-90E3F75DB6BB}" type="slidenum">
              <a:rPr lang="nb-NO" smtClean="0"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25494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Slide med bilde og </a:t>
            </a:r>
            <a:r>
              <a:rPr lang="nb-NO" dirty="0" err="1"/>
              <a:t>bullets</a:t>
            </a:r>
            <a:r>
              <a:rPr lang="nb-NO" dirty="0"/>
              <a:t> høyre og venstre</a:t>
            </a:r>
          </a:p>
          <a:p>
            <a:endParaRPr lang="nb-NO" dirty="0"/>
          </a:p>
          <a:p>
            <a:r>
              <a:rPr lang="nb-NO" dirty="0"/>
              <a:t>Skilleslide til hvert område </a:t>
            </a:r>
            <a:r>
              <a:rPr lang="mr-IN" dirty="0"/>
              <a:t>–</a:t>
            </a:r>
            <a:r>
              <a:rPr lang="nb-NO"/>
              <a:t> bytte logoer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40B49-BE97-1743-BCA7-90E3F75DB6BB}" type="slidenum">
              <a:rPr lang="nb-NO" smtClean="0"/>
              <a:t>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84577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Slide med bilde og </a:t>
            </a:r>
            <a:r>
              <a:rPr lang="nb-NO" dirty="0" err="1"/>
              <a:t>bullets</a:t>
            </a:r>
            <a:r>
              <a:rPr lang="nb-NO" dirty="0"/>
              <a:t> høyre og venstre</a:t>
            </a:r>
          </a:p>
          <a:p>
            <a:endParaRPr lang="nb-NO" dirty="0"/>
          </a:p>
          <a:p>
            <a:r>
              <a:rPr lang="nb-NO" dirty="0"/>
              <a:t>Skilleslide til hvert område </a:t>
            </a:r>
            <a:r>
              <a:rPr lang="mr-IN" dirty="0"/>
              <a:t>–</a:t>
            </a:r>
            <a:r>
              <a:rPr lang="nb-NO"/>
              <a:t> bytte logoer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40B49-BE97-1743-BCA7-90E3F75DB6BB}" type="slidenum">
              <a:rPr lang="nb-NO" smtClean="0"/>
              <a:t>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00323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40B49-BE97-1743-BCA7-90E3F75DB6BB}" type="slidenum">
              <a:rPr lang="nb-NO" smtClean="0"/>
              <a:t>20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714188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40B49-BE97-1743-BCA7-90E3F75DB6BB}" type="slidenum">
              <a:rPr lang="nb-NO" smtClean="0"/>
              <a:t>21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67089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Ei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bilde 8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</p:spPr>
        <p:txBody>
          <a:bodyPr tIns="216000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Sett inn bilde, legg bak, </a:t>
            </a:r>
            <a:r>
              <a:rPr lang="nb-NO" dirty="0" err="1"/>
              <a:t>justér</a:t>
            </a:r>
            <a:r>
              <a:rPr lang="nb-NO" dirty="0"/>
              <a:t> transparens for å få dusere farge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838200" y="8093710"/>
            <a:ext cx="2743200" cy="365125"/>
          </a:xfrm>
        </p:spPr>
        <p:txBody>
          <a:bodyPr/>
          <a:lstStyle/>
          <a:p>
            <a:fld id="{ABD0DC95-70C3-2845-ADDF-568EE2996EF4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>
          <a:xfrm>
            <a:off x="4038600" y="8093710"/>
            <a:ext cx="4114800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>
          <a:xfrm>
            <a:off x="8610600" y="8093710"/>
            <a:ext cx="2743200" cy="365125"/>
          </a:xfrm>
        </p:spPr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tekst 10"/>
          <p:cNvSpPr>
            <a:spLocks noGrp="1"/>
          </p:cNvSpPr>
          <p:nvPr>
            <p:ph type="body" sz="quarter" idx="15"/>
          </p:nvPr>
        </p:nvSpPr>
        <p:spPr>
          <a:xfrm>
            <a:off x="2810608" y="1097112"/>
            <a:ext cx="6570784" cy="4663776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tx1"/>
                </a:solidFill>
              </a:defRPr>
            </a:lvl1pPr>
          </a:lstStyle>
          <a:p>
            <a:pPr lvl="0"/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3793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C58B7-6EA6-1344-9374-36996E9CC74E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19377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 uten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  <a:lvl2pPr marL="180000">
              <a:defRPr/>
            </a:lvl2pPr>
            <a:lvl3pPr marL="360000">
              <a:defRPr/>
            </a:lvl3pPr>
            <a:lvl4pPr marL="540000">
              <a:defRPr/>
            </a:lvl4pPr>
            <a:lvl5pPr marL="720000">
              <a:defRPr/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ADCE8-7178-E945-9B6F-69CB3CBB9043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6749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838200" y="1537199"/>
            <a:ext cx="5181600" cy="4639763"/>
          </a:xfrm>
        </p:spPr>
        <p:txBody>
          <a:bodyPr/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6172200" y="1536700"/>
            <a:ext cx="5181600" cy="4640263"/>
          </a:xfrm>
        </p:spPr>
        <p:txBody>
          <a:bodyPr/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9ED2-9334-144A-B9C7-47965A2A0727}" type="datetime1">
              <a:rPr lang="nb-NO" smtClean="0"/>
              <a:t>22.02.2018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6736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re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838200" y="1536700"/>
            <a:ext cx="3276600" cy="4640263"/>
          </a:xfrm>
        </p:spPr>
        <p:txBody>
          <a:bodyPr/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457700" y="1536700"/>
            <a:ext cx="3276600" cy="4640263"/>
          </a:xfrm>
        </p:spPr>
        <p:txBody>
          <a:bodyPr/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C6590-242D-9040-9DCE-812D6DDAC60B}" type="datetime1">
              <a:rPr lang="nb-NO" smtClean="0"/>
              <a:t>22.02.2018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innhold 3"/>
          <p:cNvSpPr>
            <a:spLocks noGrp="1"/>
          </p:cNvSpPr>
          <p:nvPr>
            <p:ph sz="half" idx="13"/>
          </p:nvPr>
        </p:nvSpPr>
        <p:spPr>
          <a:xfrm>
            <a:off x="8077200" y="1536700"/>
            <a:ext cx="3276600" cy="4640263"/>
          </a:xfrm>
        </p:spPr>
        <p:txBody>
          <a:bodyPr/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14312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hold og bilde høy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38200" y="197708"/>
            <a:ext cx="4917600" cy="1169774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838200" y="1537199"/>
            <a:ext cx="4917600" cy="4639763"/>
          </a:xfrm>
        </p:spPr>
        <p:txBody>
          <a:bodyPr/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CE7A2-2D62-3E40-8911-D7C24C65CF01}" type="datetime1">
              <a:rPr lang="nb-NO" smtClean="0"/>
              <a:t>22.02.2018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9" name="Plassholder for bilde 8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charset="0"/>
              <a:buNone/>
              <a:tabLst/>
              <a:defRPr sz="1200"/>
            </a:lvl1pPr>
          </a:lstStyle>
          <a:p>
            <a:r>
              <a:rPr lang="nb-NO" dirty="0"/>
              <a:t>Bilde</a:t>
            </a:r>
            <a:br>
              <a:rPr lang="nb-NO" dirty="0"/>
            </a:br>
            <a:r>
              <a:rPr lang="nb-NO" dirty="0"/>
              <a:t>– Bruk ”beskjær”-funksjonen og tilpass utsnitt og størrelse</a:t>
            </a:r>
          </a:p>
        </p:txBody>
      </p:sp>
    </p:spTree>
    <p:extLst>
      <p:ext uri="{BB962C8B-B14F-4D97-AF65-F5344CB8AC3E}">
        <p14:creationId xmlns:p14="http://schemas.microsoft.com/office/powerpoint/2010/main" val="177421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holdsd og bilde vens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6435968" y="197708"/>
            <a:ext cx="4917831" cy="1169774"/>
          </a:xfrm>
        </p:spPr>
        <p:txBody>
          <a:bodyPr/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6435968" y="1536700"/>
            <a:ext cx="4917831" cy="4640263"/>
          </a:xfrm>
        </p:spPr>
        <p:txBody>
          <a:bodyPr/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68538-02E3-0648-BD4A-38DD30E80929}" type="datetime1">
              <a:rPr lang="nb-NO" smtClean="0"/>
              <a:t>22.02.2018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9" name="Plassholder for bilde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6096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nb-NO" dirty="0"/>
              <a:t>Bilde</a:t>
            </a:r>
            <a:br>
              <a:rPr lang="nb-NO" dirty="0"/>
            </a:br>
            <a:r>
              <a:rPr lang="nb-NO" dirty="0"/>
              <a:t>– Bruk ”beskjær”-funksjonen og tilpass utsnitt og størrelse</a:t>
            </a:r>
          </a:p>
        </p:txBody>
      </p:sp>
    </p:spTree>
    <p:extLst>
      <p:ext uri="{BB962C8B-B14F-4D97-AF65-F5344CB8AC3E}">
        <p14:creationId xmlns:p14="http://schemas.microsoft.com/office/powerpoint/2010/main" val="314362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retningsområ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tekst 8"/>
          <p:cNvSpPr>
            <a:spLocks noGrp="1"/>
          </p:cNvSpPr>
          <p:nvPr>
            <p:ph type="body" sz="quarter" idx="14"/>
          </p:nvPr>
        </p:nvSpPr>
        <p:spPr>
          <a:xfrm>
            <a:off x="838200" y="1855176"/>
            <a:ext cx="4560277" cy="4234473"/>
          </a:xfrm>
        </p:spPr>
        <p:txBody>
          <a:bodyPr anchor="t" anchorCtr="0"/>
          <a:lstStyle>
            <a:lvl1pPr marL="0" indent="0">
              <a:spcBef>
                <a:spcPts val="0"/>
              </a:spcBef>
              <a:spcAft>
                <a:spcPts val="1200"/>
              </a:spcAft>
              <a:buNone/>
              <a:defRPr sz="3200" b="1">
                <a:solidFill>
                  <a:schemeClr val="accent1"/>
                </a:solidFill>
              </a:defRPr>
            </a:lvl1pPr>
            <a:lvl2pPr marL="0" indent="0">
              <a:lnSpc>
                <a:spcPct val="110000"/>
              </a:lnSpc>
              <a:spcBef>
                <a:spcPts val="0"/>
              </a:spcBef>
              <a:buNone/>
              <a:defRPr sz="2000" cap="none" baseline="0"/>
            </a:lvl2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7D703-6A5D-3240-8EFA-BD8B4D0618F8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bilde 7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1"/>
            <a:ext cx="6096000" cy="6857999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nb-NO" dirty="0"/>
              <a:t>Bilde</a:t>
            </a:r>
            <a:br>
              <a:rPr lang="nb-NO" dirty="0"/>
            </a:br>
            <a:r>
              <a:rPr lang="nb-NO" dirty="0"/>
              <a:t>– Bruk ”beskjær”-funksjonen og tilpass utsnitt og størrelse</a:t>
            </a:r>
          </a:p>
        </p:txBody>
      </p:sp>
      <p:sp>
        <p:nvSpPr>
          <p:cNvPr id="7" name="Plassholder for bilde 12"/>
          <p:cNvSpPr>
            <a:spLocks noGrp="1" noChangeAspect="1"/>
          </p:cNvSpPr>
          <p:nvPr>
            <p:ph type="pic" sz="quarter" idx="15"/>
          </p:nvPr>
        </p:nvSpPr>
        <p:spPr>
          <a:xfrm>
            <a:off x="2501400" y="320174"/>
            <a:ext cx="1080000" cy="1080000"/>
          </a:xfrm>
        </p:spPr>
        <p:txBody>
          <a:bodyPr>
            <a:normAutofit/>
          </a:bodyPr>
          <a:lstStyle>
            <a:lvl1pPr marL="0" indent="0" algn="ctr">
              <a:buNone/>
              <a:defRPr sz="1000"/>
            </a:lvl1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906000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retningsområde sor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tekst 8"/>
          <p:cNvSpPr>
            <a:spLocks noGrp="1"/>
          </p:cNvSpPr>
          <p:nvPr>
            <p:ph type="body" sz="quarter" idx="14"/>
          </p:nvPr>
        </p:nvSpPr>
        <p:spPr>
          <a:xfrm>
            <a:off x="838200" y="1855176"/>
            <a:ext cx="4560277" cy="4234473"/>
          </a:xfrm>
        </p:spPr>
        <p:txBody>
          <a:bodyPr anchor="t" anchorCtr="0"/>
          <a:lstStyle>
            <a:lvl1pPr marL="0" indent="0">
              <a:spcBef>
                <a:spcPts val="0"/>
              </a:spcBef>
              <a:spcAft>
                <a:spcPts val="1200"/>
              </a:spcAft>
              <a:buNone/>
              <a:defRPr sz="3200" b="1">
                <a:solidFill>
                  <a:schemeClr val="accent1"/>
                </a:solidFill>
              </a:defRPr>
            </a:lvl1pPr>
            <a:lvl2pPr marL="0" indent="0">
              <a:lnSpc>
                <a:spcPct val="110000"/>
              </a:lnSpc>
              <a:spcBef>
                <a:spcPts val="0"/>
              </a:spcBef>
              <a:buNone/>
              <a:defRPr sz="2000" cap="none" baseline="0">
                <a:solidFill>
                  <a:schemeClr val="bg1"/>
                </a:solidFill>
              </a:defRPr>
            </a:lvl2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7D703-6A5D-3240-8EFA-BD8B4D0618F8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bilde 7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1"/>
            <a:ext cx="6096000" cy="6857999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Bilde</a:t>
            </a:r>
            <a:br>
              <a:rPr lang="nb-NO" dirty="0"/>
            </a:br>
            <a:r>
              <a:rPr lang="nb-NO" dirty="0"/>
              <a:t>– Bruk ”beskjær”-funksjonen og tilpass utsnitt og størrelse</a:t>
            </a:r>
          </a:p>
        </p:txBody>
      </p:sp>
      <p:sp>
        <p:nvSpPr>
          <p:cNvPr id="7" name="Plassholder for bilde 12"/>
          <p:cNvSpPr>
            <a:spLocks noGrp="1" noChangeAspect="1"/>
          </p:cNvSpPr>
          <p:nvPr>
            <p:ph type="pic" sz="quarter" idx="15"/>
          </p:nvPr>
        </p:nvSpPr>
        <p:spPr>
          <a:xfrm>
            <a:off x="2501400" y="320174"/>
            <a:ext cx="1080000" cy="1080000"/>
          </a:xfrm>
        </p:spPr>
        <p:txBody>
          <a:bodyPr>
            <a:normAutofit/>
          </a:bodyPr>
          <a:lstStyle>
            <a:lvl1pPr marL="0" indent="0" algn="ctr">
              <a:buNone/>
              <a:defRPr sz="1000"/>
            </a:lvl1pPr>
          </a:lstStyle>
          <a:p>
            <a:endParaRPr lang="nb-NO" dirty="0"/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delingsoverskrift hvi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tekst 8"/>
          <p:cNvSpPr>
            <a:spLocks noGrp="1"/>
          </p:cNvSpPr>
          <p:nvPr>
            <p:ph type="body" sz="quarter" idx="14"/>
          </p:nvPr>
        </p:nvSpPr>
        <p:spPr>
          <a:xfrm>
            <a:off x="6311590" y="768350"/>
            <a:ext cx="5042210" cy="5321300"/>
          </a:xfrm>
        </p:spPr>
        <p:txBody>
          <a:bodyPr anchor="ctr" anchorCtr="0"/>
          <a:lstStyle>
            <a:lvl1pPr marL="0" indent="0">
              <a:spcBef>
                <a:spcPts val="0"/>
              </a:spcBef>
              <a:spcAft>
                <a:spcPts val="1200"/>
              </a:spcAft>
              <a:buNone/>
              <a:defRPr sz="3200" b="1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200" cap="all" baseline="0"/>
            </a:lvl2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43179-3866-6941-9229-197DDE3E2C37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bilde 7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6096000" cy="6857999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nb-NO" dirty="0"/>
              <a:t>Bilde</a:t>
            </a:r>
            <a:br>
              <a:rPr lang="nb-NO" dirty="0"/>
            </a:br>
            <a:r>
              <a:rPr lang="nb-NO" dirty="0"/>
              <a:t>– Bruk ”beskjær”-funksjonen og tilpass utsnitt og størrelse</a:t>
            </a:r>
          </a:p>
        </p:txBody>
      </p:sp>
    </p:spTree>
    <p:extLst>
      <p:ext uri="{BB962C8B-B14F-4D97-AF65-F5344CB8AC3E}">
        <p14:creationId xmlns:p14="http://schemas.microsoft.com/office/powerpoint/2010/main" val="159560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ndelingsoverskrift eiransj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bilde 7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1"/>
            <a:ext cx="6096000" cy="6857999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nb-NO" dirty="0"/>
              <a:t>Bilde</a:t>
            </a:r>
            <a:br>
              <a:rPr lang="nb-NO" dirty="0"/>
            </a:br>
            <a:r>
              <a:rPr lang="nb-NO" dirty="0"/>
              <a:t>– Bruk ”beskjær”-funksjonen og tilpass utsnitt og størrelse</a:t>
            </a:r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4"/>
          </p:nvPr>
        </p:nvSpPr>
        <p:spPr>
          <a:xfrm>
            <a:off x="838200" y="768350"/>
            <a:ext cx="5042210" cy="5321300"/>
          </a:xfrm>
        </p:spPr>
        <p:txBody>
          <a:bodyPr anchor="ctr" anchorCtr="0"/>
          <a:lstStyle>
            <a:lvl1pPr marL="0" indent="0">
              <a:spcBef>
                <a:spcPts val="0"/>
              </a:spcBef>
              <a:spcAft>
                <a:spcPts val="1200"/>
              </a:spcAft>
              <a:buNone/>
              <a:defRPr sz="32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200" cap="all" baseline="0">
                <a:solidFill>
                  <a:schemeClr val="bg1"/>
                </a:solidFill>
              </a:defRPr>
            </a:lvl2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F1223-3C0C-C04C-AFCA-7D334A5E31CE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pic>
        <p:nvPicPr>
          <p:cNvPr id="7" name="Bilde 6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362" y="6455808"/>
            <a:ext cx="199173" cy="128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Eir 4x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bilde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Sett inn bilde, legg bak og juster transparens og mykhet i bilde for ønsket effekt</a:t>
            </a:r>
          </a:p>
        </p:txBody>
      </p:sp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664569" y="1261560"/>
            <a:ext cx="4689232" cy="3222517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6664569" y="4484077"/>
            <a:ext cx="4689232" cy="678975"/>
          </a:xfrm>
        </p:spPr>
        <p:txBody>
          <a:bodyPr anchor="b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F455D-ADF3-704F-8CB2-E629CC983CC0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11" name="Plassholder for tekst 10"/>
          <p:cNvSpPr>
            <a:spLocks noGrp="1"/>
          </p:cNvSpPr>
          <p:nvPr>
            <p:ph type="body" sz="quarter" idx="14"/>
          </p:nvPr>
        </p:nvSpPr>
        <p:spPr>
          <a:xfrm>
            <a:off x="695370" y="1261560"/>
            <a:ext cx="5400630" cy="3833230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tx1"/>
                </a:solidFill>
              </a:defRPr>
            </a:lvl1pPr>
          </a:lstStyle>
          <a:p>
            <a:pPr lvl="0"/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41191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delingsoverskrift sor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bilde 7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1"/>
            <a:ext cx="6096000" cy="6857999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Bilde</a:t>
            </a:r>
            <a:br>
              <a:rPr lang="nb-NO" dirty="0"/>
            </a:br>
            <a:r>
              <a:rPr lang="nb-NO" dirty="0"/>
              <a:t>– Bruk ”beskjær”-funksjonen og tilpass utsnitt og størrelse</a:t>
            </a:r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4"/>
          </p:nvPr>
        </p:nvSpPr>
        <p:spPr>
          <a:xfrm>
            <a:off x="838200" y="768350"/>
            <a:ext cx="5042210" cy="5321300"/>
          </a:xfrm>
        </p:spPr>
        <p:txBody>
          <a:bodyPr anchor="ctr" anchorCtr="0"/>
          <a:lstStyle>
            <a:lvl1pPr marL="0" indent="0">
              <a:spcBef>
                <a:spcPts val="0"/>
              </a:spcBef>
              <a:spcAft>
                <a:spcPts val="1200"/>
              </a:spcAft>
              <a:buNone/>
              <a:defRPr sz="3200" b="1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200" cap="all" baseline="0">
                <a:solidFill>
                  <a:schemeClr val="accent1"/>
                </a:solidFill>
              </a:defRPr>
            </a:lvl2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F1223-3C0C-C04C-AFCA-7D334A5E31CE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839789" y="2982726"/>
            <a:ext cx="3308400" cy="654051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839789" y="3636779"/>
            <a:ext cx="3308400" cy="2549710"/>
          </a:xfrm>
        </p:spPr>
        <p:txBody>
          <a:bodyPr>
            <a:normAutofit/>
          </a:bodyPr>
          <a:lstStyle>
            <a:lvl1pPr>
              <a:spcBef>
                <a:spcPts val="1000"/>
              </a:spcBef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434703" y="2982726"/>
            <a:ext cx="3309551" cy="654051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434703" y="3636779"/>
            <a:ext cx="3309551" cy="2549710"/>
          </a:xfrm>
        </p:spPr>
        <p:txBody>
          <a:bodyPr>
            <a:normAutofit/>
          </a:bodyPr>
          <a:lstStyle>
            <a:lvl1pPr>
              <a:spcBef>
                <a:spcPts val="1000"/>
              </a:spcBef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E878D-DD4C-3643-A010-E4C6D7F6144F}" type="datetime1">
              <a:rPr lang="nb-NO" smtClean="0"/>
              <a:t>22.02.2018</a:t>
            </a:fld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10" name="Plassholder for tekst 4"/>
          <p:cNvSpPr>
            <a:spLocks noGrp="1"/>
          </p:cNvSpPr>
          <p:nvPr>
            <p:ph type="body" sz="quarter" idx="13"/>
          </p:nvPr>
        </p:nvSpPr>
        <p:spPr>
          <a:xfrm>
            <a:off x="8045837" y="2982726"/>
            <a:ext cx="3309551" cy="654051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11" name="Plassholder for innhold 5"/>
          <p:cNvSpPr>
            <a:spLocks noGrp="1"/>
          </p:cNvSpPr>
          <p:nvPr>
            <p:ph sz="quarter" idx="14"/>
          </p:nvPr>
        </p:nvSpPr>
        <p:spPr>
          <a:xfrm>
            <a:off x="8045837" y="3636779"/>
            <a:ext cx="3309551" cy="2549710"/>
          </a:xfrm>
        </p:spPr>
        <p:txBody>
          <a:bodyPr>
            <a:normAutofit/>
          </a:bodyPr>
          <a:lstStyle>
            <a:lvl1pPr>
              <a:spcBef>
                <a:spcPts val="1000"/>
              </a:spcBef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13" name="Plassholder for bilde 12"/>
          <p:cNvSpPr>
            <a:spLocks noGrp="1" noChangeAspect="1"/>
          </p:cNvSpPr>
          <p:nvPr>
            <p:ph type="pic" sz="quarter" idx="15"/>
          </p:nvPr>
        </p:nvSpPr>
        <p:spPr>
          <a:xfrm>
            <a:off x="947352" y="1902725"/>
            <a:ext cx="1080000" cy="1080000"/>
          </a:xfrm>
        </p:spPr>
        <p:txBody>
          <a:bodyPr>
            <a:normAutofit/>
          </a:bodyPr>
          <a:lstStyle>
            <a:lvl1pPr marL="0" indent="0" algn="ctr">
              <a:buNone/>
              <a:defRPr sz="1000"/>
            </a:lvl1pPr>
          </a:lstStyle>
          <a:p>
            <a:endParaRPr lang="nb-NO" dirty="0"/>
          </a:p>
        </p:txBody>
      </p:sp>
      <p:sp>
        <p:nvSpPr>
          <p:cNvPr id="14" name="Plassholder for bilde 12"/>
          <p:cNvSpPr>
            <a:spLocks noGrp="1" noChangeAspect="1"/>
          </p:cNvSpPr>
          <p:nvPr>
            <p:ph type="pic" sz="quarter" idx="16"/>
          </p:nvPr>
        </p:nvSpPr>
        <p:spPr>
          <a:xfrm>
            <a:off x="4542266" y="1902725"/>
            <a:ext cx="1080000" cy="1080000"/>
          </a:xfrm>
        </p:spPr>
        <p:txBody>
          <a:bodyPr>
            <a:normAutofit/>
          </a:bodyPr>
          <a:lstStyle>
            <a:lvl1pPr marL="0" indent="0" algn="ctr">
              <a:buNone/>
              <a:defRPr sz="1000"/>
            </a:lvl1pPr>
          </a:lstStyle>
          <a:p>
            <a:endParaRPr lang="nb-NO" dirty="0"/>
          </a:p>
        </p:txBody>
      </p:sp>
      <p:sp>
        <p:nvSpPr>
          <p:cNvPr id="15" name="Plassholder for bilde 12"/>
          <p:cNvSpPr>
            <a:spLocks noGrp="1" noChangeAspect="1"/>
          </p:cNvSpPr>
          <p:nvPr>
            <p:ph type="pic" sz="quarter" idx="17"/>
          </p:nvPr>
        </p:nvSpPr>
        <p:spPr>
          <a:xfrm>
            <a:off x="8153400" y="1902725"/>
            <a:ext cx="1080000" cy="1080000"/>
          </a:xfrm>
        </p:spPr>
        <p:txBody>
          <a:bodyPr>
            <a:normAutofit/>
          </a:bodyPr>
          <a:lstStyle>
            <a:lvl1pPr marL="0" indent="0" algn="ctr">
              <a:buNone/>
              <a:defRPr sz="1000"/>
            </a:lvl1pPr>
          </a:lstStyle>
          <a:p>
            <a:endParaRPr lang="nb-NO" dirty="0"/>
          </a:p>
        </p:txBody>
      </p:sp>
      <p:sp>
        <p:nvSpPr>
          <p:cNvPr id="16" name="Tittel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817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3897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menligning sor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839789" y="2982726"/>
            <a:ext cx="3308400" cy="654051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839789" y="3636779"/>
            <a:ext cx="3308400" cy="2549710"/>
          </a:xfrm>
        </p:spPr>
        <p:txBody>
          <a:bodyPr>
            <a:normAutofit/>
          </a:bodyPr>
          <a:lstStyle>
            <a:lvl1pPr>
              <a:spcBef>
                <a:spcPts val="1000"/>
              </a:spcBef>
              <a:defRPr sz="16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434703" y="2982726"/>
            <a:ext cx="3309551" cy="654051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434703" y="3636779"/>
            <a:ext cx="3309551" cy="2549710"/>
          </a:xfrm>
        </p:spPr>
        <p:txBody>
          <a:bodyPr>
            <a:normAutofit/>
          </a:bodyPr>
          <a:lstStyle>
            <a:lvl1pPr>
              <a:spcBef>
                <a:spcPts val="1000"/>
              </a:spcBef>
              <a:defRPr sz="16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E878D-DD4C-3643-A010-E4C6D7F6144F}" type="datetime1">
              <a:rPr lang="nb-NO" smtClean="0"/>
              <a:t>22.02.2018</a:t>
            </a:fld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10" name="Plassholder for tekst 4"/>
          <p:cNvSpPr>
            <a:spLocks noGrp="1"/>
          </p:cNvSpPr>
          <p:nvPr>
            <p:ph type="body" sz="quarter" idx="13"/>
          </p:nvPr>
        </p:nvSpPr>
        <p:spPr>
          <a:xfrm>
            <a:off x="8045837" y="2982726"/>
            <a:ext cx="3309551" cy="654051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11" name="Plassholder for innhold 5"/>
          <p:cNvSpPr>
            <a:spLocks noGrp="1"/>
          </p:cNvSpPr>
          <p:nvPr>
            <p:ph sz="quarter" idx="14"/>
          </p:nvPr>
        </p:nvSpPr>
        <p:spPr>
          <a:xfrm>
            <a:off x="8045837" y="3636779"/>
            <a:ext cx="3309551" cy="2549710"/>
          </a:xfrm>
        </p:spPr>
        <p:txBody>
          <a:bodyPr>
            <a:normAutofit/>
          </a:bodyPr>
          <a:lstStyle>
            <a:lvl1pPr>
              <a:spcBef>
                <a:spcPts val="1000"/>
              </a:spcBef>
              <a:defRPr sz="16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13" name="Plassholder for bilde 12"/>
          <p:cNvSpPr>
            <a:spLocks noGrp="1" noChangeAspect="1"/>
          </p:cNvSpPr>
          <p:nvPr>
            <p:ph type="pic" sz="quarter" idx="15"/>
          </p:nvPr>
        </p:nvSpPr>
        <p:spPr>
          <a:xfrm>
            <a:off x="947352" y="1902725"/>
            <a:ext cx="1080000" cy="1080000"/>
          </a:xfrm>
        </p:spPr>
        <p:txBody>
          <a:bodyPr>
            <a:normAutofit/>
          </a:bodyPr>
          <a:lstStyle>
            <a:lvl1pPr marL="0" indent="0" algn="ctr">
              <a:buNone/>
              <a:defRPr sz="1000"/>
            </a:lvl1pPr>
          </a:lstStyle>
          <a:p>
            <a:endParaRPr lang="nb-NO" dirty="0"/>
          </a:p>
        </p:txBody>
      </p:sp>
      <p:sp>
        <p:nvSpPr>
          <p:cNvPr id="14" name="Plassholder for bilde 12"/>
          <p:cNvSpPr>
            <a:spLocks noGrp="1" noChangeAspect="1"/>
          </p:cNvSpPr>
          <p:nvPr>
            <p:ph type="pic" sz="quarter" idx="16"/>
          </p:nvPr>
        </p:nvSpPr>
        <p:spPr>
          <a:xfrm>
            <a:off x="4542266" y="1902725"/>
            <a:ext cx="1080000" cy="1080000"/>
          </a:xfrm>
        </p:spPr>
        <p:txBody>
          <a:bodyPr>
            <a:normAutofit/>
          </a:bodyPr>
          <a:lstStyle>
            <a:lvl1pPr marL="0" indent="0" algn="ctr">
              <a:buNone/>
              <a:defRPr sz="1000"/>
            </a:lvl1pPr>
          </a:lstStyle>
          <a:p>
            <a:endParaRPr lang="nb-NO" dirty="0"/>
          </a:p>
        </p:txBody>
      </p:sp>
      <p:sp>
        <p:nvSpPr>
          <p:cNvPr id="15" name="Plassholder for bilde 12"/>
          <p:cNvSpPr>
            <a:spLocks noGrp="1" noChangeAspect="1"/>
          </p:cNvSpPr>
          <p:nvPr>
            <p:ph type="pic" sz="quarter" idx="17"/>
          </p:nvPr>
        </p:nvSpPr>
        <p:spPr>
          <a:xfrm>
            <a:off x="8153400" y="1902725"/>
            <a:ext cx="1080000" cy="1080000"/>
          </a:xfrm>
        </p:spPr>
        <p:txBody>
          <a:bodyPr>
            <a:normAutofit/>
          </a:bodyPr>
          <a:lstStyle>
            <a:lvl1pPr marL="0" indent="0" algn="ctr">
              <a:buNone/>
              <a:defRPr sz="1000"/>
            </a:lvl1pPr>
          </a:lstStyle>
          <a:p>
            <a:endParaRPr lang="nb-NO" dirty="0"/>
          </a:p>
        </p:txBody>
      </p:sp>
      <p:sp>
        <p:nvSpPr>
          <p:cNvPr id="16" name="Tittel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Klikk for å redigere tittelstil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3897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E55A6-68B3-3E4D-85B2-204593700509}" type="datetime1">
              <a:rPr lang="nb-NO" smtClean="0"/>
              <a:t>22.02.2018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72807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 sor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E55A6-68B3-3E4D-85B2-204593700509}" type="datetime1">
              <a:rPr lang="nb-NO" smtClean="0"/>
              <a:t>22.02.2018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91707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bilde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 lIns="90000" tIns="2520000" rIns="90000" bIns="46800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E55A6-68B3-3E4D-85B2-204593700509}" type="datetime1">
              <a:rPr lang="nb-NO" smtClean="0"/>
              <a:t>22.02.2018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76575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bilde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 lIns="90000" tIns="2520000" rIns="90000" bIns="46800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E55A6-68B3-3E4D-85B2-204593700509}" type="datetime1">
              <a:rPr lang="nb-NO" smtClean="0"/>
              <a:t>22.02.2018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984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D46E4-5930-FA45-A7FF-FFC409C37184}" type="datetime1">
              <a:rPr lang="nb-NO" smtClean="0"/>
              <a:t>22.02.2018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65799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 sor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D46E4-5930-FA45-A7FF-FFC409C37184}" type="datetime1">
              <a:rPr lang="nb-NO" smtClean="0"/>
              <a:t>22.02.2018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2800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Eir 3x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bilde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Sett inn bilde, legg bak og juster transparens og mykhet i bilde for ønsket effekt</a:t>
            </a:r>
          </a:p>
        </p:txBody>
      </p:sp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5222632" y="1261560"/>
            <a:ext cx="6131170" cy="3222517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5222632" y="4484077"/>
            <a:ext cx="6131170" cy="678975"/>
          </a:xfrm>
        </p:spPr>
        <p:txBody>
          <a:bodyPr anchor="b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F455D-ADF3-704F-8CB2-E629CC983CC0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11" name="Plassholder for tekst 10"/>
          <p:cNvSpPr>
            <a:spLocks noGrp="1"/>
          </p:cNvSpPr>
          <p:nvPr>
            <p:ph type="body" sz="quarter" idx="14"/>
          </p:nvPr>
        </p:nvSpPr>
        <p:spPr>
          <a:xfrm>
            <a:off x="695370" y="1261560"/>
            <a:ext cx="3952800" cy="3833230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tx1"/>
                </a:solidFill>
              </a:defRPr>
            </a:lvl1pPr>
          </a:lstStyle>
          <a:p>
            <a:pPr lvl="0"/>
            <a:endParaRPr lang="nb-NO" dirty="0"/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Eir Renhol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bilde 8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</p:spPr>
        <p:txBody>
          <a:bodyPr tIns="216000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Sett inn bilde, legg bak, </a:t>
            </a:r>
            <a:r>
              <a:rPr lang="nb-NO" dirty="0" err="1"/>
              <a:t>justér</a:t>
            </a:r>
            <a:r>
              <a:rPr lang="nb-NO" dirty="0"/>
              <a:t> transparens for å få dusere farge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838200" y="8093710"/>
            <a:ext cx="2743200" cy="365125"/>
          </a:xfrm>
        </p:spPr>
        <p:txBody>
          <a:bodyPr/>
          <a:lstStyle/>
          <a:p>
            <a:fld id="{ABD0DC95-70C3-2845-ADDF-568EE2996EF4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>
          <a:xfrm>
            <a:off x="4038600" y="8093710"/>
            <a:ext cx="4114800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>
          <a:xfrm>
            <a:off x="8610600" y="8093710"/>
            <a:ext cx="2743200" cy="365125"/>
          </a:xfrm>
        </p:spPr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11" name="Plassholder for tekst 10">
            <a:extLst>
              <a:ext uri="{FF2B5EF4-FFF2-40B4-BE49-F238E27FC236}">
                <a16:creationId xmlns:a16="http://schemas.microsoft.com/office/drawing/2014/main" id="{0A3A72CD-E15F-7242-83CD-EA0430C40F4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14802" y="1011727"/>
            <a:ext cx="6704028" cy="4753355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tx1"/>
                </a:solidFill>
              </a:defRPr>
            </a:lvl1pPr>
          </a:lstStyle>
          <a:p>
            <a:pPr lvl="0"/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67151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Eir Renhold 4x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bilde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Sett inn bilde, legg bak og juster transparens og mykhet i bilde for ønsket effekt</a:t>
            </a:r>
          </a:p>
        </p:txBody>
      </p:sp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664569" y="1261560"/>
            <a:ext cx="4689232" cy="3222517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6664569" y="4484077"/>
            <a:ext cx="4689232" cy="678975"/>
          </a:xfrm>
        </p:spPr>
        <p:txBody>
          <a:bodyPr anchor="b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F455D-ADF3-704F-8CB2-E629CC983CC0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10" name="Plassholder for tekst 10">
            <a:extLst>
              <a:ext uri="{FF2B5EF4-FFF2-40B4-BE49-F238E27FC236}">
                <a16:creationId xmlns:a16="http://schemas.microsoft.com/office/drawing/2014/main" id="{AC229B9A-A6B7-4D4D-B23E-41DEA320113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12305" y="1536700"/>
            <a:ext cx="5018251" cy="3558089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tx1"/>
                </a:solidFill>
              </a:defRPr>
            </a:lvl1pPr>
          </a:lstStyle>
          <a:p>
            <a:pPr lvl="0"/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14771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Eir Renhold 3x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bilde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Sett inn bilde, legg bak og juster transparens og mykhet i bilde for ønsket effekt</a:t>
            </a:r>
          </a:p>
        </p:txBody>
      </p:sp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5222632" y="1261560"/>
            <a:ext cx="6131170" cy="3222517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5222632" y="4484077"/>
            <a:ext cx="6131170" cy="678975"/>
          </a:xfrm>
        </p:spPr>
        <p:txBody>
          <a:bodyPr anchor="b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F455D-ADF3-704F-8CB2-E629CC983CC0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10" name="Plassholder for tekst 10">
            <a:extLst>
              <a:ext uri="{FF2B5EF4-FFF2-40B4-BE49-F238E27FC236}">
                <a16:creationId xmlns:a16="http://schemas.microsoft.com/office/drawing/2014/main" id="{02E7AC95-F3BC-8E41-B3EE-0307958463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2305" y="1536700"/>
            <a:ext cx="3697200" cy="3556800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tx1"/>
                </a:solidFill>
              </a:defRPr>
            </a:lvl1pPr>
          </a:lstStyle>
          <a:p>
            <a:pPr lvl="0"/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3349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hv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838200" y="1537199"/>
            <a:ext cx="5101683" cy="4682625"/>
          </a:xfrm>
        </p:spPr>
        <p:txBody>
          <a:bodyPr/>
          <a:lstStyle>
            <a:lvl1pPr marL="0" indent="0">
              <a:buNone/>
              <a:defRPr/>
            </a:lvl1pPr>
            <a:lvl2pPr marL="180000">
              <a:defRPr sz="2000"/>
            </a:lvl2pPr>
            <a:lvl3pPr marL="360000">
              <a:defRPr sz="1800"/>
            </a:lvl3pPr>
            <a:lvl4pPr marL="540000">
              <a:defRPr sz="1600"/>
            </a:lvl4pPr>
            <a:lvl5pPr marL="720000">
              <a:defRPr sz="1600"/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D48C4-FE95-4C49-99DA-D5CD1DD3F7F9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bilde 7"/>
          <p:cNvSpPr>
            <a:spLocks noGrp="1"/>
          </p:cNvSpPr>
          <p:nvPr>
            <p:ph type="pic" sz="quarter" idx="13"/>
          </p:nvPr>
        </p:nvSpPr>
        <p:spPr>
          <a:xfrm>
            <a:off x="6095999" y="0"/>
            <a:ext cx="6096001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nb-NO"/>
          </a:p>
        </p:txBody>
      </p:sp>
      <p:sp>
        <p:nvSpPr>
          <p:cNvPr id="7" name="Tittel 6"/>
          <p:cNvSpPr>
            <a:spLocks noGrp="1"/>
          </p:cNvSpPr>
          <p:nvPr>
            <p:ph type="title"/>
          </p:nvPr>
        </p:nvSpPr>
        <p:spPr>
          <a:xfrm>
            <a:off x="838200" y="197708"/>
            <a:ext cx="5101683" cy="1169774"/>
          </a:xfrm>
        </p:spPr>
        <p:txBody>
          <a:bodyPr/>
          <a:lstStyle/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110246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Eiransj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838200" y="1536700"/>
            <a:ext cx="5101683" cy="4640263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180000">
              <a:defRPr sz="2000">
                <a:solidFill>
                  <a:schemeClr val="bg1"/>
                </a:solidFill>
              </a:defRPr>
            </a:lvl2pPr>
            <a:lvl3pPr marL="360000">
              <a:defRPr sz="1800">
                <a:solidFill>
                  <a:schemeClr val="bg1"/>
                </a:solidFill>
              </a:defRPr>
            </a:lvl3pPr>
            <a:lvl4pPr marL="540000">
              <a:defRPr sz="1600">
                <a:solidFill>
                  <a:schemeClr val="bg1"/>
                </a:solidFill>
              </a:defRPr>
            </a:lvl4pPr>
            <a:lvl5pPr marL="720000"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905FF-9882-AC4D-8B8D-2413847733D4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bilde 7"/>
          <p:cNvSpPr>
            <a:spLocks noGrp="1"/>
          </p:cNvSpPr>
          <p:nvPr>
            <p:ph type="pic" sz="quarter" idx="13"/>
          </p:nvPr>
        </p:nvSpPr>
        <p:spPr>
          <a:xfrm>
            <a:off x="6095999" y="0"/>
            <a:ext cx="6096001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nb-NO"/>
          </a:p>
        </p:txBody>
      </p:sp>
      <p:pic>
        <p:nvPicPr>
          <p:cNvPr id="9" name="Bilde 8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362" y="6455808"/>
            <a:ext cx="199173" cy="128107"/>
          </a:xfrm>
          <a:prstGeom prst="rect">
            <a:avLst/>
          </a:prstGeom>
        </p:spPr>
      </p:pic>
      <p:sp>
        <p:nvSpPr>
          <p:cNvPr id="7" name="Tittel 6"/>
          <p:cNvSpPr>
            <a:spLocks noGrp="1"/>
          </p:cNvSpPr>
          <p:nvPr>
            <p:ph type="title"/>
          </p:nvPr>
        </p:nvSpPr>
        <p:spPr>
          <a:xfrm>
            <a:off x="838200" y="197708"/>
            <a:ext cx="5101683" cy="116977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08001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or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838200" y="1536700"/>
            <a:ext cx="5101683" cy="4640263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180000">
              <a:defRPr sz="2000">
                <a:solidFill>
                  <a:schemeClr val="accent1"/>
                </a:solidFill>
              </a:defRPr>
            </a:lvl2pPr>
            <a:lvl3pPr marL="360000">
              <a:defRPr sz="1800">
                <a:solidFill>
                  <a:schemeClr val="accent1"/>
                </a:solidFill>
              </a:defRPr>
            </a:lvl3pPr>
            <a:lvl4pPr marL="540000">
              <a:defRPr sz="1600">
                <a:solidFill>
                  <a:schemeClr val="accent1"/>
                </a:solidFill>
              </a:defRPr>
            </a:lvl4pPr>
            <a:lvl5pPr marL="720000">
              <a:defRPr sz="1600">
                <a:solidFill>
                  <a:schemeClr val="accent1"/>
                </a:solidFill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905FF-9882-AC4D-8B8D-2413847733D4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02F4D-FEF7-F24C-94BF-1B0A821E441B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bilde 7"/>
          <p:cNvSpPr>
            <a:spLocks noGrp="1"/>
          </p:cNvSpPr>
          <p:nvPr>
            <p:ph type="pic" sz="quarter" idx="13"/>
          </p:nvPr>
        </p:nvSpPr>
        <p:spPr>
          <a:xfrm>
            <a:off x="6095999" y="0"/>
            <a:ext cx="6096001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nb-NO"/>
          </a:p>
        </p:txBody>
      </p:sp>
      <p:sp>
        <p:nvSpPr>
          <p:cNvPr id="7" name="Tittel 6"/>
          <p:cNvSpPr>
            <a:spLocks noGrp="1"/>
          </p:cNvSpPr>
          <p:nvPr>
            <p:ph type="title"/>
          </p:nvPr>
        </p:nvSpPr>
        <p:spPr>
          <a:xfrm>
            <a:off x="838200" y="197708"/>
            <a:ext cx="5101683" cy="1169774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838200" y="197708"/>
            <a:ext cx="10515600" cy="11697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838200" y="1536700"/>
            <a:ext cx="10515600" cy="46402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7C82D2A4-E770-0445-B676-CB92BF0CAD81}" type="datetime1">
              <a:rPr lang="nb-NO" smtClean="0"/>
              <a:t>22.02.2018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11502F4D-FEF7-F24C-94BF-1B0A821E441B}" type="slidenum">
              <a:rPr lang="nb-NO" smtClean="0"/>
              <a:pPr/>
              <a:t>‹#›</a:t>
            </a:fld>
            <a:endParaRPr lang="nb-NO"/>
          </a:p>
        </p:txBody>
      </p:sp>
      <p:pic>
        <p:nvPicPr>
          <p:cNvPr id="7" name="Bilde 6"/>
          <p:cNvPicPr>
            <a:picLocks noChangeAspect="1"/>
          </p:cNvPicPr>
          <p:nvPr userDrawn="1"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362" y="6455808"/>
            <a:ext cx="199173" cy="128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33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79" r:id="rId3"/>
    <p:sldLayoutId id="2147483689" r:id="rId4"/>
    <p:sldLayoutId id="2147483690" r:id="rId5"/>
    <p:sldLayoutId id="2147483691" r:id="rId6"/>
    <p:sldLayoutId id="2147483662" r:id="rId7"/>
    <p:sldLayoutId id="2147483666" r:id="rId8"/>
    <p:sldLayoutId id="2147483680" r:id="rId9"/>
    <p:sldLayoutId id="2147483650" r:id="rId10"/>
    <p:sldLayoutId id="2147483664" r:id="rId11"/>
    <p:sldLayoutId id="2147483652" r:id="rId12"/>
    <p:sldLayoutId id="2147483665" r:id="rId13"/>
    <p:sldLayoutId id="2147483671" r:id="rId14"/>
    <p:sldLayoutId id="2147483672" r:id="rId15"/>
    <p:sldLayoutId id="2147483670" r:id="rId16"/>
    <p:sldLayoutId id="2147483682" r:id="rId17"/>
    <p:sldLayoutId id="2147483667" r:id="rId18"/>
    <p:sldLayoutId id="2147483668" r:id="rId19"/>
    <p:sldLayoutId id="2147483681" r:id="rId20"/>
    <p:sldLayoutId id="2147483653" r:id="rId21"/>
    <p:sldLayoutId id="2147483683" r:id="rId22"/>
    <p:sldLayoutId id="2147483654" r:id="rId23"/>
    <p:sldLayoutId id="2147483687" r:id="rId24"/>
    <p:sldLayoutId id="2147483677" r:id="rId25"/>
    <p:sldLayoutId id="2147483678" r:id="rId26"/>
    <p:sldLayoutId id="2147483655" r:id="rId27"/>
    <p:sldLayoutId id="2147483688" r:id="rId2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100000"/>
        </a:lnSpc>
        <a:spcBef>
          <a:spcPts val="1600"/>
        </a:spcBef>
        <a:buClr>
          <a:schemeClr val="accent1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800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900000" indent="-1800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968" userDrawn="1">
          <p15:clr>
            <a:srgbClr val="F26B43"/>
          </p15:clr>
        </p15:guide>
        <p15:guide id="3" orient="horz" pos="764" userDrawn="1">
          <p15:clr>
            <a:srgbClr val="F26B43"/>
          </p15:clr>
        </p15:guide>
        <p15:guide id="4" orient="horz" pos="414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B480FAAA-127B-A444-A989-3B10FD749B9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1A31910D-56B4-CF45-97AB-BCA6E4CCE7B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1842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To-spalter tekst med punkter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b-NO" dirty="0"/>
              <a:t>Sørg alltid for å ha riktig mal og riktige fonter installert</a:t>
            </a:r>
          </a:p>
          <a:p>
            <a:pPr lvl="1"/>
            <a:r>
              <a:rPr lang="nb-NO" dirty="0"/>
              <a:t>Tekst nivå 2 </a:t>
            </a:r>
            <a:r>
              <a:rPr lang="nb-NO" dirty="0" err="1"/>
              <a:t>lorem</a:t>
            </a:r>
            <a:r>
              <a:rPr lang="nb-NO" dirty="0"/>
              <a:t> </a:t>
            </a:r>
            <a:r>
              <a:rPr lang="nb-NO" dirty="0" err="1"/>
              <a:t>ipsum</a:t>
            </a:r>
            <a:r>
              <a:rPr lang="nb-NO" dirty="0"/>
              <a:t> </a:t>
            </a:r>
            <a:r>
              <a:rPr lang="nb-NO" dirty="0" err="1"/>
              <a:t>dolor</a:t>
            </a:r>
            <a:endParaRPr lang="nb-NO" dirty="0"/>
          </a:p>
          <a:p>
            <a:pPr lvl="1"/>
            <a:r>
              <a:rPr lang="nb-NO" dirty="0"/>
              <a:t>Én linje til, samme nivå for å sjekke linjeavstander</a:t>
            </a:r>
          </a:p>
          <a:p>
            <a:r>
              <a:rPr lang="nb-NO" dirty="0"/>
              <a:t>Bruk kun profilfarger, temafargene i malen</a:t>
            </a:r>
          </a:p>
          <a:p>
            <a:r>
              <a:rPr lang="nb-NO" dirty="0"/>
              <a:t>Bruk malen som den er, ikke flytt og endre på </a:t>
            </a:r>
            <a:r>
              <a:rPr lang="nb-NO" dirty="0" err="1"/>
              <a:t>innholdsbokser</a:t>
            </a:r>
            <a:endParaRPr lang="nb-NO" dirty="0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nb-NO" dirty="0"/>
              <a:t>Ta alltid utgangspunkt i riktig oppsett/(layout) for hver slide</a:t>
            </a:r>
          </a:p>
          <a:p>
            <a:r>
              <a:rPr lang="nb-NO" dirty="0"/>
              <a:t>Bruk kun profilfarger, temafargene i malen</a:t>
            </a:r>
          </a:p>
          <a:p>
            <a:r>
              <a:rPr lang="nb-NO" dirty="0"/>
              <a:t>Bruk malen som den er, ikke flytt og endre på </a:t>
            </a:r>
            <a:r>
              <a:rPr lang="nb-NO" dirty="0" err="1"/>
              <a:t>innholdsbokser</a:t>
            </a:r>
            <a:endParaRPr lang="nb-NO" dirty="0"/>
          </a:p>
          <a:p>
            <a:r>
              <a:rPr lang="nb-NO" dirty="0"/>
              <a:t>Forskjellig type </a:t>
            </a:r>
            <a:r>
              <a:rPr lang="nb-NO" dirty="0" err="1"/>
              <a:t>innholdsbokser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768662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Tre-spalter tekst, eller annet innhold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b-NO" dirty="0"/>
              <a:t>Sørg alltid for å ha riktig mal og riktige fonter installert</a:t>
            </a:r>
          </a:p>
          <a:p>
            <a:r>
              <a:rPr lang="nb-NO" dirty="0"/>
              <a:t>Bruk kun profilfarger, temafargene i malen</a:t>
            </a:r>
          </a:p>
          <a:p>
            <a:r>
              <a:rPr lang="nb-NO" dirty="0"/>
              <a:t>Bruk malen som den er, ikke flytt og endre på </a:t>
            </a:r>
            <a:r>
              <a:rPr lang="nb-NO" dirty="0" err="1"/>
              <a:t>innholdsbokser</a:t>
            </a:r>
            <a:endParaRPr lang="nb-NO" dirty="0"/>
          </a:p>
          <a:p>
            <a:endParaRPr lang="nb-NO" dirty="0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nb-NO" dirty="0"/>
              <a:t>Sørg alltid for å ha riktig mal og riktige fonter installert</a:t>
            </a:r>
          </a:p>
          <a:p>
            <a:r>
              <a:rPr lang="nb-NO" dirty="0"/>
              <a:t>Bruk kun profilfarger, temafargene i malen</a:t>
            </a:r>
          </a:p>
          <a:p>
            <a:r>
              <a:rPr lang="nb-NO" dirty="0"/>
              <a:t>Bruk malen som den er, ikke flytt og endre på </a:t>
            </a:r>
            <a:r>
              <a:rPr lang="nb-NO" dirty="0" err="1"/>
              <a:t>innholdsbokser</a:t>
            </a:r>
            <a:endParaRPr lang="nb-NO" dirty="0"/>
          </a:p>
        </p:txBody>
      </p:sp>
      <p:sp>
        <p:nvSpPr>
          <p:cNvPr id="7" name="Plassholder for innhold 6">
            <a:extLst>
              <a:ext uri="{FF2B5EF4-FFF2-40B4-BE49-F238E27FC236}">
                <a16:creationId xmlns:a16="http://schemas.microsoft.com/office/drawing/2014/main" id="{027DCBE4-438A-094F-849D-C96D49C52151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r>
              <a:rPr lang="nb-NO" dirty="0"/>
              <a:t>Sørg alltid for å ha riktig mal og riktige fonter installert</a:t>
            </a:r>
          </a:p>
          <a:p>
            <a:r>
              <a:rPr lang="nb-NO" dirty="0"/>
              <a:t>Bruk kun profilfarger, temafargene i malen</a:t>
            </a:r>
          </a:p>
          <a:p>
            <a:r>
              <a:rPr lang="nb-NO" dirty="0"/>
              <a:t>Bruk malen som den er, ikke flytt og endre på </a:t>
            </a:r>
            <a:r>
              <a:rPr lang="nb-NO" dirty="0" err="1"/>
              <a:t>innholdsbokser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28045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Tekst og bilde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nb-NO" dirty="0"/>
              <a:t>Tekstfelt med punkter</a:t>
            </a:r>
          </a:p>
          <a:p>
            <a:r>
              <a:rPr lang="nb-NO" dirty="0"/>
              <a:t>Plass til bilde på høyre side</a:t>
            </a:r>
          </a:p>
          <a:p>
            <a:r>
              <a:rPr lang="nb-NO" dirty="0"/>
              <a:t>Dra bildet inn i boksen, eller klikk på ikonet midt i boksen</a:t>
            </a:r>
          </a:p>
          <a:p>
            <a:r>
              <a:rPr lang="nb-NO" dirty="0"/>
              <a:t>Bruk ”beskjær”-funksjonen og tilpass utsnitt og størrelse</a:t>
            </a:r>
          </a:p>
        </p:txBody>
      </p:sp>
      <p:pic>
        <p:nvPicPr>
          <p:cNvPr id="8" name="Plassholder for bilde 7">
            <a:extLst>
              <a:ext uri="{FF2B5EF4-FFF2-40B4-BE49-F238E27FC236}">
                <a16:creationId xmlns:a16="http://schemas.microsoft.com/office/drawing/2014/main" id="{4A259C36-1752-E84C-B0A3-0372E3B20AE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0139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Tekst og bilde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nb-NO" dirty="0"/>
              <a:t>Tekstfelt med punkter</a:t>
            </a:r>
          </a:p>
          <a:p>
            <a:r>
              <a:rPr lang="nb-NO" dirty="0"/>
              <a:t>Plass til bilde på høyre side</a:t>
            </a:r>
          </a:p>
          <a:p>
            <a:r>
              <a:rPr lang="nb-NO" dirty="0"/>
              <a:t>Dra bildet inn i boksen, eller klikk på ikonet midt i boksen</a:t>
            </a:r>
          </a:p>
          <a:p>
            <a:r>
              <a:rPr lang="nb-NO" dirty="0"/>
              <a:t>Bruk ”beskjær”-funksjonen og tilpass utsnitt og størrelse</a:t>
            </a:r>
          </a:p>
        </p:txBody>
      </p:sp>
      <p:pic>
        <p:nvPicPr>
          <p:cNvPr id="7" name="Plassholder for bilde 6">
            <a:extLst>
              <a:ext uri="{FF2B5EF4-FFF2-40B4-BE49-F238E27FC236}">
                <a16:creationId xmlns:a16="http://schemas.microsoft.com/office/drawing/2014/main" id="{5F9A5194-61C6-6347-8696-EB41FAAE3B5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7807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ssholder for tekst 10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nb-NO" dirty="0"/>
              <a:t>Eir Renhold best på vindusvask og tørk, forretningsområde</a:t>
            </a:r>
          </a:p>
          <a:p>
            <a:pPr lvl="1"/>
            <a:r>
              <a:rPr lang="nb-NO" dirty="0"/>
              <a:t>Bruk øk innrykk for tekstavsnitt under den </a:t>
            </a:r>
            <a:r>
              <a:rPr lang="nb-NO" dirty="0" err="1"/>
              <a:t>eiransje</a:t>
            </a:r>
            <a:r>
              <a:rPr lang="nb-NO" dirty="0"/>
              <a:t> headingen. Tekst om dette fagfeltet, veldig god kvalitet på utført arbeid. </a:t>
            </a:r>
          </a:p>
        </p:txBody>
      </p:sp>
      <p:pic>
        <p:nvPicPr>
          <p:cNvPr id="6" name="Plassholder for bilde 5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Plassholder for bilde 6">
            <a:extLst>
              <a:ext uri="{FF2B5EF4-FFF2-40B4-BE49-F238E27FC236}">
                <a16:creationId xmlns:a16="http://schemas.microsoft.com/office/drawing/2014/main" id="{13F9CD21-14EE-344E-8011-A79C596F775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"/>
            <a:ext cx="6096000" cy="6857999"/>
          </a:xfrm>
        </p:spPr>
      </p:pic>
    </p:spTree>
    <p:extLst>
      <p:ext uri="{BB962C8B-B14F-4D97-AF65-F5344CB8AC3E}">
        <p14:creationId xmlns:p14="http://schemas.microsoft.com/office/powerpoint/2010/main" val="142384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ssholder for tekst 10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nb-NO" dirty="0"/>
              <a:t>Eir Renhold best på vindusvask og tørk, forretningsområde</a:t>
            </a:r>
          </a:p>
          <a:p>
            <a:pPr lvl="1"/>
            <a:r>
              <a:rPr lang="nb-NO" dirty="0"/>
              <a:t>Bruk øk innrykk for tekstavsnitt under den </a:t>
            </a:r>
            <a:r>
              <a:rPr lang="nb-NO" dirty="0" err="1"/>
              <a:t>eiransje</a:t>
            </a:r>
            <a:r>
              <a:rPr lang="nb-NO" dirty="0"/>
              <a:t> headingen. Tekst om dette fagfeltet, veldig god kvalitet på utført arbeid. </a:t>
            </a:r>
          </a:p>
        </p:txBody>
      </p:sp>
      <p:pic>
        <p:nvPicPr>
          <p:cNvPr id="4" name="Plassholder for bilde 3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Plassholder for bilde 6">
            <a:extLst>
              <a:ext uri="{FF2B5EF4-FFF2-40B4-BE49-F238E27FC236}">
                <a16:creationId xmlns:a16="http://schemas.microsoft.com/office/drawing/2014/main" id="{252A3FBE-8D3C-5141-9474-7445CD1F8F7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"/>
            <a:ext cx="6096000" cy="6857999"/>
          </a:xfrm>
        </p:spPr>
      </p:pic>
    </p:spTree>
    <p:extLst>
      <p:ext uri="{BB962C8B-B14F-4D97-AF65-F5344CB8AC3E}">
        <p14:creationId xmlns:p14="http://schemas.microsoft.com/office/powerpoint/2010/main" val="1381435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tekst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nb-NO" dirty="0"/>
              <a:t>«Vi skaper et miljø sammen med våre brukere og kunder, teksten er midtstilt i boksen, bruk øk innrykk for navn»</a:t>
            </a:r>
          </a:p>
          <a:p>
            <a:pPr lvl="1"/>
            <a:r>
              <a:rPr lang="nb-NO" dirty="0"/>
              <a:t>– navn </a:t>
            </a:r>
            <a:r>
              <a:rPr lang="nb-NO" dirty="0" err="1"/>
              <a:t>navnesen</a:t>
            </a:r>
            <a:r>
              <a:rPr lang="nb-NO" dirty="0"/>
              <a:t>, tittel</a:t>
            </a:r>
          </a:p>
        </p:txBody>
      </p:sp>
      <p:pic>
        <p:nvPicPr>
          <p:cNvPr id="5" name="Plassholder for bilde 4">
            <a:extLst>
              <a:ext uri="{FF2B5EF4-FFF2-40B4-BE49-F238E27FC236}">
                <a16:creationId xmlns:a16="http://schemas.microsoft.com/office/drawing/2014/main" id="{0A79C481-6EF9-1847-8485-8194DB6117D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961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tekst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nb-NO" dirty="0"/>
              <a:t>«Vi skaper et miljø sammen med våre brukere og kunder»</a:t>
            </a:r>
          </a:p>
          <a:p>
            <a:pPr lvl="1"/>
            <a:r>
              <a:rPr lang="nb-NO" dirty="0"/>
              <a:t>– navn </a:t>
            </a:r>
            <a:r>
              <a:rPr lang="nb-NO" dirty="0" err="1"/>
              <a:t>navnesen</a:t>
            </a:r>
            <a:r>
              <a:rPr lang="nb-NO" dirty="0"/>
              <a:t>, tittel</a:t>
            </a:r>
          </a:p>
        </p:txBody>
      </p:sp>
      <p:pic>
        <p:nvPicPr>
          <p:cNvPr id="5" name="Plassholder for bilde 4">
            <a:extLst>
              <a:ext uri="{FF2B5EF4-FFF2-40B4-BE49-F238E27FC236}">
                <a16:creationId xmlns:a16="http://schemas.microsoft.com/office/drawing/2014/main" id="{B4A35A57-006C-2346-A3C4-76632430964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62445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tekst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nb-NO" dirty="0"/>
              <a:t>«Vi skaper et miljø sammen med våre brukere og kunder»</a:t>
            </a:r>
          </a:p>
          <a:p>
            <a:pPr lvl="1"/>
            <a:r>
              <a:rPr lang="nb-NO" dirty="0"/>
              <a:t>– navn </a:t>
            </a:r>
            <a:r>
              <a:rPr lang="nb-NO" dirty="0" err="1"/>
              <a:t>navnesen</a:t>
            </a:r>
            <a:r>
              <a:rPr lang="nb-NO" dirty="0"/>
              <a:t>, tittel</a:t>
            </a:r>
          </a:p>
        </p:txBody>
      </p:sp>
      <p:pic>
        <p:nvPicPr>
          <p:cNvPr id="5" name="Plassholder for bilde 4">
            <a:extLst>
              <a:ext uri="{FF2B5EF4-FFF2-40B4-BE49-F238E27FC236}">
                <a16:creationId xmlns:a16="http://schemas.microsoft.com/office/drawing/2014/main" id="{3EFC1B26-BF46-B848-BC0B-4D7F8DF7C28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75293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tekst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Kontorstøtte</a:t>
            </a:r>
          </a:p>
        </p:txBody>
      </p:sp>
      <p:sp>
        <p:nvSpPr>
          <p:cNvPr id="5" name="Plassholder for innhold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nb-NO" dirty="0"/>
              <a:t>Resepsjon/ vakthold</a:t>
            </a:r>
          </a:p>
          <a:p>
            <a:r>
              <a:rPr lang="nb-NO" dirty="0"/>
              <a:t>Adgangskontroll</a:t>
            </a:r>
          </a:p>
          <a:p>
            <a:r>
              <a:rPr lang="nb-NO" dirty="0"/>
              <a:t>Post og pakker</a:t>
            </a:r>
          </a:p>
          <a:p>
            <a:r>
              <a:rPr lang="nb-NO" dirty="0"/>
              <a:t>Transport &amp; Flytting</a:t>
            </a:r>
          </a:p>
          <a:p>
            <a:r>
              <a:rPr lang="nb-NO" dirty="0"/>
              <a:t>Renseritjeneste</a:t>
            </a:r>
          </a:p>
          <a:p>
            <a:r>
              <a:rPr lang="nb-NO" dirty="0" err="1"/>
              <a:t>Concierge</a:t>
            </a:r>
            <a:endParaRPr lang="nb-NO" dirty="0"/>
          </a:p>
        </p:txBody>
      </p:sp>
      <p:sp>
        <p:nvSpPr>
          <p:cNvPr id="6" name="Plassholder for tekst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nb-NO"/>
              <a:t>Mat og drikke</a:t>
            </a:r>
            <a:endParaRPr lang="nb-NO" dirty="0"/>
          </a:p>
        </p:txBody>
      </p:sp>
      <p:sp>
        <p:nvSpPr>
          <p:cNvPr id="7" name="Plassholder for innhold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nb-NO"/>
              <a:t>Personal- og kommersiell restaurant</a:t>
            </a:r>
          </a:p>
          <a:p>
            <a:r>
              <a:rPr lang="nb-NO"/>
              <a:t>Kafé og Kaffebar</a:t>
            </a:r>
          </a:p>
          <a:p>
            <a:r>
              <a:rPr lang="nb-NO"/>
              <a:t>Møtesenter</a:t>
            </a:r>
          </a:p>
          <a:p>
            <a:r>
              <a:rPr lang="nb-NO"/>
              <a:t>Kaffe- og vendingmaskiner</a:t>
            </a:r>
          </a:p>
          <a:p>
            <a:r>
              <a:rPr lang="nb-NO"/>
              <a:t>Jobbfrukt</a:t>
            </a:r>
          </a:p>
          <a:p>
            <a:r>
              <a:rPr lang="nb-NO"/>
              <a:t>Event/Selskap/Catering</a:t>
            </a:r>
            <a:endParaRPr lang="nb-NO" dirty="0"/>
          </a:p>
        </p:txBody>
      </p:sp>
      <p:sp>
        <p:nvSpPr>
          <p:cNvPr id="8" name="Plassholder for tekst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b-NO"/>
              <a:t>Renhold</a:t>
            </a:r>
            <a:endParaRPr lang="nb-NO" dirty="0"/>
          </a:p>
        </p:txBody>
      </p:sp>
      <p:sp>
        <p:nvSpPr>
          <p:cNvPr id="9" name="Plassholder for innhold 8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nb-NO"/>
              <a:t>Daglig renhold</a:t>
            </a:r>
          </a:p>
          <a:p>
            <a:r>
              <a:rPr lang="nb-NO"/>
              <a:t>Vinduspuss</a:t>
            </a:r>
          </a:p>
          <a:p>
            <a:r>
              <a:rPr lang="nb-NO"/>
              <a:t>Gulvbehandling og vedlikehold </a:t>
            </a:r>
          </a:p>
          <a:p>
            <a:r>
              <a:rPr lang="nb-NO"/>
              <a:t>Rens av tepper og møbler</a:t>
            </a:r>
          </a:p>
          <a:p>
            <a:r>
              <a:rPr lang="nb-NO"/>
              <a:t>Matteservice</a:t>
            </a:r>
            <a:endParaRPr lang="nb-NO" dirty="0"/>
          </a:p>
        </p:txBody>
      </p:sp>
      <p:sp>
        <p:nvSpPr>
          <p:cNvPr id="91" name="Tittel 9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3" name="Plassholder for bilde 2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Plassholder for bilde 10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3" b="73"/>
          <a:stretch>
            <a:fillRect/>
          </a:stretch>
        </p:blipFill>
        <p:spPr/>
      </p:pic>
      <p:pic>
        <p:nvPicPr>
          <p:cNvPr id="13" name="Plassholder for bilde 12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349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lassholder for bilde 7">
            <a:extLst>
              <a:ext uri="{FF2B5EF4-FFF2-40B4-BE49-F238E27FC236}">
                <a16:creationId xmlns:a16="http://schemas.microsoft.com/office/drawing/2014/main" id="{87C5FFBE-B0F3-C640-A244-4D0EEC46448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/>
              <a:t>Forside tittel presentasjon</a:t>
            </a: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/>
              <a:t>25. Oktober 2017</a:t>
            </a:r>
          </a:p>
        </p:txBody>
      </p:sp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04ABD040-8554-AB42-BCE9-41AECED0A0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3132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tekst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Stiftemaskin</a:t>
            </a:r>
          </a:p>
        </p:txBody>
      </p:sp>
      <p:sp>
        <p:nvSpPr>
          <p:cNvPr id="5" name="Plassholder for innhold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nb-NO" dirty="0"/>
              <a:t>Resepsjon/ vakthold</a:t>
            </a:r>
          </a:p>
          <a:p>
            <a:r>
              <a:rPr lang="nb-NO" dirty="0"/>
              <a:t>Adgangskontroll</a:t>
            </a:r>
          </a:p>
          <a:p>
            <a:r>
              <a:rPr lang="nb-NO" dirty="0"/>
              <a:t>Post og pakker</a:t>
            </a:r>
          </a:p>
          <a:p>
            <a:r>
              <a:rPr lang="nb-NO" dirty="0"/>
              <a:t>Transport &amp; Flytting</a:t>
            </a:r>
          </a:p>
          <a:p>
            <a:r>
              <a:rPr lang="nb-NO" dirty="0"/>
              <a:t>Renseritjeneste</a:t>
            </a:r>
          </a:p>
          <a:p>
            <a:r>
              <a:rPr lang="nb-NO" dirty="0" err="1"/>
              <a:t>Concierg</a:t>
            </a:r>
            <a:endParaRPr lang="nb-NO" dirty="0"/>
          </a:p>
        </p:txBody>
      </p:sp>
      <p:sp>
        <p:nvSpPr>
          <p:cNvPr id="6" name="Plassholder for tekst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nb-NO" dirty="0"/>
              <a:t>Lyspære</a:t>
            </a:r>
          </a:p>
        </p:txBody>
      </p:sp>
      <p:sp>
        <p:nvSpPr>
          <p:cNvPr id="7" name="Plassholder for innhold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nb-NO"/>
              <a:t>Personal- og kommersiell restaurant</a:t>
            </a:r>
          </a:p>
          <a:p>
            <a:r>
              <a:rPr lang="nb-NO"/>
              <a:t>Kafé og Kaffebar</a:t>
            </a:r>
          </a:p>
          <a:p>
            <a:r>
              <a:rPr lang="nb-NO"/>
              <a:t>Møtesenter</a:t>
            </a:r>
          </a:p>
          <a:p>
            <a:r>
              <a:rPr lang="nb-NO"/>
              <a:t>Kaffe- og vendingmaskiner</a:t>
            </a:r>
          </a:p>
          <a:p>
            <a:r>
              <a:rPr lang="nb-NO"/>
              <a:t>Jobbfrukt</a:t>
            </a:r>
          </a:p>
          <a:p>
            <a:r>
              <a:rPr lang="nb-NO"/>
              <a:t>Event/Selskap/Catering</a:t>
            </a:r>
            <a:endParaRPr lang="nb-NO" dirty="0"/>
          </a:p>
        </p:txBody>
      </p:sp>
      <p:sp>
        <p:nvSpPr>
          <p:cNvPr id="8" name="Plassholder for tekst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b-NO" dirty="0"/>
              <a:t>Notater</a:t>
            </a:r>
          </a:p>
        </p:txBody>
      </p:sp>
      <p:sp>
        <p:nvSpPr>
          <p:cNvPr id="9" name="Plassholder for innhold 8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nb-NO"/>
              <a:t>Daglig renhold</a:t>
            </a:r>
          </a:p>
          <a:p>
            <a:r>
              <a:rPr lang="nb-NO"/>
              <a:t>Vinduspuss</a:t>
            </a:r>
          </a:p>
          <a:p>
            <a:r>
              <a:rPr lang="nb-NO"/>
              <a:t>Gulvbehandling og vedlikehold </a:t>
            </a:r>
          </a:p>
          <a:p>
            <a:r>
              <a:rPr lang="nb-NO"/>
              <a:t>Rens av tepper og møbler</a:t>
            </a:r>
          </a:p>
          <a:p>
            <a:r>
              <a:rPr lang="nb-NO"/>
              <a:t>Matteservice</a:t>
            </a:r>
            <a:endParaRPr lang="nb-NO" dirty="0"/>
          </a:p>
        </p:txBody>
      </p:sp>
      <p:sp>
        <p:nvSpPr>
          <p:cNvPr id="81" name="Tittel 8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/>
              <a:t>Mulighet for tittel om ønskelig</a:t>
            </a:r>
          </a:p>
        </p:txBody>
      </p:sp>
      <p:pic>
        <p:nvPicPr>
          <p:cNvPr id="3" name="Plassholder for bilde 2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Plassholder for bilde 10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3" b="73"/>
          <a:stretch>
            <a:fillRect/>
          </a:stretch>
        </p:blipFill>
        <p:spPr/>
      </p:pic>
      <p:pic>
        <p:nvPicPr>
          <p:cNvPr id="13" name="Plassholder for bilde 12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8204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tekst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Stiftemaskin</a:t>
            </a:r>
          </a:p>
        </p:txBody>
      </p:sp>
      <p:sp>
        <p:nvSpPr>
          <p:cNvPr id="5" name="Plassholder for innhold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nb-NO" dirty="0"/>
              <a:t>Resepsjon/ vakthold</a:t>
            </a:r>
          </a:p>
          <a:p>
            <a:r>
              <a:rPr lang="nb-NO" dirty="0"/>
              <a:t>Adgangskontroll</a:t>
            </a:r>
          </a:p>
          <a:p>
            <a:r>
              <a:rPr lang="nb-NO" dirty="0"/>
              <a:t>Post og pakker</a:t>
            </a:r>
          </a:p>
          <a:p>
            <a:r>
              <a:rPr lang="nb-NO" dirty="0"/>
              <a:t>Transport &amp; Flytting</a:t>
            </a:r>
          </a:p>
          <a:p>
            <a:r>
              <a:rPr lang="nb-NO" dirty="0"/>
              <a:t>Renseritjeneste</a:t>
            </a:r>
          </a:p>
          <a:p>
            <a:r>
              <a:rPr lang="nb-NO" dirty="0" err="1"/>
              <a:t>Concierg</a:t>
            </a:r>
            <a:endParaRPr lang="nb-NO" dirty="0"/>
          </a:p>
        </p:txBody>
      </p:sp>
      <p:sp>
        <p:nvSpPr>
          <p:cNvPr id="6" name="Plassholder for tekst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nb-NO" dirty="0"/>
              <a:t>Lyspære</a:t>
            </a:r>
          </a:p>
        </p:txBody>
      </p:sp>
      <p:sp>
        <p:nvSpPr>
          <p:cNvPr id="7" name="Plassholder for innhold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nb-NO"/>
              <a:t>Personal- og kommersiell restaurant</a:t>
            </a:r>
          </a:p>
          <a:p>
            <a:r>
              <a:rPr lang="nb-NO"/>
              <a:t>Kafé og Kaffebar</a:t>
            </a:r>
          </a:p>
          <a:p>
            <a:r>
              <a:rPr lang="nb-NO"/>
              <a:t>Møtesenter</a:t>
            </a:r>
          </a:p>
          <a:p>
            <a:r>
              <a:rPr lang="nb-NO"/>
              <a:t>Kaffe- og vendingmaskiner</a:t>
            </a:r>
          </a:p>
          <a:p>
            <a:r>
              <a:rPr lang="nb-NO"/>
              <a:t>Jobbfrukt</a:t>
            </a:r>
          </a:p>
          <a:p>
            <a:r>
              <a:rPr lang="nb-NO"/>
              <a:t>Event/Selskap/Catering</a:t>
            </a:r>
            <a:endParaRPr lang="nb-NO" dirty="0"/>
          </a:p>
        </p:txBody>
      </p:sp>
      <p:sp>
        <p:nvSpPr>
          <p:cNvPr id="8" name="Plassholder for tekst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b-NO" dirty="0"/>
              <a:t>Notater</a:t>
            </a:r>
          </a:p>
        </p:txBody>
      </p:sp>
      <p:sp>
        <p:nvSpPr>
          <p:cNvPr id="9" name="Plassholder for innhold 8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nb-NO"/>
              <a:t>Daglig renhold</a:t>
            </a:r>
          </a:p>
          <a:p>
            <a:r>
              <a:rPr lang="nb-NO"/>
              <a:t>Vinduspuss</a:t>
            </a:r>
          </a:p>
          <a:p>
            <a:r>
              <a:rPr lang="nb-NO"/>
              <a:t>Gulvbehandling og vedlikehold </a:t>
            </a:r>
          </a:p>
          <a:p>
            <a:r>
              <a:rPr lang="nb-NO"/>
              <a:t>Rens av tepper og møbler</a:t>
            </a:r>
          </a:p>
          <a:p>
            <a:r>
              <a:rPr lang="nb-NO"/>
              <a:t>Matteservice</a:t>
            </a:r>
            <a:endParaRPr lang="nb-NO" dirty="0"/>
          </a:p>
        </p:txBody>
      </p:sp>
      <p:pic>
        <p:nvPicPr>
          <p:cNvPr id="3" name="Plassholder for bilde 2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Plassholder for bilde 10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3" b="73"/>
          <a:stretch>
            <a:fillRect/>
          </a:stretch>
        </p:blipFill>
        <p:spPr/>
      </p:pic>
      <p:pic>
        <p:nvPicPr>
          <p:cNvPr id="13" name="Plassholder for bilde 12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81" name="Tittel 8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/>
              <a:t>Mulighet for tittel om ønskelig</a:t>
            </a:r>
          </a:p>
        </p:txBody>
      </p:sp>
    </p:spTree>
    <p:extLst>
      <p:ext uri="{BB962C8B-B14F-4D97-AF65-F5344CB8AC3E}">
        <p14:creationId xmlns:p14="http://schemas.microsoft.com/office/powerpoint/2010/main" val="32742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Stolpegraf med justert fargevalg</a:t>
            </a:r>
          </a:p>
        </p:txBody>
      </p:sp>
      <p:graphicFrame>
        <p:nvGraphicFramePr>
          <p:cNvPr id="4" name="Plassholder for inn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032401"/>
              </p:ext>
            </p:extLst>
          </p:nvPr>
        </p:nvGraphicFramePr>
        <p:xfrm>
          <a:off x="838200" y="1536700"/>
          <a:ext cx="10515600" cy="4640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26236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Alternativ med standard fargevalg</a:t>
            </a:r>
          </a:p>
        </p:txBody>
      </p:sp>
      <p:graphicFrame>
        <p:nvGraphicFramePr>
          <p:cNvPr id="4" name="Plassholder for inn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879561"/>
              </p:ext>
            </p:extLst>
          </p:nvPr>
        </p:nvGraphicFramePr>
        <p:xfrm>
          <a:off x="838200" y="1536700"/>
          <a:ext cx="10515600" cy="4640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2380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Alternativ med annet standard fargevalg</a:t>
            </a:r>
          </a:p>
        </p:txBody>
      </p:sp>
      <p:graphicFrame>
        <p:nvGraphicFramePr>
          <p:cNvPr id="4" name="Plassholder for inn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6334431"/>
              </p:ext>
            </p:extLst>
          </p:nvPr>
        </p:nvGraphicFramePr>
        <p:xfrm>
          <a:off x="838200" y="1536700"/>
          <a:ext cx="10515600" cy="4640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9368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Alternativ med annet standard fargevalg</a:t>
            </a:r>
          </a:p>
        </p:txBody>
      </p:sp>
      <p:graphicFrame>
        <p:nvGraphicFramePr>
          <p:cNvPr id="4" name="Plassholder for inn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2559148"/>
              </p:ext>
            </p:extLst>
          </p:nvPr>
        </p:nvGraphicFramePr>
        <p:xfrm>
          <a:off x="838200" y="1536700"/>
          <a:ext cx="10515600" cy="4640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45298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ilde 1">
            <a:extLst>
              <a:ext uri="{FF2B5EF4-FFF2-40B4-BE49-F238E27FC236}">
                <a16:creationId xmlns:a16="http://schemas.microsoft.com/office/drawing/2014/main" id="{D162622F-3151-3C45-95A7-009AB8AF27F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ittel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b-NO" dirty="0"/>
              <a:t>Forsiden kan også brukes uten bilde</a:t>
            </a: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/>
              <a:t>25. Oktober 2017</a:t>
            </a:r>
            <a:endParaRPr lang="nb-NO" dirty="0"/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2BCFC8A8-D83F-204B-AF1B-87E3A41116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94750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ilde 1">
            <a:extLst>
              <a:ext uri="{FF2B5EF4-FFF2-40B4-BE49-F238E27FC236}">
                <a16:creationId xmlns:a16="http://schemas.microsoft.com/office/drawing/2014/main" id="{68BE5755-5321-1646-B8BA-874DC8809CA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ittel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b-NO" dirty="0"/>
              <a:t>Forsiden uten bilde, mindre illustrasjon plass til lengre tittel</a:t>
            </a: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/>
              <a:t>25. Oktober 2017</a:t>
            </a:r>
            <a:endParaRPr lang="nb-NO" dirty="0"/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DA6CEEFD-5C3B-4B42-813B-2F08F13056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2438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Om Eir Renhold</a:t>
            </a:r>
          </a:p>
          <a:p>
            <a:r>
              <a:rPr lang="nb-NO" dirty="0"/>
              <a:t>Serviceområder</a:t>
            </a:r>
          </a:p>
          <a:p>
            <a:r>
              <a:rPr lang="nb-NO" dirty="0"/>
              <a:t>Skreddersøm</a:t>
            </a:r>
          </a:p>
          <a:p>
            <a:r>
              <a:rPr lang="nb-NO" dirty="0"/>
              <a:t>Tilbud</a:t>
            </a:r>
          </a:p>
        </p:txBody>
      </p:sp>
      <p:pic>
        <p:nvPicPr>
          <p:cNvPr id="8" name="Plassholder for bilde 7">
            <a:extLst>
              <a:ext uri="{FF2B5EF4-FFF2-40B4-BE49-F238E27FC236}">
                <a16:creationId xmlns:a16="http://schemas.microsoft.com/office/drawing/2014/main" id="{1E7971AD-9F7C-6747-810B-845CD3E7612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75054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Om Eir Renhold</a:t>
            </a:r>
          </a:p>
          <a:p>
            <a:r>
              <a:rPr lang="nb-NO" dirty="0"/>
              <a:t>Serviceområder</a:t>
            </a:r>
          </a:p>
          <a:p>
            <a:r>
              <a:rPr lang="nb-NO" dirty="0"/>
              <a:t>Skreddersøm</a:t>
            </a:r>
          </a:p>
          <a:p>
            <a:r>
              <a:rPr lang="nb-NO" dirty="0"/>
              <a:t>Tilbud</a:t>
            </a:r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Agenda</a:t>
            </a:r>
          </a:p>
        </p:txBody>
      </p:sp>
      <p:pic>
        <p:nvPicPr>
          <p:cNvPr id="8" name="Plassholder for bilde 7">
            <a:extLst>
              <a:ext uri="{FF2B5EF4-FFF2-40B4-BE49-F238E27FC236}">
                <a16:creationId xmlns:a16="http://schemas.microsoft.com/office/drawing/2014/main" id="{1E7971AD-9F7C-6747-810B-845CD3E7612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26792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Om Eir Renhold</a:t>
            </a:r>
          </a:p>
          <a:p>
            <a:r>
              <a:rPr lang="nb-NO" dirty="0"/>
              <a:t>Serviceområder</a:t>
            </a:r>
          </a:p>
          <a:p>
            <a:r>
              <a:rPr lang="nb-NO" dirty="0"/>
              <a:t>Skreddersøm</a:t>
            </a:r>
          </a:p>
          <a:p>
            <a:r>
              <a:rPr lang="nb-NO" dirty="0"/>
              <a:t>Tilbud</a:t>
            </a:r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Agenda</a:t>
            </a:r>
          </a:p>
        </p:txBody>
      </p:sp>
      <p:pic>
        <p:nvPicPr>
          <p:cNvPr id="10" name="Plassholder for bilde 9">
            <a:extLst>
              <a:ext uri="{FF2B5EF4-FFF2-40B4-BE49-F238E27FC236}">
                <a16:creationId xmlns:a16="http://schemas.microsoft.com/office/drawing/2014/main" id="{1C74ED10-58DE-1649-8AC7-6B61EC3EE05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5999" y="0"/>
            <a:ext cx="6096001" cy="6858000"/>
          </a:xfrm>
        </p:spPr>
      </p:pic>
    </p:spTree>
    <p:extLst>
      <p:ext uri="{BB962C8B-B14F-4D97-AF65-F5344CB8AC3E}">
        <p14:creationId xmlns:p14="http://schemas.microsoft.com/office/powerpoint/2010/main" val="1807713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Vanlig tekst med punkter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b-NO" dirty="0"/>
              <a:t>Sørg alltid for å ha riktig mal og riktige fonter installert</a:t>
            </a:r>
          </a:p>
          <a:p>
            <a:pPr lvl="1"/>
            <a:r>
              <a:rPr lang="nb-NO" dirty="0"/>
              <a:t>Tekst nivå 2 </a:t>
            </a:r>
            <a:r>
              <a:rPr lang="nb-NO" dirty="0" err="1"/>
              <a:t>lorem</a:t>
            </a:r>
            <a:r>
              <a:rPr lang="nb-NO" dirty="0"/>
              <a:t> </a:t>
            </a:r>
            <a:r>
              <a:rPr lang="nb-NO" dirty="0" err="1"/>
              <a:t>ipsum</a:t>
            </a:r>
            <a:r>
              <a:rPr lang="nb-NO" dirty="0"/>
              <a:t> </a:t>
            </a:r>
            <a:r>
              <a:rPr lang="nb-NO" dirty="0" err="1"/>
              <a:t>dolor</a:t>
            </a:r>
            <a:endParaRPr lang="nb-NO" dirty="0"/>
          </a:p>
          <a:p>
            <a:pPr lvl="1"/>
            <a:r>
              <a:rPr lang="nb-NO" dirty="0"/>
              <a:t>Én linje til, samme nivå for å sjekke linjeavstander</a:t>
            </a:r>
          </a:p>
          <a:p>
            <a:pPr lvl="2"/>
            <a:r>
              <a:rPr lang="nb-NO" dirty="0"/>
              <a:t>Tekst nivå 3, brukes sjelden men greit å se hvordan det ser ut</a:t>
            </a:r>
          </a:p>
          <a:p>
            <a:pPr lvl="2"/>
            <a:r>
              <a:rPr lang="nb-NO" dirty="0"/>
              <a:t>Én linje til, samme nivå for å sjekke linjeavstander</a:t>
            </a:r>
          </a:p>
          <a:p>
            <a:r>
              <a:rPr lang="nb-NO" dirty="0"/>
              <a:t>Ta alltid utgangspunkt i riktig oppsett/(layout) for hver slide</a:t>
            </a:r>
          </a:p>
          <a:p>
            <a:r>
              <a:rPr lang="nb-NO" dirty="0"/>
              <a:t>Bruk kun profilfarger, temafargene i malen</a:t>
            </a:r>
          </a:p>
          <a:p>
            <a:r>
              <a:rPr lang="nb-NO" dirty="0"/>
              <a:t>Bruk malen som den er, ikke flytt og endre på </a:t>
            </a:r>
            <a:r>
              <a:rPr lang="nb-NO" dirty="0" err="1"/>
              <a:t>innholdsbokser</a:t>
            </a:r>
            <a:endParaRPr lang="nb-NO" dirty="0"/>
          </a:p>
          <a:p>
            <a:r>
              <a:rPr lang="nb-NO" dirty="0"/>
              <a:t>Forskjellig type </a:t>
            </a:r>
            <a:r>
              <a:rPr lang="nb-NO" dirty="0" err="1"/>
              <a:t>innholdsbokser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93334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Vanlig tekst uten punkter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b-NO" dirty="0"/>
              <a:t>Når det ikke er punkt på første nivå, må teksten i nivå 2 og videre rykkes inn med funksjonen øk innrykk, ikke bruk tabulator</a:t>
            </a:r>
          </a:p>
          <a:p>
            <a:pPr lvl="1"/>
            <a:r>
              <a:rPr lang="nb-NO" dirty="0"/>
              <a:t>Tekst nivå 2 </a:t>
            </a:r>
            <a:r>
              <a:rPr lang="nb-NO" dirty="0" err="1"/>
              <a:t>lorem</a:t>
            </a:r>
            <a:r>
              <a:rPr lang="nb-NO" dirty="0"/>
              <a:t> </a:t>
            </a:r>
            <a:r>
              <a:rPr lang="nb-NO" dirty="0" err="1"/>
              <a:t>ipsum</a:t>
            </a:r>
            <a:r>
              <a:rPr lang="nb-NO" dirty="0"/>
              <a:t> </a:t>
            </a:r>
            <a:r>
              <a:rPr lang="nb-NO" dirty="0" err="1"/>
              <a:t>dolor</a:t>
            </a:r>
            <a:endParaRPr lang="nb-NO" dirty="0"/>
          </a:p>
          <a:p>
            <a:pPr lvl="1"/>
            <a:r>
              <a:rPr lang="nb-NO" dirty="0"/>
              <a:t>Én linje til, samme nivå for å sjekke linjeavstander</a:t>
            </a:r>
          </a:p>
          <a:p>
            <a:pPr lvl="2"/>
            <a:r>
              <a:rPr lang="nb-NO" dirty="0"/>
              <a:t>Tekst nivå 3, brukes sjelden men greit å se hvordan det ser ut</a:t>
            </a:r>
          </a:p>
          <a:p>
            <a:pPr lvl="2"/>
            <a:r>
              <a:rPr lang="nb-NO" dirty="0"/>
              <a:t>Én linje til, samme nivå for å sjekke linjeavstander</a:t>
            </a:r>
          </a:p>
          <a:p>
            <a:r>
              <a:rPr lang="nb-NO" dirty="0"/>
              <a:t>Ta alltid utgangspunkt i riktig oppsett/(layout) for hver slide</a:t>
            </a:r>
          </a:p>
          <a:p>
            <a:r>
              <a:rPr lang="nb-NO" dirty="0"/>
              <a:t>Bruk kun profilfarger, temafargene i malen</a:t>
            </a:r>
          </a:p>
          <a:p>
            <a:r>
              <a:rPr lang="nb-NO" dirty="0"/>
              <a:t>Bruk malen som den er, ikke flytt og endre på </a:t>
            </a:r>
            <a:r>
              <a:rPr lang="nb-NO" dirty="0" err="1"/>
              <a:t>innholdsbokser</a:t>
            </a:r>
            <a:endParaRPr lang="nb-NO" dirty="0"/>
          </a:p>
          <a:p>
            <a:r>
              <a:rPr lang="nb-NO" dirty="0"/>
              <a:t>Forskjellig type </a:t>
            </a:r>
            <a:r>
              <a:rPr lang="nb-NO" dirty="0" err="1"/>
              <a:t>innholdsbokser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482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-tema">
  <a:themeElements>
    <a:clrScheme name="Eir 2018 1">
      <a:dk1>
        <a:srgbClr val="222222"/>
      </a:dk1>
      <a:lt1>
        <a:srgbClr val="FFFFFF"/>
      </a:lt1>
      <a:dk2>
        <a:srgbClr val="000000"/>
      </a:dk2>
      <a:lt2>
        <a:srgbClr val="E7E6E6"/>
      </a:lt2>
      <a:accent1>
        <a:srgbClr val="FF5731"/>
      </a:accent1>
      <a:accent2>
        <a:srgbClr val="BE101B"/>
      </a:accent2>
      <a:accent3>
        <a:srgbClr val="FDD7B3"/>
      </a:accent3>
      <a:accent4>
        <a:srgbClr val="EEBE89"/>
      </a:accent4>
      <a:accent5>
        <a:srgbClr val="28A379"/>
      </a:accent5>
      <a:accent6>
        <a:srgbClr val="71A8A9"/>
      </a:accent6>
      <a:hlink>
        <a:srgbClr val="2864A7"/>
      </a:hlink>
      <a:folHlink>
        <a:srgbClr val="A32F7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6357</TotalTime>
  <Words>832</Words>
  <Application>Microsoft Macintosh PowerPoint</Application>
  <PresentationFormat>Widescreen</PresentationFormat>
  <Paragraphs>161</Paragraphs>
  <Slides>25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25</vt:i4>
      </vt:variant>
    </vt:vector>
  </HeadingPairs>
  <TitlesOfParts>
    <vt:vector size="29" baseType="lpstr">
      <vt:lpstr>Arial</vt:lpstr>
      <vt:lpstr>Calibri</vt:lpstr>
      <vt:lpstr>Mangal</vt:lpstr>
      <vt:lpstr>Office-tema</vt:lpstr>
      <vt:lpstr>PowerPoint-presentasjon</vt:lpstr>
      <vt:lpstr>Forside tittel presentasjon</vt:lpstr>
      <vt:lpstr>Forsiden kan også brukes uten bilde</vt:lpstr>
      <vt:lpstr>Forsiden uten bilde, mindre illustrasjon plass til lengre tittel</vt:lpstr>
      <vt:lpstr>Agenda</vt:lpstr>
      <vt:lpstr>Agenda</vt:lpstr>
      <vt:lpstr>Agenda</vt:lpstr>
      <vt:lpstr>Vanlig tekst med punkter</vt:lpstr>
      <vt:lpstr>Vanlig tekst uten punkter</vt:lpstr>
      <vt:lpstr>To-spalter tekst med punkter</vt:lpstr>
      <vt:lpstr>Tre-spalter tekst, eller annet innhold</vt:lpstr>
      <vt:lpstr>Tekst og bilde</vt:lpstr>
      <vt:lpstr>Tekst og bilde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Mulighet for tittel om ønskelig</vt:lpstr>
      <vt:lpstr>Mulighet for tittel om ønskelig</vt:lpstr>
      <vt:lpstr>Stolpegraf med justert fargevalg</vt:lpstr>
      <vt:lpstr>Alternativ med standard fargevalg</vt:lpstr>
      <vt:lpstr>Alternativ med annet standard fargevalg</vt:lpstr>
      <vt:lpstr>Alternativ med annet standard fargevalg</vt:lpstr>
    </vt:vector>
  </TitlesOfParts>
  <Company/>
  <LinksUpToDate>false</LinksUpToDate>
  <SharedDoc>false</SharedDoc>
  <HyperlinksChanged>false</HyperlinksChanged>
  <AppVersion>16.0010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Janecke Løyning</dc:creator>
  <cp:lastModifiedBy>Janecke Løyning</cp:lastModifiedBy>
  <cp:revision>58</cp:revision>
  <dcterms:created xsi:type="dcterms:W3CDTF">2017-10-25T08:29:03Z</dcterms:created>
  <dcterms:modified xsi:type="dcterms:W3CDTF">2018-02-22T13:35:50Z</dcterms:modified>
</cp:coreProperties>
</file>