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85" r:id="rId2"/>
    <p:sldId id="292" r:id="rId3"/>
    <p:sldId id="259" r:id="rId4"/>
    <p:sldId id="275" r:id="rId5"/>
    <p:sldId id="286" r:id="rId6"/>
    <p:sldId id="263" r:id="rId7"/>
    <p:sldId id="300" r:id="rId8"/>
    <p:sldId id="301" r:id="rId9"/>
    <p:sldId id="266" r:id="rId10"/>
    <p:sldId id="280" r:id="rId11"/>
    <p:sldId id="268" r:id="rId12"/>
    <p:sldId id="283" r:id="rId13"/>
    <p:sldId id="281" r:id="rId14"/>
    <p:sldId id="282" r:id="rId15"/>
    <p:sldId id="272" r:id="rId16"/>
    <p:sldId id="297" r:id="rId17"/>
    <p:sldId id="270" r:id="rId18"/>
    <p:sldId id="298" r:id="rId19"/>
    <p:sldId id="299" r:id="rId20"/>
    <p:sldId id="262" r:id="rId21"/>
    <p:sldId id="269" r:id="rId22"/>
    <p:sldId id="291" r:id="rId23"/>
    <p:sldId id="284" r:id="rId24"/>
    <p:sldId id="258" r:id="rId25"/>
    <p:sldId id="287" r:id="rId26"/>
    <p:sldId id="293" r:id="rId2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40"/>
    <p:restoredTop sz="88644"/>
  </p:normalViewPr>
  <p:slideViewPr>
    <p:cSldViewPr snapToGrid="0" snapToObjects="1" showGuides="1">
      <p:cViewPr varScale="1">
        <p:scale>
          <a:sx n="196" d="100"/>
          <a:sy n="196" d="100"/>
        </p:scale>
        <p:origin x="432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01-3744-B56D-ED84256922E8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01-3744-B56D-ED84256922E8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01-3744-B56D-ED8425692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3146864"/>
        <c:axId val="973135424"/>
      </c:barChart>
      <c:catAx>
        <c:axId val="97314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973135424"/>
        <c:crosses val="autoZero"/>
        <c:auto val="1"/>
        <c:lblAlgn val="ctr"/>
        <c:lblOffset val="100"/>
        <c:noMultiLvlLbl val="0"/>
      </c:catAx>
      <c:valAx>
        <c:axId val="97313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97314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02-AC43-A304-D619ADD4D59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02-AC43-A304-D619ADD4D596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02-AC43-A304-D619ADD4D5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36416"/>
        <c:axId val="761738464"/>
      </c:barChart>
      <c:catAx>
        <c:axId val="76173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38464"/>
        <c:crosses val="autoZero"/>
        <c:auto val="1"/>
        <c:lblAlgn val="ctr"/>
        <c:lblOffset val="100"/>
        <c:noMultiLvlLbl val="0"/>
      </c:catAx>
      <c:valAx>
        <c:axId val="76173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36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E-6D40-B648-EE42918AA517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FE-6D40-B648-EE42918AA517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FE-6D40-B648-EE42918AA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15008"/>
        <c:axId val="761717328"/>
      </c:barChart>
      <c:catAx>
        <c:axId val="76171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7328"/>
        <c:crosses val="autoZero"/>
        <c:auto val="1"/>
        <c:lblAlgn val="ctr"/>
        <c:lblOffset val="100"/>
        <c:noMultiLvlLbl val="0"/>
      </c:catAx>
      <c:valAx>
        <c:axId val="76171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E-6D40-B648-EE42918AA517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FE-6D40-B648-EE42918AA517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FE-6D40-B648-EE42918AA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15008"/>
        <c:axId val="761717328"/>
      </c:barChart>
      <c:catAx>
        <c:axId val="76171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7328"/>
        <c:crosses val="autoZero"/>
        <c:auto val="1"/>
        <c:lblAlgn val="ctr"/>
        <c:lblOffset val="100"/>
        <c:noMultiLvlLbl val="0"/>
      </c:catAx>
      <c:valAx>
        <c:axId val="76171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E31C6-D680-8440-B91C-FD0AF63FC525}" type="datetimeFigureOut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40B49-BE97-1743-BCA7-90E3F75DB6B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8587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 dirty="0"/>
              <a:t> bytte logoer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5494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/>
              <a:t> bytte logoer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4577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/>
              <a:t> bytte logoer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0032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1418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7089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Ei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tIns="21600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bak, </a:t>
            </a:r>
            <a:r>
              <a:rPr lang="nb-NO" dirty="0" err="1"/>
              <a:t>justér</a:t>
            </a:r>
            <a:r>
              <a:rPr lang="nb-NO" dirty="0"/>
              <a:t> transparens for å få dusere farge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838200" y="8093710"/>
            <a:ext cx="2743200" cy="365125"/>
          </a:xfrm>
        </p:spPr>
        <p:txBody>
          <a:bodyPr/>
          <a:lstStyle/>
          <a:p>
            <a:fld id="{ABD0DC95-70C3-2845-ADDF-568EE2996EF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038600" y="8093710"/>
            <a:ext cx="41148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10600" y="8093710"/>
            <a:ext cx="2743200" cy="365125"/>
          </a:xfrm>
        </p:spPr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tekst 10"/>
          <p:cNvSpPr>
            <a:spLocks noGrp="1"/>
          </p:cNvSpPr>
          <p:nvPr>
            <p:ph type="body" sz="quarter" idx="15"/>
          </p:nvPr>
        </p:nvSpPr>
        <p:spPr>
          <a:xfrm>
            <a:off x="2810608" y="1097112"/>
            <a:ext cx="6570784" cy="4663776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79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58B7-6EA6-1344-9374-36996E9CC74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93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ute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180000">
              <a:defRPr/>
            </a:lvl2pPr>
            <a:lvl3pPr marL="360000">
              <a:defRPr/>
            </a:lvl3pPr>
            <a:lvl4pPr marL="540000">
              <a:defRPr/>
            </a:lvl4pPr>
            <a:lvl5pPr marL="720000"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ADCE8-7178-E945-9B6F-69CB3CBB9043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749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7199"/>
            <a:ext cx="5181600" cy="46397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536700"/>
            <a:ext cx="5181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9ED2-9334-144A-B9C7-47965A2A0727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736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4577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C6590-242D-9040-9DCE-812D6DDAC60B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3"/>
          <p:cNvSpPr>
            <a:spLocks noGrp="1"/>
          </p:cNvSpPr>
          <p:nvPr>
            <p:ph sz="half" idx="13"/>
          </p:nvPr>
        </p:nvSpPr>
        <p:spPr>
          <a:xfrm>
            <a:off x="80772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14312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8200" y="197708"/>
            <a:ext cx="4917600" cy="1169774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7199"/>
            <a:ext cx="4917600" cy="46397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A2-2D62-3E40-8911-D7C24C65CF01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charset="0"/>
              <a:buNone/>
              <a:tabLst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177421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sd og bilde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435968" y="197708"/>
            <a:ext cx="4917831" cy="1169774"/>
          </a:xfrm>
        </p:spPr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435968" y="1536700"/>
            <a:ext cx="4917831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68538-02E3-0648-BD4A-38DD30E80929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31436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retningsområ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1855176"/>
            <a:ext cx="4560277" cy="423447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buNone/>
              <a:defRPr sz="2000" cap="none" baseline="0"/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7D703-6A5D-3240-8EFA-BD8B4D0618F8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7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2501400" y="320174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0600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retningsområde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1855176"/>
            <a:ext cx="4560277" cy="423447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7D703-6A5D-3240-8EFA-BD8B4D0618F8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7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2501400" y="320174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delingsoverskrift 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631159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/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43179-3866-6941-9229-197DDE3E2C37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159560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delingsoverskrift eirans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F1223-3C0C-C04C-AFCA-7D334A5E31C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4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664569" y="1261560"/>
            <a:ext cx="4689232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664569" y="4484077"/>
            <a:ext cx="4689232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>
          <a:xfrm>
            <a:off x="695370" y="1261560"/>
            <a:ext cx="5400630" cy="383323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119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delingsoverskrift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>
                <a:solidFill>
                  <a:schemeClr val="accent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F1223-3C0C-C04C-AFCA-7D334A5E31C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9" y="2982726"/>
            <a:ext cx="3308400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9" y="3636779"/>
            <a:ext cx="3308400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434703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434703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878D-DD4C-3643-A010-E4C6D7F6144F}" type="datetime1">
              <a:rPr lang="nb-NO" smtClean="0"/>
              <a:t>22.02.2018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8045837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1" name="Plassholder for innhold 5"/>
          <p:cNvSpPr>
            <a:spLocks noGrp="1"/>
          </p:cNvSpPr>
          <p:nvPr>
            <p:ph sz="quarter" idx="14"/>
          </p:nvPr>
        </p:nvSpPr>
        <p:spPr>
          <a:xfrm>
            <a:off x="8045837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3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947352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4" name="Plassholder for bilde 12"/>
          <p:cNvSpPr>
            <a:spLocks noGrp="1" noChangeAspect="1"/>
          </p:cNvSpPr>
          <p:nvPr>
            <p:ph type="pic" sz="quarter" idx="16"/>
          </p:nvPr>
        </p:nvSpPr>
        <p:spPr>
          <a:xfrm>
            <a:off x="4542266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5" name="Plassholder for bilde 12"/>
          <p:cNvSpPr>
            <a:spLocks noGrp="1" noChangeAspect="1"/>
          </p:cNvSpPr>
          <p:nvPr>
            <p:ph type="pic" sz="quarter" idx="17"/>
          </p:nvPr>
        </p:nvSpPr>
        <p:spPr>
          <a:xfrm>
            <a:off x="8153400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6" name="Tit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81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897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9" y="2982726"/>
            <a:ext cx="3308400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9" y="3636779"/>
            <a:ext cx="3308400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434703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434703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878D-DD4C-3643-A010-E4C6D7F6144F}" type="datetime1">
              <a:rPr lang="nb-NO" smtClean="0"/>
              <a:t>22.02.2018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8045837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1" name="Plassholder for innhold 5"/>
          <p:cNvSpPr>
            <a:spLocks noGrp="1"/>
          </p:cNvSpPr>
          <p:nvPr>
            <p:ph sz="quarter" idx="14"/>
          </p:nvPr>
        </p:nvSpPr>
        <p:spPr>
          <a:xfrm>
            <a:off x="8045837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3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947352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4" name="Plassholder for bilde 12"/>
          <p:cNvSpPr>
            <a:spLocks noGrp="1" noChangeAspect="1"/>
          </p:cNvSpPr>
          <p:nvPr>
            <p:ph type="pic" sz="quarter" idx="16"/>
          </p:nvPr>
        </p:nvSpPr>
        <p:spPr>
          <a:xfrm>
            <a:off x="4542266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5" name="Plassholder for bilde 12"/>
          <p:cNvSpPr>
            <a:spLocks noGrp="1" noChangeAspect="1"/>
          </p:cNvSpPr>
          <p:nvPr>
            <p:ph type="pic" sz="quarter" idx="17"/>
          </p:nvPr>
        </p:nvSpPr>
        <p:spPr>
          <a:xfrm>
            <a:off x="8153400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6" name="Tit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897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7280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17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lIns="90000" tIns="2520000" rIns="90000" bIns="46800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657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lIns="90000" tIns="2520000" rIns="90000" bIns="46800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8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46E4-5930-FA45-A7FF-FFC409C37184}" type="datetime1">
              <a:rPr lang="nb-NO" smtClean="0"/>
              <a:t>22.02.2018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579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46E4-5930-FA45-A7FF-FFC409C37184}" type="datetime1">
              <a:rPr lang="nb-NO" smtClean="0"/>
              <a:t>22.02.2018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800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3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222632" y="1261560"/>
            <a:ext cx="6131170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222632" y="4484077"/>
            <a:ext cx="6131170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>
          <a:xfrm>
            <a:off x="695370" y="1261560"/>
            <a:ext cx="3952800" cy="383323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Eir Mat og drikk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tIns="21600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bak, </a:t>
            </a:r>
            <a:r>
              <a:rPr lang="nb-NO" dirty="0" err="1"/>
              <a:t>justér</a:t>
            </a:r>
            <a:r>
              <a:rPr lang="nb-NO" dirty="0"/>
              <a:t> transparens for å få dusere farge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838200" y="8093710"/>
            <a:ext cx="2743200" cy="365125"/>
          </a:xfrm>
        </p:spPr>
        <p:txBody>
          <a:bodyPr/>
          <a:lstStyle/>
          <a:p>
            <a:fld id="{ABD0DC95-70C3-2845-ADDF-568EE2996EF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038600" y="8093710"/>
            <a:ext cx="41148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10600" y="8093710"/>
            <a:ext cx="2743200" cy="365125"/>
          </a:xfrm>
        </p:spPr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0A3A72CD-E15F-7242-83CD-EA0430C40F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14802" y="1011727"/>
            <a:ext cx="7698848" cy="4753355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0264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Mat og drikke 4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664569" y="1261560"/>
            <a:ext cx="4689232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664569" y="4484077"/>
            <a:ext cx="4689232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10">
            <a:extLst>
              <a:ext uri="{FF2B5EF4-FFF2-40B4-BE49-F238E27FC236}">
                <a16:creationId xmlns:a16="http://schemas.microsoft.com/office/drawing/2014/main" id="{AC229B9A-A6B7-4D4D-B23E-41DEA32011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2305" y="1536700"/>
            <a:ext cx="5762916" cy="3558089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2869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Mat og drikke 3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222632" y="1261560"/>
            <a:ext cx="6131170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222632" y="4484077"/>
            <a:ext cx="6131170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10">
            <a:extLst>
              <a:ext uri="{FF2B5EF4-FFF2-40B4-BE49-F238E27FC236}">
                <a16:creationId xmlns:a16="http://schemas.microsoft.com/office/drawing/2014/main" id="{02E7AC95-F3BC-8E41-B3EE-0307958463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2305" y="1536700"/>
            <a:ext cx="4442400" cy="35568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0202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7199"/>
            <a:ext cx="5101683" cy="4682625"/>
          </a:xfrm>
        </p:spPr>
        <p:txBody>
          <a:bodyPr/>
          <a:lstStyle>
            <a:lvl1pPr marL="0" indent="0">
              <a:buNone/>
              <a:defRPr/>
            </a:lvl1pPr>
            <a:lvl2pPr marL="180000">
              <a:defRPr sz="2000"/>
            </a:lvl2pPr>
            <a:lvl3pPr marL="360000">
              <a:defRPr sz="1800"/>
            </a:lvl3pPr>
            <a:lvl4pPr marL="540000">
              <a:defRPr sz="1600"/>
            </a:lvl4pPr>
            <a:lvl5pPr marL="720000"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D48C4-FE95-4C49-99DA-D5CD1DD3F7F9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11024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Eirans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6700"/>
            <a:ext cx="5101683" cy="4640263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000">
              <a:defRPr sz="2000">
                <a:solidFill>
                  <a:schemeClr val="bg1"/>
                </a:solidFill>
              </a:defRPr>
            </a:lvl2pPr>
            <a:lvl3pPr marL="360000">
              <a:defRPr sz="1800">
                <a:solidFill>
                  <a:schemeClr val="bg1"/>
                </a:solidFill>
              </a:defRPr>
            </a:lvl3pPr>
            <a:lvl4pPr marL="540000">
              <a:defRPr sz="1600">
                <a:solidFill>
                  <a:schemeClr val="bg1"/>
                </a:solidFill>
              </a:defRPr>
            </a:lvl4pPr>
            <a:lvl5pPr marL="720000"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905FF-9882-AC4D-8B8D-2413847733D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pic>
        <p:nvPicPr>
          <p:cNvPr id="9" name="Bilde 8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08001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6700"/>
            <a:ext cx="5101683" cy="464026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180000">
              <a:defRPr sz="2000">
                <a:solidFill>
                  <a:schemeClr val="accent1"/>
                </a:solidFill>
              </a:defRPr>
            </a:lvl2pPr>
            <a:lvl3pPr marL="360000">
              <a:defRPr sz="1800">
                <a:solidFill>
                  <a:schemeClr val="accent1"/>
                </a:solidFill>
              </a:defRPr>
            </a:lvl3pPr>
            <a:lvl4pPr marL="540000">
              <a:defRPr sz="1600">
                <a:solidFill>
                  <a:schemeClr val="accent1"/>
                </a:solidFill>
              </a:defRPr>
            </a:lvl4pPr>
            <a:lvl5pPr marL="720000">
              <a:defRPr sz="1600">
                <a:solidFill>
                  <a:schemeClr val="accent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905FF-9882-AC4D-8B8D-2413847733D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197708"/>
            <a:ext cx="10515600" cy="11697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536700"/>
            <a:ext cx="10515600" cy="4640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7C82D2A4-E770-0445-B676-CB92BF0CAD81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1502F4D-FEF7-F24C-94BF-1B0A821E441B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33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79" r:id="rId3"/>
    <p:sldLayoutId id="2147483684" r:id="rId4"/>
    <p:sldLayoutId id="2147483685" r:id="rId5"/>
    <p:sldLayoutId id="2147483686" r:id="rId6"/>
    <p:sldLayoutId id="2147483662" r:id="rId7"/>
    <p:sldLayoutId id="2147483666" r:id="rId8"/>
    <p:sldLayoutId id="2147483680" r:id="rId9"/>
    <p:sldLayoutId id="2147483650" r:id="rId10"/>
    <p:sldLayoutId id="2147483664" r:id="rId11"/>
    <p:sldLayoutId id="2147483652" r:id="rId12"/>
    <p:sldLayoutId id="2147483665" r:id="rId13"/>
    <p:sldLayoutId id="2147483671" r:id="rId14"/>
    <p:sldLayoutId id="2147483672" r:id="rId15"/>
    <p:sldLayoutId id="2147483670" r:id="rId16"/>
    <p:sldLayoutId id="2147483682" r:id="rId17"/>
    <p:sldLayoutId id="2147483667" r:id="rId18"/>
    <p:sldLayoutId id="2147483668" r:id="rId19"/>
    <p:sldLayoutId id="2147483681" r:id="rId20"/>
    <p:sldLayoutId id="2147483653" r:id="rId21"/>
    <p:sldLayoutId id="2147483683" r:id="rId22"/>
    <p:sldLayoutId id="2147483654" r:id="rId23"/>
    <p:sldLayoutId id="2147483687" r:id="rId24"/>
    <p:sldLayoutId id="2147483677" r:id="rId25"/>
    <p:sldLayoutId id="2147483678" r:id="rId26"/>
    <p:sldLayoutId id="2147483655" r:id="rId27"/>
    <p:sldLayoutId id="2147483688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600"/>
        </a:spcBef>
        <a:buClr>
          <a:schemeClr val="accent1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68" userDrawn="1">
          <p15:clr>
            <a:srgbClr val="F26B43"/>
          </p15:clr>
        </p15:guide>
        <p15:guide id="3" orient="horz" pos="764" userDrawn="1">
          <p15:clr>
            <a:srgbClr val="F26B43"/>
          </p15:clr>
        </p15:guide>
        <p15:guide id="4" orient="horz" pos="41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lassholder for tekst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713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Vanlig tekst uten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Når det ikke er punkt på første nivå, må teksten i nivå 2 og videre rykkes inn med funksjonen øk innrykk, ikke bruk tabulator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pPr lvl="2"/>
            <a:r>
              <a:rPr lang="nb-NO" dirty="0"/>
              <a:t>Tekst nivå 3, brukes sjelden men greit å se hvordan det ser ut</a:t>
            </a:r>
          </a:p>
          <a:p>
            <a:pPr lvl="2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82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To-spalter tekst med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6866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Tre-spalter tekst, eller annet innhold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027DCBE4-438A-094F-849D-C96D49C52151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8045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Tekst og bilde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b-NO" dirty="0"/>
              <a:t>Tekstfelt med punkter</a:t>
            </a:r>
          </a:p>
          <a:p>
            <a:r>
              <a:rPr lang="nb-NO" dirty="0"/>
              <a:t>Plass til bilde på høyre side</a:t>
            </a:r>
          </a:p>
          <a:p>
            <a:r>
              <a:rPr lang="nb-NO" dirty="0"/>
              <a:t>Dra bildet inn i boksen, eller klikk på ikonet midt i boksen</a:t>
            </a:r>
          </a:p>
          <a:p>
            <a:r>
              <a:rPr lang="nb-NO" dirty="0"/>
              <a:t>Bruk ”beskjær”-funksjonen og tilpass utsnitt og størrelse</a:t>
            </a:r>
          </a:p>
        </p:txBody>
      </p:sp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EB338F9A-DF21-F14C-8A49-855D7C2A0A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5909" t="25283" b="11648"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31013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Tekst og bilde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/>
              <a:t>Tekstfelt med punkter</a:t>
            </a:r>
          </a:p>
          <a:p>
            <a:r>
              <a:rPr lang="nb-NO"/>
              <a:t>Plass til bilde på venstre side</a:t>
            </a:r>
          </a:p>
          <a:p>
            <a:r>
              <a:rPr lang="nb-NO"/>
              <a:t>Dra bildet inn i boksen, eller klikk på ikonet midt i boksen</a:t>
            </a:r>
          </a:p>
          <a:p>
            <a:r>
              <a:rPr lang="nb-NO"/>
              <a:t>Bruk ”beskjær”-funksjonen og tilpass utsnitt og størrelse</a:t>
            </a:r>
            <a:endParaRPr lang="nb-NO" dirty="0"/>
          </a:p>
        </p:txBody>
      </p:sp>
      <p:pic>
        <p:nvPicPr>
          <p:cNvPr id="10" name="Plassholder for bilde 9">
            <a:extLst>
              <a:ext uri="{FF2B5EF4-FFF2-40B4-BE49-F238E27FC236}">
                <a16:creationId xmlns:a16="http://schemas.microsoft.com/office/drawing/2014/main" id="{B3EA348F-4437-3345-9302-57F1CE6CE9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76" r="20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14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Eir Mat og drikke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, forretningsområde</a:t>
            </a:r>
          </a:p>
          <a:p>
            <a:pPr lvl="1"/>
            <a:r>
              <a:rPr lang="nb-NO" dirty="0"/>
              <a:t>Bruk øk innrykk for tekstavsnitt under den </a:t>
            </a:r>
            <a:r>
              <a:rPr lang="nb-NO" dirty="0" err="1"/>
              <a:t>eiransje</a:t>
            </a:r>
            <a:r>
              <a:rPr lang="nb-NO" dirty="0"/>
              <a:t> headingen. Tekst om dette fagfeltet, veldig god kvalitet på utført arbeid. </a:t>
            </a:r>
          </a:p>
        </p:txBody>
      </p:sp>
      <p:pic>
        <p:nvPicPr>
          <p:cNvPr id="5" name="Plassholder for bilde 4">
            <a:extLst>
              <a:ext uri="{FF2B5EF4-FFF2-40B4-BE49-F238E27FC236}">
                <a16:creationId xmlns:a16="http://schemas.microsoft.com/office/drawing/2014/main" id="{92C8AB5E-DC23-6641-8418-25C1591FBA1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16" name="Plassholder for bilde 15">
            <a:extLst>
              <a:ext uri="{FF2B5EF4-FFF2-40B4-BE49-F238E27FC236}">
                <a16:creationId xmlns:a16="http://schemas.microsoft.com/office/drawing/2014/main" id="{D7C99E93-CD2C-A340-B146-76B8DC7A4F7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602" r="38150"/>
          <a:stretch/>
        </p:blipFill>
        <p:spPr>
          <a:xfrm>
            <a:off x="6096000" y="1"/>
            <a:ext cx="6096000" cy="6857999"/>
          </a:xfrm>
        </p:spPr>
      </p:pic>
    </p:spTree>
    <p:extLst>
      <p:ext uri="{BB962C8B-B14F-4D97-AF65-F5344CB8AC3E}">
        <p14:creationId xmlns:p14="http://schemas.microsoft.com/office/powerpoint/2010/main" val="142384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Eir Mat og drikke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, forretningsområde</a:t>
            </a:r>
          </a:p>
          <a:p>
            <a:pPr lvl="1"/>
            <a:r>
              <a:rPr lang="nb-NO" dirty="0"/>
              <a:t>Bruk øk innrykk for tekstavsnitt under den </a:t>
            </a:r>
            <a:r>
              <a:rPr lang="nb-NO" dirty="0" err="1"/>
              <a:t>eiransje</a:t>
            </a:r>
            <a:r>
              <a:rPr lang="nb-NO" dirty="0"/>
              <a:t> headingen. Tekst om dette fagfeltet, veldig god kvalitet på utført arbeid. </a:t>
            </a:r>
          </a:p>
        </p:txBody>
      </p:sp>
      <p:pic>
        <p:nvPicPr>
          <p:cNvPr id="16" name="Plassholder for bilde 15">
            <a:extLst>
              <a:ext uri="{FF2B5EF4-FFF2-40B4-BE49-F238E27FC236}">
                <a16:creationId xmlns:a16="http://schemas.microsoft.com/office/drawing/2014/main" id="{D7C99E93-CD2C-A340-B146-76B8DC7A4F7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2041" r="38711"/>
          <a:stretch/>
        </p:blipFill>
        <p:spPr>
          <a:xfrm>
            <a:off x="6096000" y="1"/>
            <a:ext cx="6096000" cy="6857999"/>
          </a:xfrm>
        </p:spPr>
      </p:pic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0FA3EB79-BB54-8F49-8030-9C08091473D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235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kunder, teksten er midtstilt i boksen, bruk øk innrykk for navn»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kokk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259F6347-CB99-CA49-8D25-FAF9C6FACB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500" b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61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259F6347-CB99-CA49-8D25-FAF9C6FACB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kunder, teksten er midtstilt i boksen, bruk øk innrykk for navn»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kokk</a:t>
            </a:r>
          </a:p>
        </p:txBody>
      </p:sp>
    </p:spTree>
    <p:extLst>
      <p:ext uri="{BB962C8B-B14F-4D97-AF65-F5344CB8AC3E}">
        <p14:creationId xmlns:p14="http://schemas.microsoft.com/office/powerpoint/2010/main" val="400189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259F6347-CB99-CA49-8D25-FAF9C6FACB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kunder, teksten er midtstilt i boksen, bruk øk innrykk for navn»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kokk</a:t>
            </a:r>
          </a:p>
        </p:txBody>
      </p:sp>
    </p:spTree>
    <p:extLst>
      <p:ext uri="{BB962C8B-B14F-4D97-AF65-F5344CB8AC3E}">
        <p14:creationId xmlns:p14="http://schemas.microsoft.com/office/powerpoint/2010/main" val="102340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E060C1D9-DFCE-BA4D-A1C7-8549320724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F83CAC9-9456-B64E-9342-0C72FFDCE5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02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Kontorstøtte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Concierge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/>
              <a:t>Mat og drikke</a:t>
            </a:r>
            <a:endParaRPr lang="nb-NO" dirty="0"/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/>
              <a:t>Renhold</a:t>
            </a:r>
            <a:endParaRPr lang="nb-NO" dirty="0"/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sp>
        <p:nvSpPr>
          <p:cNvPr id="91" name="Tittel 9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49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Stiftemaskin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 dirty="0"/>
              <a:t>Lyspære</a:t>
            </a:r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Notater</a:t>
            </a:r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sp>
        <p:nvSpPr>
          <p:cNvPr id="81" name="Tittel 8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Mulighet for tittel om ønskelig</a:t>
            </a:r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204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Stiftemaskin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 dirty="0"/>
              <a:t>Lyspære</a:t>
            </a:r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Notater</a:t>
            </a:r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1" name="Tittel 8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Mulighet for tittel om ønskelig</a:t>
            </a:r>
          </a:p>
        </p:txBody>
      </p:sp>
    </p:spTree>
    <p:extLst>
      <p:ext uri="{BB962C8B-B14F-4D97-AF65-F5344CB8AC3E}">
        <p14:creationId xmlns:p14="http://schemas.microsoft.com/office/powerpoint/2010/main" val="32742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Stolpegraf med justert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03240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623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7956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38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annet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33443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36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annet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559148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29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D3C16FC8-26D3-C942-B312-FE7CF4A0EB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alphaModFix amt="19000"/>
          </a:blip>
          <a:srcRect t="7804" b="7804"/>
          <a:stretch>
            <a:fillRect/>
          </a:stretch>
        </p:blipFill>
        <p:spPr/>
      </p:pic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Forside tittel presentasjon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25. Oktober 2017</a:t>
            </a:r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E46E81F4-9CE3-CB4C-B259-BEFD1BA7FD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313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D770D963-CDBC-6748-8F74-30067D1F2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Forsiden kan også brukes uten bilde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/>
              <a:t>25. Oktober 2017</a:t>
            </a:r>
            <a:endParaRPr lang="nb-NO" dirty="0"/>
          </a:p>
        </p:txBody>
      </p:sp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BBFD7DAD-00A3-B640-A2AB-DE851D613C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9475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0CA0705B-C798-DE44-97C6-E43A186EB9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Forsiden uten bilde, mindre illustrasjon plass til lengre tittel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/>
              <a:t>25. Oktober 2017</a:t>
            </a:r>
            <a:endParaRPr lang="nb-NO" dirty="0"/>
          </a:p>
        </p:txBody>
      </p:sp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B56AF2B1-E5AC-2346-94D6-FA6BE874CB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2438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Mat og drikke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 Hvit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B9E983A7-EA25-E44B-BB85-6877D9C226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96001" cy="6858000"/>
          </a:xfrm>
        </p:spPr>
      </p:pic>
    </p:spTree>
    <p:extLst>
      <p:ext uri="{BB962C8B-B14F-4D97-AF65-F5344CB8AC3E}">
        <p14:creationId xmlns:p14="http://schemas.microsoft.com/office/powerpoint/2010/main" val="65684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Mat og drikke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B9E983A7-EA25-E44B-BB85-6877D9C226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" b="104"/>
          <a:stretch/>
        </p:blipFill>
        <p:spPr/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 Hvit</a:t>
            </a:r>
          </a:p>
        </p:txBody>
      </p:sp>
    </p:spTree>
    <p:extLst>
      <p:ext uri="{BB962C8B-B14F-4D97-AF65-F5344CB8AC3E}">
        <p14:creationId xmlns:p14="http://schemas.microsoft.com/office/powerpoint/2010/main" val="163284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Mat og drikke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B9E983A7-EA25-E44B-BB85-6877D9C226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" b="104"/>
          <a:stretch/>
        </p:blipFill>
        <p:spPr/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 Hvit</a:t>
            </a:r>
          </a:p>
        </p:txBody>
      </p:sp>
    </p:spTree>
    <p:extLst>
      <p:ext uri="{BB962C8B-B14F-4D97-AF65-F5344CB8AC3E}">
        <p14:creationId xmlns:p14="http://schemas.microsoft.com/office/powerpoint/2010/main" val="209873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Vanlig tekst med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pPr lvl="2"/>
            <a:r>
              <a:rPr lang="nb-NO" dirty="0"/>
              <a:t>Tekst nivå 3, brukes sjelden men greit å se hvordan det ser ut</a:t>
            </a:r>
          </a:p>
          <a:p>
            <a:pPr lvl="2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3334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Eir 2018 1">
      <a:dk1>
        <a:srgbClr val="222222"/>
      </a:dk1>
      <a:lt1>
        <a:srgbClr val="FFFFFF"/>
      </a:lt1>
      <a:dk2>
        <a:srgbClr val="000000"/>
      </a:dk2>
      <a:lt2>
        <a:srgbClr val="E7E6E6"/>
      </a:lt2>
      <a:accent1>
        <a:srgbClr val="FF5731"/>
      </a:accent1>
      <a:accent2>
        <a:srgbClr val="BE101B"/>
      </a:accent2>
      <a:accent3>
        <a:srgbClr val="FDD7B3"/>
      </a:accent3>
      <a:accent4>
        <a:srgbClr val="EEBE89"/>
      </a:accent4>
      <a:accent5>
        <a:srgbClr val="28A379"/>
      </a:accent5>
      <a:accent6>
        <a:srgbClr val="71A8A9"/>
      </a:accent6>
      <a:hlink>
        <a:srgbClr val="2864A7"/>
      </a:hlink>
      <a:folHlink>
        <a:srgbClr val="A32F7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6367</TotalTime>
  <Words>863</Words>
  <Application>Microsoft Macintosh PowerPoint</Application>
  <PresentationFormat>Widescreen</PresentationFormat>
  <Paragraphs>161</Paragraphs>
  <Slides>26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26</vt:i4>
      </vt:variant>
    </vt:vector>
  </HeadingPairs>
  <TitlesOfParts>
    <vt:vector size="30" baseType="lpstr">
      <vt:lpstr>Arial</vt:lpstr>
      <vt:lpstr>Calibri</vt:lpstr>
      <vt:lpstr>Mangal</vt:lpstr>
      <vt:lpstr>Office-tema</vt:lpstr>
      <vt:lpstr>PowerPoint-presentasjon</vt:lpstr>
      <vt:lpstr>PowerPoint-presentasjon</vt:lpstr>
      <vt:lpstr>Forside tittel presentasjon</vt:lpstr>
      <vt:lpstr>Forsiden kan også brukes uten bilde</vt:lpstr>
      <vt:lpstr>Forsiden uten bilde, mindre illustrasjon plass til lengre tittel</vt:lpstr>
      <vt:lpstr>Agenda Hvit</vt:lpstr>
      <vt:lpstr>Agenda Hvit</vt:lpstr>
      <vt:lpstr>Agenda Hvit</vt:lpstr>
      <vt:lpstr>Vanlig tekst med punkter</vt:lpstr>
      <vt:lpstr>Vanlig tekst uten punkter</vt:lpstr>
      <vt:lpstr>To-spalter tekst med punkter</vt:lpstr>
      <vt:lpstr>Tre-spalter tekst, eller annet innhold</vt:lpstr>
      <vt:lpstr>Tekst og bilde</vt:lpstr>
      <vt:lpstr>Tekst og bilde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Mulighet for tittel om ønskelig</vt:lpstr>
      <vt:lpstr>Mulighet for tittel om ønskelig</vt:lpstr>
      <vt:lpstr>Stolpegraf med justert fargevalg</vt:lpstr>
      <vt:lpstr>Alternativ med standard fargevalg</vt:lpstr>
      <vt:lpstr>Alternativ med annet standard fargevalg</vt:lpstr>
      <vt:lpstr>Alternativ med annet standard fargevalg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Janecke Løyning</dc:creator>
  <cp:lastModifiedBy>Janecke Løyning</cp:lastModifiedBy>
  <cp:revision>54</cp:revision>
  <dcterms:created xsi:type="dcterms:W3CDTF">2017-10-25T08:29:03Z</dcterms:created>
  <dcterms:modified xsi:type="dcterms:W3CDTF">2018-02-22T13:05:46Z</dcterms:modified>
</cp:coreProperties>
</file>