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  <p:sldMasterId id="2147483660" r:id="rId5"/>
    <p:sldMasterId id="2147483700" r:id="rId6"/>
  </p:sldMasterIdLst>
  <p:notesMasterIdLst>
    <p:notesMasterId r:id="rId19"/>
  </p:notesMasterIdLst>
  <p:handoutMasterIdLst>
    <p:handoutMasterId r:id="rId20"/>
  </p:handoutMasterIdLst>
  <p:sldIdLst>
    <p:sldId id="26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nledning" id="{EC5882E4-4C42-44CC-8E14-BBD8739ED317}">
          <p14:sldIdLst>
            <p14:sldId id="260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kka Solberg" initials="RS" lastIdx="9" clrIdx="0">
    <p:extLst>
      <p:ext uri="{19B8F6BF-5375-455C-9EA6-DF929625EA0E}">
        <p15:presenceInfo xmlns:p15="http://schemas.microsoft.com/office/powerpoint/2012/main" userId="S::rebekka.solberg@nhn.no::f47501a4-b4b5-4799-a4a2-215b79aae0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945"/>
    <a:srgbClr val="06A67F"/>
    <a:srgbClr val="02A67F"/>
    <a:srgbClr val="BCBEC0"/>
    <a:srgbClr val="F1F2F2"/>
    <a:srgbClr val="FFFFFF"/>
    <a:srgbClr val="E6E6E6"/>
    <a:srgbClr val="E85800"/>
    <a:srgbClr val="FFC46B"/>
    <a:srgbClr val="E1C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49B910FD-70F5-414C-948A-135EA5CDF89A}">
  <a:tblStyle styleId="{49B910FD-70F5-414C-948A-135EA5CDF89A}" styleName="Norsk helsenett (lys bakgrunn)">
    <a:wholeTbl>
      <a:tcTxStyle>
        <a:fontRef idx="minor">
          <a:prstClr val="black"/>
        </a:fontRef>
        <a:srgbClr val="0D0D0D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EDFBF4"/>
          </a:solidFill>
        </a:fill>
      </a:tcStyle>
    </a:wholeTbl>
    <a:band1H>
      <a:tcStyle>
        <a:tcBdr/>
        <a:fill>
          <a:solidFill>
            <a:srgbClr val="EDFBF4"/>
          </a:solidFill>
        </a:fill>
      </a:tcStyle>
    </a:band1H>
    <a:band2H>
      <a:tcStyle>
        <a:tcBdr/>
        <a:fill>
          <a:solidFill>
            <a:srgbClr val="DCF7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rgbClr val="252A35"/>
      </a:tcTxStyle>
      <a:tcStyle>
        <a:tcBdr/>
        <a:fill>
          <a:solidFill>
            <a:srgbClr val="C7CCEF"/>
          </a:solidFill>
        </a:fill>
      </a:tcStyle>
    </a:lastCol>
    <a:firstCol>
      <a:tcTxStyle b="on">
        <a:fontRef idx="minor">
          <a:prstClr val="black"/>
        </a:fontRef>
        <a:srgbClr val="252A35"/>
      </a:tcTxStyle>
      <a:tcStyle>
        <a:tcBdr/>
        <a:fill>
          <a:solidFill>
            <a:srgbClr val="C7CCEF"/>
          </a:solidFill>
        </a:fill>
      </a:tcStyle>
    </a:firstCol>
    <a:lastRow>
      <a:tcTxStyle b="on">
        <a:fontRef idx="minor">
          <a:prstClr val="black"/>
        </a:fontRef>
        <a:srgbClr val="FFFFFF"/>
      </a:tcTxStyle>
      <a:tcStyle>
        <a:tcBdr/>
      </a:tcStyle>
    </a:lastRow>
    <a:firstRow>
      <a:tcTxStyle b="off">
        <a:fontRef idx="minor">
          <a:prstClr val="black"/>
        </a:fontRef>
        <a:srgbClr val="FFFFFF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  <a:fill>
          <a:solidFill>
            <a:srgbClr val="015945"/>
          </a:solidFill>
        </a:fill>
      </a:tcStyle>
    </a:firstRow>
  </a:tblStyle>
  <a:tblStyle styleId="{9343EC62-6E1C-4CCD-B1D8-ED76135C5F7F}" styleName="Norsk helsenett (mørk bakgrunn)">
    <a:wholeTbl>
      <a:tcTxStyle>
        <a:fontRef idx="minor">
          <a:prstClr val="white"/>
        </a:fontRef>
        <a:srgbClr val="FFFFFF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FFFFF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0" cmpd="sng">
              <a:solidFill>
                <a:srgbClr val="FFFFFF"/>
              </a:solidFill>
            </a:ln>
          </a:insideH>
          <a:insideV>
            <a:ln w="0" cmpd="sng">
              <a:solidFill>
                <a:srgbClr val="FFFFFF"/>
              </a:solidFill>
            </a:ln>
          </a:insideV>
        </a:tcBdr>
      </a:tcStyle>
    </a:wholeTbl>
    <a:band1H>
      <a:tcStyle>
        <a:tcBdr>
          <a:bottom>
            <a:ln w="6350" cap="flat" cmpd="sng" algn="ctr">
              <a:solidFill>
                <a:srgbClr val="80ACA2"/>
              </a:solidFill>
              <a:prstDash val="solid"/>
            </a:ln>
          </a:bottom>
        </a:tcBdr>
      </a:tcStyle>
    </a:band1H>
    <a:band2H>
      <a:tcStyle>
        <a:tcBdr>
          <a:bottom>
            <a:ln w="6350" cap="flat" cmpd="sng" algn="ctr">
              <a:solidFill>
                <a:srgbClr val="80ACA2"/>
              </a:solidFill>
              <a:prstDash val="solid"/>
            </a:ln>
          </a:bottom>
        </a:tcBdr>
        <a:fill>
          <a:solidFill>
            <a:srgbClr val="000000">
              <a:alpha val="20000"/>
            </a:srgbClr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firstRow>
      <a:tcTxStyle b="off">
        <a:fontRef idx="minor">
          <a:prstClr val="white"/>
        </a:fontRef>
        <a:srgbClr val="7BEFB2"/>
      </a:tcTxStyle>
      <a:tcStyle>
        <a:tcBdr>
          <a:bottom>
            <a:ln w="12700" cap="flat" cmpd="sng" algn="ctr">
              <a:solidFill>
                <a:srgbClr val="7BEFB2"/>
              </a:solidFill>
              <a:prstDash val="solid"/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1" autoAdjust="0"/>
    <p:restoredTop sz="94730" autoAdjust="0"/>
  </p:normalViewPr>
  <p:slideViewPr>
    <p:cSldViewPr>
      <p:cViewPr>
        <p:scale>
          <a:sx n="133" d="100"/>
          <a:sy n="133" d="100"/>
        </p:scale>
        <p:origin x="1136" y="13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16"/>
    </p:cViewPr>
  </p:sorterViewPr>
  <p:notesViewPr>
    <p:cSldViewPr showGuides="1">
      <p:cViewPr varScale="1">
        <p:scale>
          <a:sx n="80" d="100"/>
          <a:sy n="80" d="100"/>
        </p:scale>
        <p:origin x="30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2EB44C49-8215-436D-B6F7-20D10E589B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7A907CD-98F9-4BEF-A770-0B0E6BA953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08B48-2C65-4578-A6B5-31CCFB5C7E23}" type="datetimeFigureOut">
              <a:rPr lang="nb-NO" smtClean="0"/>
              <a:t>30.11.2021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D0B8C9F-5F54-4628-8912-7C6B46B96A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78C12FB-98BF-4E9B-91C5-996D6FD3F0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4D926-7BC4-4D2E-A2AF-145564ADFB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773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BD5B7-9404-40C7-817E-9023E69D5D4D}" type="datetimeFigureOut">
              <a:rPr lang="en-US" smtClean="0"/>
              <a:t>11/30/21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AF18D-B48D-49E7-8D29-6F850C173A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9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73C7EC3-35FE-48E3-9DA5-83D053C36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008" t="14296" b="29454"/>
          <a:stretch/>
        </p:blipFill>
        <p:spPr>
          <a:xfrm>
            <a:off x="0" y="0"/>
            <a:ext cx="917191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196" y="2329977"/>
            <a:ext cx="7053129" cy="3583461"/>
          </a:xfrm>
          <a:prstGeom prst="rect">
            <a:avLst/>
          </a:prstGeom>
        </p:spPr>
        <p:txBody>
          <a:bodyPr lIns="36000" anchor="t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196" y="1761893"/>
            <a:ext cx="7053129" cy="360000"/>
          </a:xfrm>
        </p:spPr>
        <p:txBody>
          <a:bodyPr lIns="36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9713" y="6298554"/>
            <a:ext cx="3708399" cy="226800"/>
          </a:xfrm>
        </p:spPr>
        <p:txBody>
          <a:bodyPr rIns="36000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fld id="{0F086F77-3F06-42A6-A5AC-651C1C906F34}" type="datetime1">
              <a:rPr lang="nb-NO" smtClean="0"/>
              <a:t>30.11.2021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E20DC8A-7922-4E87-934E-94417500F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8288" r="70387"/>
          <a:stretch/>
        </p:blipFill>
        <p:spPr>
          <a:xfrm>
            <a:off x="8520185" y="0"/>
            <a:ext cx="3671815" cy="641195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1B4446B-A7F2-4BBA-ABFF-C054065374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7835" y="6363759"/>
            <a:ext cx="1683184" cy="14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BFE2F-70F0-4909-A7A4-165FFC42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916114"/>
            <a:ext cx="11233150" cy="4608512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BC52AB8-8F33-4D94-B137-B0602783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769937"/>
            <a:ext cx="11233148" cy="571501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54ECA56-EC79-424E-87E1-EBB874F14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3149" cy="357507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4584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BC52AB8-8F33-4D94-B137-B0602783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769937"/>
            <a:ext cx="11233148" cy="571501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54ECA56-EC79-424E-87E1-EBB874F14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3149" cy="357507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EFD9D1A-9E4D-4FCC-986A-5D37A09FF9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1916112"/>
            <a:ext cx="11233148" cy="4599073"/>
          </a:xfrm>
          <a:prstGeom prst="rect">
            <a:avLst/>
          </a:prstGeom>
        </p:spPr>
        <p:txBody>
          <a:bodyPr lIns="36000" tIns="0" rIns="0" bIns="0" spcCol="180000">
            <a:normAutofit/>
          </a:bodyPr>
          <a:lstStyle>
            <a:lvl1pPr marL="265113" indent="-265113" algn="l" defTabSz="9890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+mj-lt"/>
              <a:buAutoNum type="arabicPeriod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808038" indent="-288925" algn="l" defTabSz="808038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808038" algn="l"/>
              </a:tabLst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616075" indent="-20955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+mj-lt"/>
              <a:buAutoNum type="arabicPeriod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2424113" indent="-266700" algn="l" defTabSz="868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tx1"/>
                </a:solidFill>
                <a:latin typeface="+mn-lt"/>
              </a:defRPr>
            </a:lvl4pPr>
            <a:lvl5pPr marL="2867025" indent="-3524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0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tekstfiler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malen</a:t>
            </a:r>
            <a:endParaRPr lang="en-US" dirty="0"/>
          </a:p>
          <a:p>
            <a:pPr lvl="1"/>
            <a:r>
              <a:rPr lang="en-US" dirty="0"/>
              <a:t>Andre </a:t>
            </a:r>
            <a:r>
              <a:rPr lang="en-US" dirty="0" err="1"/>
              <a:t>nivå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9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BFE2F-70F0-4909-A7A4-165FFC42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5" y="1916113"/>
            <a:ext cx="5256092" cy="4595813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D21AB3E-CA22-4544-9735-8547860042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0640" y="1916112"/>
            <a:ext cx="5256000" cy="4595813"/>
          </a:xfrm>
          <a:prstGeom prst="rect">
            <a:avLst/>
          </a:prstGeom>
        </p:spPr>
        <p:txBody>
          <a:bodyPr lIns="36000" tIns="0" rIns="36000" bIns="0" numCol="1" spcCol="1080000" anchor="t" anchorCtr="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493546-586C-4E9F-AACC-9DE42CB0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769937"/>
            <a:ext cx="11232110" cy="571501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12EEF6-6227-47B9-9E0B-F75A86911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2111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7505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BFE2F-70F0-4909-A7A4-165FFC42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1916113"/>
            <a:ext cx="3600000" cy="4595813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35F3D3A-0A3E-4348-8930-66A692E98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9944" y="1916113"/>
            <a:ext cx="3600000" cy="4595813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D21AB3E-CA22-4544-9735-8547860042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6001" y="1916113"/>
            <a:ext cx="3600000" cy="4595813"/>
          </a:xfrm>
          <a:prstGeom prst="rect">
            <a:avLst/>
          </a:prstGeom>
        </p:spPr>
        <p:txBody>
          <a:bodyPr lIns="36000" tIns="0" rIns="36000" bIns="0" numCol="1" spcCol="1080000" anchor="t" anchorCtr="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493546-586C-4E9F-AACC-9DE42CB0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769937"/>
            <a:ext cx="11232110" cy="571501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12EEF6-6227-47B9-9E0B-F75A86911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2111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675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BFE2F-70F0-4909-A7A4-165FFC42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915598"/>
            <a:ext cx="3600000" cy="4609231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35F3D3A-0A3E-4348-8930-66A692E98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9944" y="1915598"/>
            <a:ext cx="3600000" cy="4609231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69EFC724-5658-479C-AEA9-DCF1D63EAE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6000" y="1916113"/>
            <a:ext cx="3600000" cy="4609231"/>
          </a:xfr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A74531-6905-4F77-B34D-7BB52681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769937"/>
            <a:ext cx="11232110" cy="571501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4B00DA-1786-4A06-9974-AE29C28D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2111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797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, graf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CA809E0-E9FD-4A4A-9836-EDD7FD8EAB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054" y="1916113"/>
            <a:ext cx="2366961" cy="4567395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DF09BA46-DFF3-40DF-AA43-205FEF657C6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15680" y="1916205"/>
            <a:ext cx="8641358" cy="4587861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Tabell, graf og bilde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94AD76-9F97-4278-A10C-A30FFA52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31" y="769937"/>
            <a:ext cx="11234507" cy="571501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14CA20-1715-41D5-9223-5B19B7B5A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531" y="346074"/>
            <a:ext cx="11234508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3288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, graf og bilde_st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8800F9-0EC2-4F3A-94A3-C59346FABB8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888" y="1916113"/>
            <a:ext cx="11233150" cy="4595813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Tabell, graf og bilde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3DE1A4A-BAC0-49B1-80CF-76CB8BBFD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531" y="346074"/>
            <a:ext cx="11234508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371022-8969-48F6-962A-5145C8AF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31" y="769937"/>
            <a:ext cx="11234507" cy="571501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32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l, graf og bilde_stor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8800F9-0EC2-4F3A-94A3-C59346FABB8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888" y="1268759"/>
            <a:ext cx="11233150" cy="5255865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Tabell, graf og bilde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4371022-8969-48F6-962A-5145C8AF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31" y="332656"/>
            <a:ext cx="11234507" cy="571501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16E38D5-6E1D-4673-9C71-22238FE324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888" y="344487"/>
            <a:ext cx="2412112" cy="6180137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82E0AB7-4EF8-4DF2-A589-113CEC4A8F8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87688" y="0"/>
            <a:ext cx="8904312" cy="685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373" y="1350865"/>
            <a:ext cx="8119446" cy="3527689"/>
          </a:xfrm>
        </p:spPr>
        <p:txBody>
          <a:bodyPr anchor="t"/>
          <a:lstStyle>
            <a:lvl1pPr>
              <a:lnSpc>
                <a:spcPct val="12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0B2E75-84F0-4E85-9B77-833285E056D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323373" y="5165385"/>
            <a:ext cx="8119446" cy="320397"/>
          </a:xfrm>
        </p:spPr>
        <p:txBody>
          <a:bodyPr lIns="36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i="0">
                <a:solidFill>
                  <a:schemeClr val="accent3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E641C04-6A3D-4CDB-9D99-1764805F981E}"/>
              </a:ext>
            </a:extLst>
          </p:cNvPr>
          <p:cNvSpPr/>
          <p:nvPr userDrawn="1"/>
        </p:nvSpPr>
        <p:spPr>
          <a:xfrm rot="-2700000">
            <a:off x="1463463" y="1363805"/>
            <a:ext cx="479593" cy="479592"/>
          </a:xfrm>
          <a:custGeom>
            <a:avLst/>
            <a:gdLst>
              <a:gd name="connsiteX0" fmla="*/ 460352 w 479593"/>
              <a:gd name="connsiteY0" fmla="*/ 19241 h 479592"/>
              <a:gd name="connsiteX1" fmla="*/ 479593 w 479593"/>
              <a:gd name="connsiteY1" fmla="*/ 65693 h 479592"/>
              <a:gd name="connsiteX2" fmla="*/ 479592 w 479593"/>
              <a:gd name="connsiteY2" fmla="*/ 65693 h 479592"/>
              <a:gd name="connsiteX3" fmla="*/ 413899 w 479593"/>
              <a:gd name="connsiteY3" fmla="*/ 131386 h 479592"/>
              <a:gd name="connsiteX4" fmla="*/ 131385 w 479593"/>
              <a:gd name="connsiteY4" fmla="*/ 131385 h 479592"/>
              <a:gd name="connsiteX5" fmla="*/ 131386 w 479593"/>
              <a:gd name="connsiteY5" fmla="*/ 413898 h 479592"/>
              <a:gd name="connsiteX6" fmla="*/ 65693 w 479593"/>
              <a:gd name="connsiteY6" fmla="*/ 479591 h 479592"/>
              <a:gd name="connsiteX7" fmla="*/ 65693 w 479593"/>
              <a:gd name="connsiteY7" fmla="*/ 479592 h 479592"/>
              <a:gd name="connsiteX8" fmla="*/ 0 w 479593"/>
              <a:gd name="connsiteY8" fmla="*/ 413899 h 479592"/>
              <a:gd name="connsiteX9" fmla="*/ 0 w 479593"/>
              <a:gd name="connsiteY9" fmla="*/ 69013 h 479592"/>
              <a:gd name="connsiteX10" fmla="*/ 19241 w 479593"/>
              <a:gd name="connsiteY10" fmla="*/ 22561 h 479592"/>
              <a:gd name="connsiteX11" fmla="*/ 21226 w 479593"/>
              <a:gd name="connsiteY11" fmla="*/ 21222 h 479592"/>
              <a:gd name="connsiteX12" fmla="*/ 22562 w 479593"/>
              <a:gd name="connsiteY12" fmla="*/ 19241 h 479592"/>
              <a:gd name="connsiteX13" fmla="*/ 69014 w 479593"/>
              <a:gd name="connsiteY13" fmla="*/ 0 h 479592"/>
              <a:gd name="connsiteX14" fmla="*/ 413900 w 479593"/>
              <a:gd name="connsiteY14" fmla="*/ 0 h 479592"/>
              <a:gd name="connsiteX15" fmla="*/ 460352 w 479593"/>
              <a:gd name="connsiteY15" fmla="*/ 19241 h 47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9593" h="479592">
                <a:moveTo>
                  <a:pt x="460352" y="19241"/>
                </a:moveTo>
                <a:cubicBezTo>
                  <a:pt x="472240" y="31129"/>
                  <a:pt x="479593" y="47553"/>
                  <a:pt x="479593" y="65693"/>
                </a:cubicBezTo>
                <a:lnTo>
                  <a:pt x="479592" y="65693"/>
                </a:lnTo>
                <a:cubicBezTo>
                  <a:pt x="479592" y="101974"/>
                  <a:pt x="450180" y="131386"/>
                  <a:pt x="413899" y="131386"/>
                </a:cubicBezTo>
                <a:lnTo>
                  <a:pt x="131385" y="131385"/>
                </a:lnTo>
                <a:lnTo>
                  <a:pt x="131386" y="413898"/>
                </a:lnTo>
                <a:cubicBezTo>
                  <a:pt x="131386" y="450179"/>
                  <a:pt x="101974" y="479591"/>
                  <a:pt x="65693" y="479591"/>
                </a:cubicBezTo>
                <a:lnTo>
                  <a:pt x="65693" y="479592"/>
                </a:lnTo>
                <a:cubicBezTo>
                  <a:pt x="29412" y="479592"/>
                  <a:pt x="0" y="450180"/>
                  <a:pt x="0" y="413899"/>
                </a:cubicBezTo>
                <a:lnTo>
                  <a:pt x="0" y="69013"/>
                </a:lnTo>
                <a:cubicBezTo>
                  <a:pt x="0" y="50872"/>
                  <a:pt x="7353" y="34449"/>
                  <a:pt x="19241" y="22561"/>
                </a:cubicBezTo>
                <a:lnTo>
                  <a:pt x="21226" y="21222"/>
                </a:lnTo>
                <a:lnTo>
                  <a:pt x="22562" y="19241"/>
                </a:lnTo>
                <a:cubicBezTo>
                  <a:pt x="34450" y="7353"/>
                  <a:pt x="50873" y="0"/>
                  <a:pt x="69014" y="0"/>
                </a:cubicBezTo>
                <a:lnTo>
                  <a:pt x="413900" y="0"/>
                </a:lnTo>
                <a:cubicBezTo>
                  <a:pt x="432041" y="0"/>
                  <a:pt x="448464" y="7353"/>
                  <a:pt x="460352" y="19241"/>
                </a:cubicBezTo>
                <a:close/>
              </a:path>
            </a:pathLst>
          </a:custGeom>
          <a:solidFill>
            <a:srgbClr val="7AF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nb-NO" sz="40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61A345-757D-43CB-9362-14D13E5FFF47}"/>
              </a:ext>
            </a:extLst>
          </p:cNvPr>
          <p:cNvSpPr/>
          <p:nvPr userDrawn="1"/>
        </p:nvSpPr>
        <p:spPr>
          <a:xfrm rot="-2700000">
            <a:off x="1744452" y="1363805"/>
            <a:ext cx="479593" cy="479592"/>
          </a:xfrm>
          <a:custGeom>
            <a:avLst/>
            <a:gdLst>
              <a:gd name="connsiteX0" fmla="*/ 460352 w 479593"/>
              <a:gd name="connsiteY0" fmla="*/ 19241 h 479592"/>
              <a:gd name="connsiteX1" fmla="*/ 479593 w 479593"/>
              <a:gd name="connsiteY1" fmla="*/ 65693 h 479592"/>
              <a:gd name="connsiteX2" fmla="*/ 479592 w 479593"/>
              <a:gd name="connsiteY2" fmla="*/ 65693 h 479592"/>
              <a:gd name="connsiteX3" fmla="*/ 413899 w 479593"/>
              <a:gd name="connsiteY3" fmla="*/ 131386 h 479592"/>
              <a:gd name="connsiteX4" fmla="*/ 131385 w 479593"/>
              <a:gd name="connsiteY4" fmla="*/ 131385 h 479592"/>
              <a:gd name="connsiteX5" fmla="*/ 131386 w 479593"/>
              <a:gd name="connsiteY5" fmla="*/ 413898 h 479592"/>
              <a:gd name="connsiteX6" fmla="*/ 65693 w 479593"/>
              <a:gd name="connsiteY6" fmla="*/ 479591 h 479592"/>
              <a:gd name="connsiteX7" fmla="*/ 65693 w 479593"/>
              <a:gd name="connsiteY7" fmla="*/ 479592 h 479592"/>
              <a:gd name="connsiteX8" fmla="*/ 0 w 479593"/>
              <a:gd name="connsiteY8" fmla="*/ 413899 h 479592"/>
              <a:gd name="connsiteX9" fmla="*/ 0 w 479593"/>
              <a:gd name="connsiteY9" fmla="*/ 69013 h 479592"/>
              <a:gd name="connsiteX10" fmla="*/ 19241 w 479593"/>
              <a:gd name="connsiteY10" fmla="*/ 22561 h 479592"/>
              <a:gd name="connsiteX11" fmla="*/ 21226 w 479593"/>
              <a:gd name="connsiteY11" fmla="*/ 21222 h 479592"/>
              <a:gd name="connsiteX12" fmla="*/ 22562 w 479593"/>
              <a:gd name="connsiteY12" fmla="*/ 19241 h 479592"/>
              <a:gd name="connsiteX13" fmla="*/ 69014 w 479593"/>
              <a:gd name="connsiteY13" fmla="*/ 0 h 479592"/>
              <a:gd name="connsiteX14" fmla="*/ 413900 w 479593"/>
              <a:gd name="connsiteY14" fmla="*/ 0 h 479592"/>
              <a:gd name="connsiteX15" fmla="*/ 460352 w 479593"/>
              <a:gd name="connsiteY15" fmla="*/ 19241 h 47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9593" h="479592">
                <a:moveTo>
                  <a:pt x="460352" y="19241"/>
                </a:moveTo>
                <a:cubicBezTo>
                  <a:pt x="472240" y="31129"/>
                  <a:pt x="479593" y="47553"/>
                  <a:pt x="479593" y="65693"/>
                </a:cubicBezTo>
                <a:lnTo>
                  <a:pt x="479592" y="65693"/>
                </a:lnTo>
                <a:cubicBezTo>
                  <a:pt x="479592" y="101974"/>
                  <a:pt x="450180" y="131386"/>
                  <a:pt x="413899" y="131386"/>
                </a:cubicBezTo>
                <a:lnTo>
                  <a:pt x="131385" y="131385"/>
                </a:lnTo>
                <a:lnTo>
                  <a:pt x="131386" y="413898"/>
                </a:lnTo>
                <a:cubicBezTo>
                  <a:pt x="131386" y="450179"/>
                  <a:pt x="101974" y="479591"/>
                  <a:pt x="65693" y="479591"/>
                </a:cubicBezTo>
                <a:lnTo>
                  <a:pt x="65693" y="479592"/>
                </a:lnTo>
                <a:cubicBezTo>
                  <a:pt x="29412" y="479592"/>
                  <a:pt x="0" y="450180"/>
                  <a:pt x="0" y="413899"/>
                </a:cubicBezTo>
                <a:lnTo>
                  <a:pt x="0" y="69013"/>
                </a:lnTo>
                <a:cubicBezTo>
                  <a:pt x="0" y="50872"/>
                  <a:pt x="7353" y="34449"/>
                  <a:pt x="19241" y="22561"/>
                </a:cubicBezTo>
                <a:lnTo>
                  <a:pt x="21226" y="21222"/>
                </a:lnTo>
                <a:lnTo>
                  <a:pt x="22562" y="19241"/>
                </a:lnTo>
                <a:cubicBezTo>
                  <a:pt x="34450" y="7353"/>
                  <a:pt x="50873" y="0"/>
                  <a:pt x="69014" y="0"/>
                </a:cubicBezTo>
                <a:lnTo>
                  <a:pt x="413900" y="0"/>
                </a:lnTo>
                <a:cubicBezTo>
                  <a:pt x="432041" y="0"/>
                  <a:pt x="448464" y="7353"/>
                  <a:pt x="460352" y="19241"/>
                </a:cubicBezTo>
                <a:close/>
              </a:path>
            </a:pathLst>
          </a:custGeom>
          <a:solidFill>
            <a:srgbClr val="7AF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3629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alternati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201" y="1751013"/>
            <a:ext cx="4743358" cy="360000"/>
          </a:xfrm>
        </p:spPr>
        <p:txBody>
          <a:bodyPr lIns="36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3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7200" y="6276226"/>
            <a:ext cx="3444703" cy="226800"/>
          </a:xfrm>
        </p:spPr>
        <p:txBody>
          <a:bodyPr lIns="36000" tIns="0" rIns="36000" bIns="0" anchor="ctr" anchorCtr="0"/>
          <a:lstStyle>
            <a:lvl1pPr algn="l">
              <a:defRPr sz="1600">
                <a:solidFill>
                  <a:schemeClr val="accent3"/>
                </a:solidFill>
              </a:defRPr>
            </a:lvl1pPr>
          </a:lstStyle>
          <a:p>
            <a:fld id="{AE4B1AF4-17B9-4E66-89AD-B84B55CD2C55}" type="datetime1">
              <a:rPr lang="nb-NO" smtClean="0"/>
              <a:t>30.11.2021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1B4446B-A7F2-4BBA-ABFF-C05406537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400" y="397874"/>
            <a:ext cx="1683184" cy="14499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1BB0084-C6EE-2543-A137-401FA40C5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01" y="2329977"/>
            <a:ext cx="4746077" cy="3583461"/>
          </a:xfrm>
          <a:prstGeom prst="rect">
            <a:avLst/>
          </a:prstGeom>
        </p:spPr>
        <p:txBody>
          <a:bodyPr lIns="36000" anchor="t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grpSp>
        <p:nvGrpSpPr>
          <p:cNvPr id="2" name="Graphic 10">
            <a:extLst>
              <a:ext uri="{FF2B5EF4-FFF2-40B4-BE49-F238E27FC236}">
                <a16:creationId xmlns:a16="http://schemas.microsoft.com/office/drawing/2014/main" id="{8D61A240-85A0-4FCE-B46C-B8021C09289C}"/>
              </a:ext>
            </a:extLst>
          </p:cNvPr>
          <p:cNvGrpSpPr/>
          <p:nvPr/>
        </p:nvGrpSpPr>
        <p:grpSpPr>
          <a:xfrm>
            <a:off x="5735851" y="379314"/>
            <a:ext cx="6091105" cy="6091017"/>
            <a:chOff x="5735851" y="379314"/>
            <a:chExt cx="6091105" cy="609101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EB8161-E565-4DD5-BEFB-11D099AE6540}"/>
                </a:ext>
              </a:extLst>
            </p:cNvPr>
            <p:cNvSpPr/>
            <p:nvPr/>
          </p:nvSpPr>
          <p:spPr>
            <a:xfrm>
              <a:off x="8781403" y="379314"/>
              <a:ext cx="3045552" cy="1522754"/>
            </a:xfrm>
            <a:custGeom>
              <a:avLst/>
              <a:gdLst>
                <a:gd name="connsiteX0" fmla="*/ 761388 w 3045552"/>
                <a:gd name="connsiteY0" fmla="*/ 0 h 1522754"/>
                <a:gd name="connsiteX1" fmla="*/ 2284165 w 3045552"/>
                <a:gd name="connsiteY1" fmla="*/ 0 h 1522754"/>
                <a:gd name="connsiteX2" fmla="*/ 3045553 w 3045552"/>
                <a:gd name="connsiteY2" fmla="*/ 761377 h 1522754"/>
                <a:gd name="connsiteX3" fmla="*/ 2284165 w 3045552"/>
                <a:gd name="connsiteY3" fmla="*/ 1522754 h 1522754"/>
                <a:gd name="connsiteX4" fmla="*/ 761388 w 3045552"/>
                <a:gd name="connsiteY4" fmla="*/ 1522754 h 1522754"/>
                <a:gd name="connsiteX5" fmla="*/ 0 w 3045552"/>
                <a:gd name="connsiteY5" fmla="*/ 761377 h 1522754"/>
                <a:gd name="connsiteX6" fmla="*/ 761388 w 3045552"/>
                <a:gd name="connsiteY6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5552" h="1522754">
                  <a:moveTo>
                    <a:pt x="761388" y="0"/>
                  </a:moveTo>
                  <a:lnTo>
                    <a:pt x="2284165" y="0"/>
                  </a:lnTo>
                  <a:cubicBezTo>
                    <a:pt x="2704831" y="0"/>
                    <a:pt x="3045553" y="340716"/>
                    <a:pt x="3045553" y="761377"/>
                  </a:cubicBezTo>
                  <a:cubicBezTo>
                    <a:pt x="3045553" y="1182038"/>
                    <a:pt x="2704831" y="1522754"/>
                    <a:pt x="2284165" y="1522754"/>
                  </a:cubicBezTo>
                  <a:lnTo>
                    <a:pt x="761388" y="1522754"/>
                  </a:lnTo>
                  <a:cubicBezTo>
                    <a:pt x="340721" y="1522754"/>
                    <a:pt x="0" y="1182038"/>
                    <a:pt x="0" y="761377"/>
                  </a:cubicBezTo>
                  <a:cubicBezTo>
                    <a:pt x="0" y="340716"/>
                    <a:pt x="340721" y="0"/>
                    <a:pt x="761388" y="0"/>
                  </a:cubicBezTo>
                </a:path>
              </a:pathLst>
            </a:custGeom>
            <a:solidFill>
              <a:srgbClr val="03A68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2061A7-F2FA-4F97-886F-BF3A54C0B1B7}"/>
                </a:ext>
              </a:extLst>
            </p:cNvPr>
            <p:cNvSpPr/>
            <p:nvPr/>
          </p:nvSpPr>
          <p:spPr>
            <a:xfrm>
              <a:off x="5735851" y="1902068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7AF0B2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B45170-F883-4372-AB40-6375CC91D451}"/>
                </a:ext>
              </a:extLst>
            </p:cNvPr>
            <p:cNvSpPr/>
            <p:nvPr/>
          </p:nvSpPr>
          <p:spPr>
            <a:xfrm>
              <a:off x="10304179" y="1902068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C4F2D9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749AFA-51A4-47BD-B37F-96871EBF72AF}"/>
                </a:ext>
              </a:extLst>
            </p:cNvPr>
            <p:cNvSpPr/>
            <p:nvPr/>
          </p:nvSpPr>
          <p:spPr>
            <a:xfrm>
              <a:off x="8781403" y="3424822"/>
              <a:ext cx="1522776" cy="1522754"/>
            </a:xfrm>
            <a:custGeom>
              <a:avLst/>
              <a:gdLst>
                <a:gd name="connsiteX0" fmla="*/ 0 w 1522776"/>
                <a:gd name="connsiteY0" fmla="*/ 0 h 1522754"/>
                <a:gd name="connsiteX1" fmla="*/ 1522776 w 1522776"/>
                <a:gd name="connsiteY1" fmla="*/ 0 h 1522754"/>
                <a:gd name="connsiteX2" fmla="*/ 1522776 w 1522776"/>
                <a:gd name="connsiteY2" fmla="*/ 1522754 h 1522754"/>
                <a:gd name="connsiteX3" fmla="*/ 0 w 1522776"/>
                <a:gd name="connsiteY3" fmla="*/ 1522754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776" h="1522754">
                  <a:moveTo>
                    <a:pt x="0" y="0"/>
                  </a:moveTo>
                  <a:lnTo>
                    <a:pt x="1522776" y="0"/>
                  </a:lnTo>
                  <a:lnTo>
                    <a:pt x="1522776" y="1522754"/>
                  </a:lnTo>
                  <a:lnTo>
                    <a:pt x="0" y="1522754"/>
                  </a:lnTo>
                  <a:close/>
                </a:path>
              </a:pathLst>
            </a:custGeom>
            <a:solidFill>
              <a:srgbClr val="38807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D970173-6A87-4BFC-87EC-D04AFE918EF8}"/>
                </a:ext>
              </a:extLst>
            </p:cNvPr>
            <p:cNvSpPr/>
            <p:nvPr/>
          </p:nvSpPr>
          <p:spPr>
            <a:xfrm>
              <a:off x="5735851" y="379314"/>
              <a:ext cx="1522776" cy="1522754"/>
            </a:xfrm>
            <a:custGeom>
              <a:avLst/>
              <a:gdLst>
                <a:gd name="connsiteX0" fmla="*/ 0 w 1522776"/>
                <a:gd name="connsiteY0" fmla="*/ 0 h 1522754"/>
                <a:gd name="connsiteX1" fmla="*/ 1522776 w 1522776"/>
                <a:gd name="connsiteY1" fmla="*/ 0 h 1522754"/>
                <a:gd name="connsiteX2" fmla="*/ 1522776 w 1522776"/>
                <a:gd name="connsiteY2" fmla="*/ 1522754 h 1522754"/>
                <a:gd name="connsiteX3" fmla="*/ 0 w 1522776"/>
                <a:gd name="connsiteY3" fmla="*/ 1522754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776" h="1522754">
                  <a:moveTo>
                    <a:pt x="0" y="0"/>
                  </a:moveTo>
                  <a:lnTo>
                    <a:pt x="1522776" y="0"/>
                  </a:lnTo>
                  <a:lnTo>
                    <a:pt x="1522776" y="1522754"/>
                  </a:lnTo>
                  <a:lnTo>
                    <a:pt x="0" y="1522754"/>
                  </a:lnTo>
                  <a:close/>
                </a:path>
              </a:pathLst>
            </a:custGeom>
            <a:solidFill>
              <a:srgbClr val="38807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C6ACE94-4986-4C7C-9CD3-7371E2DBDFB5}"/>
                </a:ext>
              </a:extLst>
            </p:cNvPr>
            <p:cNvSpPr/>
            <p:nvPr/>
          </p:nvSpPr>
          <p:spPr>
            <a:xfrm>
              <a:off x="5735851" y="4947576"/>
              <a:ext cx="1522776" cy="1522754"/>
            </a:xfrm>
            <a:custGeom>
              <a:avLst/>
              <a:gdLst>
                <a:gd name="connsiteX0" fmla="*/ 0 w 1522776"/>
                <a:gd name="connsiteY0" fmla="*/ 0 h 1522754"/>
                <a:gd name="connsiteX1" fmla="*/ 1522776 w 1522776"/>
                <a:gd name="connsiteY1" fmla="*/ 0 h 1522754"/>
                <a:gd name="connsiteX2" fmla="*/ 1522776 w 1522776"/>
                <a:gd name="connsiteY2" fmla="*/ 1522754 h 1522754"/>
                <a:gd name="connsiteX3" fmla="*/ 0 w 1522776"/>
                <a:gd name="connsiteY3" fmla="*/ 1522754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2776" h="1522754">
                  <a:moveTo>
                    <a:pt x="0" y="0"/>
                  </a:moveTo>
                  <a:lnTo>
                    <a:pt x="1522776" y="0"/>
                  </a:lnTo>
                  <a:lnTo>
                    <a:pt x="1522776" y="1522754"/>
                  </a:lnTo>
                  <a:lnTo>
                    <a:pt x="0" y="1522754"/>
                  </a:lnTo>
                  <a:close/>
                </a:path>
              </a:pathLst>
            </a:custGeom>
            <a:solidFill>
              <a:srgbClr val="7AF0B2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6B3921-A274-4614-B3DD-F91E03194E96}"/>
                </a:ext>
              </a:extLst>
            </p:cNvPr>
            <p:cNvSpPr/>
            <p:nvPr/>
          </p:nvSpPr>
          <p:spPr>
            <a:xfrm>
              <a:off x="10304179" y="3424822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03A68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E9C82B-B1B2-45AF-9286-0EB1E8A58E1A}"/>
                </a:ext>
              </a:extLst>
            </p:cNvPr>
            <p:cNvSpPr/>
            <p:nvPr/>
          </p:nvSpPr>
          <p:spPr>
            <a:xfrm>
              <a:off x="8781403" y="4947576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03A68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5DEFAF-AF35-44B4-9336-B085B35EDF6B}"/>
                </a:ext>
              </a:extLst>
            </p:cNvPr>
            <p:cNvSpPr/>
            <p:nvPr/>
          </p:nvSpPr>
          <p:spPr>
            <a:xfrm>
              <a:off x="7258627" y="379314"/>
              <a:ext cx="1522776" cy="3045508"/>
            </a:xfrm>
            <a:custGeom>
              <a:avLst/>
              <a:gdLst>
                <a:gd name="connsiteX0" fmla="*/ 761388 w 1522776"/>
                <a:gd name="connsiteY0" fmla="*/ 0 h 3045508"/>
                <a:gd name="connsiteX1" fmla="*/ 761388 w 1522776"/>
                <a:gd name="connsiteY1" fmla="*/ 0 h 3045508"/>
                <a:gd name="connsiteX2" fmla="*/ 0 w 1522776"/>
                <a:gd name="connsiteY2" fmla="*/ 761377 h 3045508"/>
                <a:gd name="connsiteX3" fmla="*/ 0 w 1522776"/>
                <a:gd name="connsiteY3" fmla="*/ 2284132 h 3045508"/>
                <a:gd name="connsiteX4" fmla="*/ 761388 w 1522776"/>
                <a:gd name="connsiteY4" fmla="*/ 3045509 h 3045508"/>
                <a:gd name="connsiteX5" fmla="*/ 1522776 w 1522776"/>
                <a:gd name="connsiteY5" fmla="*/ 2284132 h 3045508"/>
                <a:gd name="connsiteX6" fmla="*/ 1522776 w 1522776"/>
                <a:gd name="connsiteY6" fmla="*/ 761377 h 3045508"/>
                <a:gd name="connsiteX7" fmla="*/ 761388 w 1522776"/>
                <a:gd name="connsiteY7" fmla="*/ 0 h 304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2776" h="3045508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lnTo>
                    <a:pt x="0" y="2284132"/>
                  </a:lnTo>
                  <a:cubicBezTo>
                    <a:pt x="0" y="2704792"/>
                    <a:pt x="340721" y="3045509"/>
                    <a:pt x="761388" y="3045509"/>
                  </a:cubicBezTo>
                  <a:cubicBezTo>
                    <a:pt x="1182055" y="3045509"/>
                    <a:pt x="1522776" y="2704792"/>
                    <a:pt x="1522776" y="2284132"/>
                  </a:cubicBezTo>
                  <a:lnTo>
                    <a:pt x="1522776" y="761377"/>
                  </a:ln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7AF0B2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2361C7D-FAF8-42BD-AC24-8668CC828068}"/>
                </a:ext>
              </a:extLst>
            </p:cNvPr>
            <p:cNvSpPr/>
            <p:nvPr/>
          </p:nvSpPr>
          <p:spPr>
            <a:xfrm>
              <a:off x="7258627" y="1902068"/>
              <a:ext cx="1522776" cy="3045508"/>
            </a:xfrm>
            <a:custGeom>
              <a:avLst/>
              <a:gdLst>
                <a:gd name="connsiteX0" fmla="*/ 761388 w 1522776"/>
                <a:gd name="connsiteY0" fmla="*/ 0 h 3045508"/>
                <a:gd name="connsiteX1" fmla="*/ 761388 w 1522776"/>
                <a:gd name="connsiteY1" fmla="*/ 0 h 3045508"/>
                <a:gd name="connsiteX2" fmla="*/ 0 w 1522776"/>
                <a:gd name="connsiteY2" fmla="*/ 761377 h 3045508"/>
                <a:gd name="connsiteX3" fmla="*/ 0 w 1522776"/>
                <a:gd name="connsiteY3" fmla="*/ 2284132 h 3045508"/>
                <a:gd name="connsiteX4" fmla="*/ 761388 w 1522776"/>
                <a:gd name="connsiteY4" fmla="*/ 3045509 h 3045508"/>
                <a:gd name="connsiteX5" fmla="*/ 1522776 w 1522776"/>
                <a:gd name="connsiteY5" fmla="*/ 2284132 h 3045508"/>
                <a:gd name="connsiteX6" fmla="*/ 1522776 w 1522776"/>
                <a:gd name="connsiteY6" fmla="*/ 761377 h 3045508"/>
                <a:gd name="connsiteX7" fmla="*/ 761388 w 1522776"/>
                <a:gd name="connsiteY7" fmla="*/ 0 h 3045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2776" h="3045508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lnTo>
                    <a:pt x="0" y="2284132"/>
                  </a:lnTo>
                  <a:cubicBezTo>
                    <a:pt x="0" y="2704792"/>
                    <a:pt x="340721" y="3045509"/>
                    <a:pt x="761388" y="3045509"/>
                  </a:cubicBezTo>
                  <a:cubicBezTo>
                    <a:pt x="1182055" y="3045509"/>
                    <a:pt x="1522776" y="2704792"/>
                    <a:pt x="1522776" y="2284132"/>
                  </a:cubicBezTo>
                  <a:lnTo>
                    <a:pt x="1522776" y="761377"/>
                  </a:ln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03A680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B3EAD2E-E6B2-4BAA-9CCC-C64277DD5FAA}"/>
                </a:ext>
              </a:extLst>
            </p:cNvPr>
            <p:cNvSpPr/>
            <p:nvPr/>
          </p:nvSpPr>
          <p:spPr>
            <a:xfrm>
              <a:off x="7258627" y="1902068"/>
              <a:ext cx="1522776" cy="1522754"/>
            </a:xfrm>
            <a:custGeom>
              <a:avLst/>
              <a:gdLst>
                <a:gd name="connsiteX0" fmla="*/ 761388 w 1522776"/>
                <a:gd name="connsiteY0" fmla="*/ 0 h 1522754"/>
                <a:gd name="connsiteX1" fmla="*/ 761388 w 1522776"/>
                <a:gd name="connsiteY1" fmla="*/ 0 h 1522754"/>
                <a:gd name="connsiteX2" fmla="*/ 0 w 1522776"/>
                <a:gd name="connsiteY2" fmla="*/ 761377 h 1522754"/>
                <a:gd name="connsiteX3" fmla="*/ 761388 w 1522776"/>
                <a:gd name="connsiteY3" fmla="*/ 1522754 h 1522754"/>
                <a:gd name="connsiteX4" fmla="*/ 1522776 w 1522776"/>
                <a:gd name="connsiteY4" fmla="*/ 761377 h 1522754"/>
                <a:gd name="connsiteX5" fmla="*/ 761388 w 1522776"/>
                <a:gd name="connsiteY5" fmla="*/ 0 h 152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776" h="1522754">
                  <a:moveTo>
                    <a:pt x="761388" y="0"/>
                  </a:moveTo>
                  <a:lnTo>
                    <a:pt x="761388" y="0"/>
                  </a:lnTo>
                  <a:cubicBezTo>
                    <a:pt x="340721" y="0"/>
                    <a:pt x="0" y="340716"/>
                    <a:pt x="0" y="761377"/>
                  </a:cubicBezTo>
                  <a:cubicBezTo>
                    <a:pt x="0" y="1182038"/>
                    <a:pt x="340721" y="1522754"/>
                    <a:pt x="761388" y="1522754"/>
                  </a:cubicBezTo>
                  <a:cubicBezTo>
                    <a:pt x="1182055" y="1522754"/>
                    <a:pt x="1522776" y="1182038"/>
                    <a:pt x="1522776" y="761377"/>
                  </a:cubicBezTo>
                  <a:cubicBezTo>
                    <a:pt x="1522776" y="340716"/>
                    <a:pt x="1182055" y="0"/>
                    <a:pt x="761388" y="0"/>
                  </a:cubicBezTo>
                </a:path>
              </a:pathLst>
            </a:custGeom>
            <a:solidFill>
              <a:srgbClr val="C4F2D9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35501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ktig_utrops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373" y="1350865"/>
            <a:ext cx="8119446" cy="3527689"/>
          </a:xfrm>
        </p:spPr>
        <p:txBody>
          <a:bodyPr anchor="t"/>
          <a:lstStyle>
            <a:lvl1pPr>
              <a:lnSpc>
                <a:spcPct val="12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0B2E75-84F0-4E85-9B77-833285E056D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323373" y="5165385"/>
            <a:ext cx="8119446" cy="320397"/>
          </a:xfrm>
        </p:spPr>
        <p:txBody>
          <a:bodyPr lIns="36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i="0">
                <a:solidFill>
                  <a:schemeClr val="accent3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16ED1DB-BE3A-45D4-91F0-30D5D18DE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1778369"/>
            <a:ext cx="2672680" cy="267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2776B9A-958E-40FA-89A0-FD338CB5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769937"/>
            <a:ext cx="10905091" cy="571501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566E3F-6C82-4AF2-8269-7BEBE3801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0" y="346074"/>
            <a:ext cx="10905092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3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0063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86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8E149C13-B31E-45C0-84E8-E8CC9EB3A5E6}"/>
              </a:ext>
            </a:extLst>
          </p:cNvPr>
          <p:cNvSpPr txBox="1"/>
          <p:nvPr userDrawn="1"/>
        </p:nvSpPr>
        <p:spPr>
          <a:xfrm>
            <a:off x="1406769" y="2522136"/>
            <a:ext cx="1316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6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2F7D76C-4743-4A6E-82A8-FFCC5E9E8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95" y="3059517"/>
            <a:ext cx="332261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_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6">
            <a:extLst>
              <a:ext uri="{FF2B5EF4-FFF2-40B4-BE49-F238E27FC236}">
                <a16:creationId xmlns:a16="http://schemas.microsoft.com/office/drawing/2014/main" id="{3A27129B-9B09-4C4F-96FA-0120442FFF1A}"/>
              </a:ext>
            </a:extLst>
          </p:cNvPr>
          <p:cNvGrpSpPr/>
          <p:nvPr/>
        </p:nvGrpSpPr>
        <p:grpSpPr>
          <a:xfrm>
            <a:off x="5753849" y="389304"/>
            <a:ext cx="6071738" cy="6071650"/>
            <a:chOff x="5753849" y="389304"/>
            <a:chExt cx="6071738" cy="607165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6634209-94FF-4EC7-8676-1CB9ED3DB4F3}"/>
                </a:ext>
              </a:extLst>
            </p:cNvPr>
            <p:cNvSpPr/>
            <p:nvPr/>
          </p:nvSpPr>
          <p:spPr>
            <a:xfrm>
              <a:off x="9396891" y="1603634"/>
              <a:ext cx="1214347" cy="1214330"/>
            </a:xfrm>
            <a:custGeom>
              <a:avLst/>
              <a:gdLst>
                <a:gd name="connsiteX0" fmla="*/ 607174 w 1214347"/>
                <a:gd name="connsiteY0" fmla="*/ 0 h 1214330"/>
                <a:gd name="connsiteX1" fmla="*/ 607174 w 1214347"/>
                <a:gd name="connsiteY1" fmla="*/ 0 h 1214330"/>
                <a:gd name="connsiteX2" fmla="*/ 1214348 w 1214347"/>
                <a:gd name="connsiteY2" fmla="*/ 607165 h 1214330"/>
                <a:gd name="connsiteX3" fmla="*/ 607174 w 1214347"/>
                <a:gd name="connsiteY3" fmla="*/ 1214330 h 1214330"/>
                <a:gd name="connsiteX4" fmla="*/ 0 w 1214347"/>
                <a:gd name="connsiteY4" fmla="*/ 607165 h 1214330"/>
                <a:gd name="connsiteX5" fmla="*/ 607174 w 1214347"/>
                <a:gd name="connsiteY5" fmla="*/ 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4347" h="1214330">
                  <a:moveTo>
                    <a:pt x="607174" y="0"/>
                  </a:moveTo>
                  <a:lnTo>
                    <a:pt x="607174" y="0"/>
                  </a:lnTo>
                  <a:cubicBezTo>
                    <a:pt x="942384" y="0"/>
                    <a:pt x="1214348" y="271959"/>
                    <a:pt x="1214348" y="607165"/>
                  </a:cubicBezTo>
                  <a:cubicBezTo>
                    <a:pt x="1214348" y="942371"/>
                    <a:pt x="942384" y="1214330"/>
                    <a:pt x="607174" y="1214330"/>
                  </a:cubicBezTo>
                  <a:cubicBezTo>
                    <a:pt x="271963" y="1214330"/>
                    <a:pt x="0" y="942371"/>
                    <a:pt x="0" y="607165"/>
                  </a:cubicBezTo>
                  <a:cubicBezTo>
                    <a:pt x="0" y="271959"/>
                    <a:pt x="271963" y="0"/>
                    <a:pt x="607174" y="0"/>
                  </a:cubicBezTo>
                </a:path>
              </a:pathLst>
            </a:custGeom>
            <a:solidFill>
              <a:srgbClr val="12A680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9E32023-56A1-4315-B81B-5838861C375D}"/>
                </a:ext>
              </a:extLst>
            </p:cNvPr>
            <p:cNvSpPr/>
            <p:nvPr/>
          </p:nvSpPr>
          <p:spPr>
            <a:xfrm>
              <a:off x="8182544" y="2817964"/>
              <a:ext cx="3643042" cy="1214330"/>
            </a:xfrm>
            <a:custGeom>
              <a:avLst/>
              <a:gdLst>
                <a:gd name="connsiteX0" fmla="*/ 607174 w 3643042"/>
                <a:gd name="connsiteY0" fmla="*/ 0 h 1214330"/>
                <a:gd name="connsiteX1" fmla="*/ 3035869 w 3643042"/>
                <a:gd name="connsiteY1" fmla="*/ 0 h 1214330"/>
                <a:gd name="connsiteX2" fmla="*/ 3643043 w 3643042"/>
                <a:gd name="connsiteY2" fmla="*/ 607165 h 1214330"/>
                <a:gd name="connsiteX3" fmla="*/ 3035869 w 3643042"/>
                <a:gd name="connsiteY3" fmla="*/ 1214330 h 1214330"/>
                <a:gd name="connsiteX4" fmla="*/ 607174 w 3643042"/>
                <a:gd name="connsiteY4" fmla="*/ 1214330 h 1214330"/>
                <a:gd name="connsiteX5" fmla="*/ 0 w 3643042"/>
                <a:gd name="connsiteY5" fmla="*/ 607165 h 1214330"/>
                <a:gd name="connsiteX6" fmla="*/ 607174 w 3643042"/>
                <a:gd name="connsiteY6" fmla="*/ 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3042" h="1214330">
                  <a:moveTo>
                    <a:pt x="607174" y="0"/>
                  </a:moveTo>
                  <a:lnTo>
                    <a:pt x="3035869" y="0"/>
                  </a:lnTo>
                  <a:cubicBezTo>
                    <a:pt x="3371080" y="0"/>
                    <a:pt x="3643043" y="271959"/>
                    <a:pt x="3643043" y="607165"/>
                  </a:cubicBezTo>
                  <a:cubicBezTo>
                    <a:pt x="3643043" y="942371"/>
                    <a:pt x="3371080" y="1214330"/>
                    <a:pt x="3035869" y="1214330"/>
                  </a:cubicBezTo>
                  <a:lnTo>
                    <a:pt x="607174" y="1214330"/>
                  </a:lnTo>
                  <a:cubicBezTo>
                    <a:pt x="271963" y="1214330"/>
                    <a:pt x="0" y="942371"/>
                    <a:pt x="0" y="607165"/>
                  </a:cubicBezTo>
                  <a:cubicBezTo>
                    <a:pt x="0" y="271959"/>
                    <a:pt x="271963" y="0"/>
                    <a:pt x="607174" y="0"/>
                  </a:cubicBezTo>
                </a:path>
              </a:pathLst>
            </a:custGeom>
            <a:solidFill>
              <a:srgbClr val="C4F2D9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D3D99EC-EC5C-4741-9081-4473B76D70ED}"/>
                </a:ext>
              </a:extLst>
            </p:cNvPr>
            <p:cNvSpPr/>
            <p:nvPr/>
          </p:nvSpPr>
          <p:spPr>
            <a:xfrm>
              <a:off x="5753849" y="389304"/>
              <a:ext cx="2428695" cy="1214330"/>
            </a:xfrm>
            <a:custGeom>
              <a:avLst/>
              <a:gdLst>
                <a:gd name="connsiteX0" fmla="*/ 607174 w 2428695"/>
                <a:gd name="connsiteY0" fmla="*/ 0 h 1214330"/>
                <a:gd name="connsiteX1" fmla="*/ 1821521 w 2428695"/>
                <a:gd name="connsiteY1" fmla="*/ 0 h 1214330"/>
                <a:gd name="connsiteX2" fmla="*/ 2428695 w 2428695"/>
                <a:gd name="connsiteY2" fmla="*/ 607165 h 1214330"/>
                <a:gd name="connsiteX3" fmla="*/ 1821521 w 2428695"/>
                <a:gd name="connsiteY3" fmla="*/ 1214330 h 1214330"/>
                <a:gd name="connsiteX4" fmla="*/ 607174 w 2428695"/>
                <a:gd name="connsiteY4" fmla="*/ 1214330 h 1214330"/>
                <a:gd name="connsiteX5" fmla="*/ 0 w 2428695"/>
                <a:gd name="connsiteY5" fmla="*/ 607165 h 1214330"/>
                <a:gd name="connsiteX6" fmla="*/ 607174 w 2428695"/>
                <a:gd name="connsiteY6" fmla="*/ 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8695" h="1214330">
                  <a:moveTo>
                    <a:pt x="607174" y="0"/>
                  </a:moveTo>
                  <a:lnTo>
                    <a:pt x="1821521" y="0"/>
                  </a:lnTo>
                  <a:cubicBezTo>
                    <a:pt x="2156732" y="0"/>
                    <a:pt x="2428695" y="271959"/>
                    <a:pt x="2428695" y="607165"/>
                  </a:cubicBezTo>
                  <a:cubicBezTo>
                    <a:pt x="2428695" y="942371"/>
                    <a:pt x="2156732" y="1214330"/>
                    <a:pt x="1821521" y="1214330"/>
                  </a:cubicBezTo>
                  <a:lnTo>
                    <a:pt x="607174" y="1214330"/>
                  </a:lnTo>
                  <a:cubicBezTo>
                    <a:pt x="271963" y="1214330"/>
                    <a:pt x="0" y="942371"/>
                    <a:pt x="0" y="607165"/>
                  </a:cubicBezTo>
                  <a:cubicBezTo>
                    <a:pt x="0" y="271959"/>
                    <a:pt x="271963" y="0"/>
                    <a:pt x="607174" y="0"/>
                  </a:cubicBezTo>
                </a:path>
              </a:pathLst>
            </a:custGeom>
            <a:solidFill>
              <a:srgbClr val="7AF0B2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692051B-FA3D-40FE-90E6-D826DAF3CA0E}"/>
                </a:ext>
              </a:extLst>
            </p:cNvPr>
            <p:cNvSpPr/>
            <p:nvPr/>
          </p:nvSpPr>
          <p:spPr>
            <a:xfrm>
              <a:off x="9396891" y="5246624"/>
              <a:ext cx="1214347" cy="1214330"/>
            </a:xfrm>
            <a:custGeom>
              <a:avLst/>
              <a:gdLst>
                <a:gd name="connsiteX0" fmla="*/ 0 w 1214347"/>
                <a:gd name="connsiteY0" fmla="*/ 0 h 1214330"/>
                <a:gd name="connsiteX1" fmla="*/ 1214348 w 1214347"/>
                <a:gd name="connsiteY1" fmla="*/ 0 h 1214330"/>
                <a:gd name="connsiteX2" fmla="*/ 1214348 w 1214347"/>
                <a:gd name="connsiteY2" fmla="*/ 1214330 h 1214330"/>
                <a:gd name="connsiteX3" fmla="*/ 0 w 1214347"/>
                <a:gd name="connsiteY3" fmla="*/ 121433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347" h="1214330">
                  <a:moveTo>
                    <a:pt x="0" y="0"/>
                  </a:moveTo>
                  <a:lnTo>
                    <a:pt x="1214348" y="0"/>
                  </a:lnTo>
                  <a:lnTo>
                    <a:pt x="1214348" y="1214330"/>
                  </a:lnTo>
                  <a:lnTo>
                    <a:pt x="0" y="1214330"/>
                  </a:lnTo>
                  <a:close/>
                </a:path>
              </a:pathLst>
            </a:custGeom>
            <a:solidFill>
              <a:srgbClr val="12A680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7DF0D91-CA39-4795-A49A-70587AE55346}"/>
                </a:ext>
              </a:extLst>
            </p:cNvPr>
            <p:cNvSpPr/>
            <p:nvPr/>
          </p:nvSpPr>
          <p:spPr>
            <a:xfrm>
              <a:off x="10611239" y="389304"/>
              <a:ext cx="1214347" cy="1214330"/>
            </a:xfrm>
            <a:custGeom>
              <a:avLst/>
              <a:gdLst>
                <a:gd name="connsiteX0" fmla="*/ 0 w 1214347"/>
                <a:gd name="connsiteY0" fmla="*/ 0 h 1214330"/>
                <a:gd name="connsiteX1" fmla="*/ 1214348 w 1214347"/>
                <a:gd name="connsiteY1" fmla="*/ 0 h 1214330"/>
                <a:gd name="connsiteX2" fmla="*/ 1214348 w 1214347"/>
                <a:gd name="connsiteY2" fmla="*/ 1214330 h 1214330"/>
                <a:gd name="connsiteX3" fmla="*/ 0 w 1214347"/>
                <a:gd name="connsiteY3" fmla="*/ 121433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347" h="1214330">
                  <a:moveTo>
                    <a:pt x="0" y="0"/>
                  </a:moveTo>
                  <a:lnTo>
                    <a:pt x="1214348" y="0"/>
                  </a:lnTo>
                  <a:lnTo>
                    <a:pt x="1214348" y="1214330"/>
                  </a:lnTo>
                  <a:lnTo>
                    <a:pt x="0" y="1214330"/>
                  </a:lnTo>
                  <a:close/>
                </a:path>
              </a:pathLst>
            </a:custGeom>
            <a:solidFill>
              <a:srgbClr val="005945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FAB4F056-8D2E-43DE-9B1C-57045AB28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4653136"/>
            <a:ext cx="3919744" cy="1296814"/>
          </a:xfrm>
          <a:prstGeom prst="rect">
            <a:avLst/>
          </a:prstGeom>
        </p:spPr>
        <p:txBody>
          <a:bodyPr lIns="36000" r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3E69A02-BC16-4E66-BB7F-88712DA3A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1109" y="743037"/>
            <a:ext cx="3658076" cy="53346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3862DE-0E7D-6647-A684-932C6540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916113"/>
            <a:ext cx="3924300" cy="2497230"/>
          </a:xfrm>
          <a:prstGeom prst="rect">
            <a:avLst/>
          </a:prstGeom>
        </p:spPr>
        <p:txBody>
          <a:bodyPr rIns="36000" anchor="t"/>
          <a:lstStyle>
            <a:lvl1pPr>
              <a:lnSpc>
                <a:spcPct val="100000"/>
              </a:lnSpc>
              <a:defRPr sz="400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5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_alternativ_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222" y="1924942"/>
            <a:ext cx="7365587" cy="3596236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tittelstil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0B2E75-84F0-4E85-9B77-833285E056D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9222" y="1223456"/>
            <a:ext cx="7365587" cy="360000"/>
          </a:xfrm>
          <a:prstGeom prst="rect">
            <a:avLst/>
          </a:prstGeom>
        </p:spPr>
        <p:txBody>
          <a:bodyPr lIns="36000" rIns="0"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for å redigere tekststiler i malen</a:t>
            </a:r>
          </a:p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E980BDB-285D-4E70-A0C6-4C1D4AF5BE10}"/>
              </a:ext>
            </a:extLst>
          </p:cNvPr>
          <p:cNvSpPr/>
          <p:nvPr userDrawn="1"/>
        </p:nvSpPr>
        <p:spPr>
          <a:xfrm rot="5400000">
            <a:off x="10759167" y="5437591"/>
            <a:ext cx="1449387" cy="724683"/>
          </a:xfrm>
          <a:custGeom>
            <a:avLst/>
            <a:gdLst>
              <a:gd name="connsiteX0" fmla="*/ 761388 w 3045552"/>
              <a:gd name="connsiteY0" fmla="*/ 0 h 1522754"/>
              <a:gd name="connsiteX1" fmla="*/ 2284165 w 3045552"/>
              <a:gd name="connsiteY1" fmla="*/ 0 h 1522754"/>
              <a:gd name="connsiteX2" fmla="*/ 3045553 w 3045552"/>
              <a:gd name="connsiteY2" fmla="*/ 761377 h 1522754"/>
              <a:gd name="connsiteX3" fmla="*/ 2284165 w 3045552"/>
              <a:gd name="connsiteY3" fmla="*/ 1522754 h 1522754"/>
              <a:gd name="connsiteX4" fmla="*/ 761388 w 3045552"/>
              <a:gd name="connsiteY4" fmla="*/ 1522754 h 1522754"/>
              <a:gd name="connsiteX5" fmla="*/ 0 w 3045552"/>
              <a:gd name="connsiteY5" fmla="*/ 761377 h 1522754"/>
              <a:gd name="connsiteX6" fmla="*/ 761388 w 3045552"/>
              <a:gd name="connsiteY6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5552" h="1522754">
                <a:moveTo>
                  <a:pt x="761388" y="0"/>
                </a:moveTo>
                <a:lnTo>
                  <a:pt x="2284165" y="0"/>
                </a:lnTo>
                <a:cubicBezTo>
                  <a:pt x="2704831" y="0"/>
                  <a:pt x="3045553" y="340716"/>
                  <a:pt x="3045553" y="761377"/>
                </a:cubicBezTo>
                <a:cubicBezTo>
                  <a:pt x="3045553" y="1182038"/>
                  <a:pt x="2704831" y="1522754"/>
                  <a:pt x="2284165" y="1522754"/>
                </a:cubicBezTo>
                <a:lnTo>
                  <a:pt x="761388" y="1522754"/>
                </a:lnTo>
                <a:cubicBezTo>
                  <a:pt x="340721" y="1522754"/>
                  <a:pt x="0" y="1182038"/>
                  <a:pt x="0" y="761377"/>
                </a:cubicBezTo>
                <a:cubicBezTo>
                  <a:pt x="0" y="340716"/>
                  <a:pt x="340721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C04E5D9-B8BE-4EB4-B26B-FE390532EBF0}"/>
              </a:ext>
            </a:extLst>
          </p:cNvPr>
          <p:cNvSpPr/>
          <p:nvPr userDrawn="1"/>
        </p:nvSpPr>
        <p:spPr>
          <a:xfrm rot="5400000">
            <a:off x="10396831" y="3625858"/>
            <a:ext cx="724693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7AF0B2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C0CBE6-2887-4F01-8CA1-9973129602FC}"/>
              </a:ext>
            </a:extLst>
          </p:cNvPr>
          <p:cNvSpPr/>
          <p:nvPr userDrawn="1"/>
        </p:nvSpPr>
        <p:spPr>
          <a:xfrm rot="5400000">
            <a:off x="10396831" y="5075244"/>
            <a:ext cx="724693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C4F2D9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B856E4-148F-4869-8577-15B85BD8FE4D}"/>
              </a:ext>
            </a:extLst>
          </p:cNvPr>
          <p:cNvSpPr/>
          <p:nvPr userDrawn="1"/>
        </p:nvSpPr>
        <p:spPr>
          <a:xfrm rot="5400000">
            <a:off x="9672149" y="5075245"/>
            <a:ext cx="724693" cy="724683"/>
          </a:xfrm>
          <a:custGeom>
            <a:avLst/>
            <a:gdLst>
              <a:gd name="connsiteX0" fmla="*/ 0 w 1522776"/>
              <a:gd name="connsiteY0" fmla="*/ 0 h 1522754"/>
              <a:gd name="connsiteX1" fmla="*/ 1522776 w 1522776"/>
              <a:gd name="connsiteY1" fmla="*/ 0 h 1522754"/>
              <a:gd name="connsiteX2" fmla="*/ 1522776 w 1522776"/>
              <a:gd name="connsiteY2" fmla="*/ 1522754 h 1522754"/>
              <a:gd name="connsiteX3" fmla="*/ 0 w 1522776"/>
              <a:gd name="connsiteY3" fmla="*/ 1522754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776" h="1522754">
                <a:moveTo>
                  <a:pt x="0" y="0"/>
                </a:moveTo>
                <a:lnTo>
                  <a:pt x="1522776" y="0"/>
                </a:lnTo>
                <a:lnTo>
                  <a:pt x="1522776" y="1522754"/>
                </a:lnTo>
                <a:lnTo>
                  <a:pt x="0" y="1522754"/>
                </a:lnTo>
                <a:close/>
              </a:path>
            </a:pathLst>
          </a:custGeom>
          <a:solidFill>
            <a:srgbClr val="38807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6803746-AB8A-41EC-9A1A-68EAA04DA473}"/>
              </a:ext>
            </a:extLst>
          </p:cNvPr>
          <p:cNvSpPr/>
          <p:nvPr userDrawn="1"/>
        </p:nvSpPr>
        <p:spPr>
          <a:xfrm rot="5400000">
            <a:off x="11121514" y="3625858"/>
            <a:ext cx="724693" cy="724683"/>
          </a:xfrm>
          <a:custGeom>
            <a:avLst/>
            <a:gdLst>
              <a:gd name="connsiteX0" fmla="*/ 0 w 1522776"/>
              <a:gd name="connsiteY0" fmla="*/ 0 h 1522754"/>
              <a:gd name="connsiteX1" fmla="*/ 1522776 w 1522776"/>
              <a:gd name="connsiteY1" fmla="*/ 0 h 1522754"/>
              <a:gd name="connsiteX2" fmla="*/ 1522776 w 1522776"/>
              <a:gd name="connsiteY2" fmla="*/ 1522754 h 1522754"/>
              <a:gd name="connsiteX3" fmla="*/ 0 w 1522776"/>
              <a:gd name="connsiteY3" fmla="*/ 1522754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776" h="1522754">
                <a:moveTo>
                  <a:pt x="0" y="0"/>
                </a:moveTo>
                <a:lnTo>
                  <a:pt x="1522776" y="0"/>
                </a:lnTo>
                <a:lnTo>
                  <a:pt x="1522776" y="1522754"/>
                </a:lnTo>
                <a:lnTo>
                  <a:pt x="0" y="1522754"/>
                </a:lnTo>
                <a:close/>
              </a:path>
            </a:pathLst>
          </a:custGeom>
          <a:solidFill>
            <a:srgbClr val="38807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2F42EEA-B370-4097-AC96-AA8A1364DC57}"/>
              </a:ext>
            </a:extLst>
          </p:cNvPr>
          <p:cNvSpPr/>
          <p:nvPr userDrawn="1"/>
        </p:nvSpPr>
        <p:spPr>
          <a:xfrm rot="5400000">
            <a:off x="9672149" y="5799938"/>
            <a:ext cx="724693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B1AD557-3E86-4BC2-B633-C074E185AF3F}"/>
              </a:ext>
            </a:extLst>
          </p:cNvPr>
          <p:cNvSpPr/>
          <p:nvPr userDrawn="1"/>
        </p:nvSpPr>
        <p:spPr>
          <a:xfrm rot="5400000">
            <a:off x="8947466" y="5075245"/>
            <a:ext cx="724693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F452FCC-6222-4C0C-B42B-440984EDBC5E}"/>
              </a:ext>
            </a:extLst>
          </p:cNvPr>
          <p:cNvSpPr/>
          <p:nvPr userDrawn="1"/>
        </p:nvSpPr>
        <p:spPr>
          <a:xfrm rot="5400000">
            <a:off x="10759173" y="3988210"/>
            <a:ext cx="724693" cy="1449366"/>
          </a:xfrm>
          <a:custGeom>
            <a:avLst/>
            <a:gdLst>
              <a:gd name="connsiteX0" fmla="*/ 761388 w 1522776"/>
              <a:gd name="connsiteY0" fmla="*/ 0 h 3045508"/>
              <a:gd name="connsiteX1" fmla="*/ 761388 w 1522776"/>
              <a:gd name="connsiteY1" fmla="*/ 0 h 3045508"/>
              <a:gd name="connsiteX2" fmla="*/ 0 w 1522776"/>
              <a:gd name="connsiteY2" fmla="*/ 761377 h 3045508"/>
              <a:gd name="connsiteX3" fmla="*/ 0 w 1522776"/>
              <a:gd name="connsiteY3" fmla="*/ 2284132 h 3045508"/>
              <a:gd name="connsiteX4" fmla="*/ 761388 w 1522776"/>
              <a:gd name="connsiteY4" fmla="*/ 3045509 h 3045508"/>
              <a:gd name="connsiteX5" fmla="*/ 1522776 w 1522776"/>
              <a:gd name="connsiteY5" fmla="*/ 2284132 h 3045508"/>
              <a:gd name="connsiteX6" fmla="*/ 1522776 w 1522776"/>
              <a:gd name="connsiteY6" fmla="*/ 761377 h 3045508"/>
              <a:gd name="connsiteX7" fmla="*/ 761388 w 1522776"/>
              <a:gd name="connsiteY7" fmla="*/ 0 h 304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2776" h="3045508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lnTo>
                  <a:pt x="0" y="2284132"/>
                </a:lnTo>
                <a:cubicBezTo>
                  <a:pt x="0" y="2704792"/>
                  <a:pt x="340721" y="3045509"/>
                  <a:pt x="761388" y="3045509"/>
                </a:cubicBezTo>
                <a:cubicBezTo>
                  <a:pt x="1182055" y="3045509"/>
                  <a:pt x="1522776" y="2704792"/>
                  <a:pt x="1522776" y="2284132"/>
                </a:cubicBezTo>
                <a:lnTo>
                  <a:pt x="1522776" y="761377"/>
                </a:ln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7AF0B2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58BD899-3085-4CE3-BC4E-2F03978AA82A}"/>
              </a:ext>
            </a:extLst>
          </p:cNvPr>
          <p:cNvSpPr/>
          <p:nvPr userDrawn="1"/>
        </p:nvSpPr>
        <p:spPr>
          <a:xfrm rot="5400000">
            <a:off x="10034490" y="3988210"/>
            <a:ext cx="724693" cy="1449366"/>
          </a:xfrm>
          <a:custGeom>
            <a:avLst/>
            <a:gdLst>
              <a:gd name="connsiteX0" fmla="*/ 761388 w 1522776"/>
              <a:gd name="connsiteY0" fmla="*/ 0 h 3045508"/>
              <a:gd name="connsiteX1" fmla="*/ 761388 w 1522776"/>
              <a:gd name="connsiteY1" fmla="*/ 0 h 3045508"/>
              <a:gd name="connsiteX2" fmla="*/ 0 w 1522776"/>
              <a:gd name="connsiteY2" fmla="*/ 761377 h 3045508"/>
              <a:gd name="connsiteX3" fmla="*/ 0 w 1522776"/>
              <a:gd name="connsiteY3" fmla="*/ 2284132 h 3045508"/>
              <a:gd name="connsiteX4" fmla="*/ 761388 w 1522776"/>
              <a:gd name="connsiteY4" fmla="*/ 3045509 h 3045508"/>
              <a:gd name="connsiteX5" fmla="*/ 1522776 w 1522776"/>
              <a:gd name="connsiteY5" fmla="*/ 2284132 h 3045508"/>
              <a:gd name="connsiteX6" fmla="*/ 1522776 w 1522776"/>
              <a:gd name="connsiteY6" fmla="*/ 761377 h 3045508"/>
              <a:gd name="connsiteX7" fmla="*/ 761388 w 1522776"/>
              <a:gd name="connsiteY7" fmla="*/ 0 h 304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2776" h="3045508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lnTo>
                  <a:pt x="0" y="2284132"/>
                </a:lnTo>
                <a:cubicBezTo>
                  <a:pt x="0" y="2704792"/>
                  <a:pt x="340721" y="3045509"/>
                  <a:pt x="761388" y="3045509"/>
                </a:cubicBezTo>
                <a:cubicBezTo>
                  <a:pt x="1182055" y="3045509"/>
                  <a:pt x="1522776" y="2704792"/>
                  <a:pt x="1522776" y="2284132"/>
                </a:cubicBezTo>
                <a:lnTo>
                  <a:pt x="1522776" y="761377"/>
                </a:ln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3A4DED-F339-41A8-852D-7F8392F9A348}"/>
              </a:ext>
            </a:extLst>
          </p:cNvPr>
          <p:cNvSpPr/>
          <p:nvPr userDrawn="1"/>
        </p:nvSpPr>
        <p:spPr>
          <a:xfrm rot="5400000">
            <a:off x="10396831" y="4350552"/>
            <a:ext cx="724693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C4F2D9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60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ekst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BFE2F-70F0-4909-A7A4-165FFC42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916114"/>
            <a:ext cx="11233150" cy="4608512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BC52AB8-8F33-4D94-B137-B0602783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777501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54ECA56-EC79-424E-87E1-EBB874F14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3149" cy="357507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492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BC52AB8-8F33-4D94-B137-B06027830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777501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54ECA56-EC79-424E-87E1-EBB874F14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3149" cy="357507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EFD9D1A-9E4D-4FCC-986A-5D37A09FF9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1916112"/>
            <a:ext cx="11233148" cy="4599073"/>
          </a:xfrm>
          <a:prstGeom prst="rect">
            <a:avLst/>
          </a:prstGeom>
        </p:spPr>
        <p:txBody>
          <a:bodyPr lIns="36000" tIns="0" rIns="0" bIns="0" spcCol="180000">
            <a:normAutofit/>
          </a:bodyPr>
          <a:lstStyle>
            <a:lvl1pPr marL="265113" indent="-265113" algn="l" defTabSz="9890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+mj-lt"/>
              <a:buAutoNum type="arabicPeriod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808038" indent="-288925" algn="l" defTabSz="808038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808038" algn="l"/>
              </a:tabLst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616075" indent="-20955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+mj-lt"/>
              <a:buAutoNum type="arabicPeriod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2424113" indent="-266700" algn="l" defTabSz="86836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defRPr sz="1600" b="0" i="0" u="none" cap="none">
                <a:solidFill>
                  <a:schemeClr val="tx1"/>
                </a:solidFill>
                <a:latin typeface="+mn-lt"/>
              </a:defRPr>
            </a:lvl4pPr>
            <a:lvl5pPr marL="2867025" indent="-35242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30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tekstfiler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malen</a:t>
            </a:r>
            <a:endParaRPr lang="en-US" dirty="0"/>
          </a:p>
          <a:p>
            <a:pPr lvl="1"/>
            <a:r>
              <a:rPr lang="en-US" dirty="0"/>
              <a:t>Andre </a:t>
            </a:r>
            <a:r>
              <a:rPr lang="en-US" dirty="0" err="1"/>
              <a:t>nivå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BFE2F-70F0-4909-A7A4-165FFC42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5" y="1916113"/>
            <a:ext cx="5256092" cy="4595813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D21AB3E-CA22-4544-9735-8547860042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00640" y="1916112"/>
            <a:ext cx="5256000" cy="4595813"/>
          </a:xfrm>
          <a:prstGeom prst="rect">
            <a:avLst/>
          </a:prstGeom>
        </p:spPr>
        <p:txBody>
          <a:bodyPr lIns="36000" tIns="0" rIns="36000" bIns="0" numCol="1" spcCol="1080000" anchor="t" anchorCtr="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493546-586C-4E9F-AACC-9DE42CB0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777501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12EEF6-6227-47B9-9E0B-F75A86911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2111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280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BFE2F-70F0-4909-A7A4-165FFC42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7" y="1916113"/>
            <a:ext cx="3600000" cy="4595813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35F3D3A-0A3E-4348-8930-66A692E98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9944" y="1916113"/>
            <a:ext cx="3600000" cy="4595813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D21AB3E-CA22-4544-9735-8547860042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6001" y="1916113"/>
            <a:ext cx="3600000" cy="4595813"/>
          </a:xfrm>
          <a:prstGeom prst="rect">
            <a:avLst/>
          </a:prstGeom>
        </p:spPr>
        <p:txBody>
          <a:bodyPr lIns="36000" tIns="0" rIns="36000" bIns="0" numCol="1" spcCol="1080000" anchor="t" anchorCtr="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493546-586C-4E9F-AACC-9DE42CB0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777501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12EEF6-6227-47B9-9E0B-F75A86911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2111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304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6">
            <a:extLst>
              <a:ext uri="{FF2B5EF4-FFF2-40B4-BE49-F238E27FC236}">
                <a16:creationId xmlns:a16="http://schemas.microsoft.com/office/drawing/2014/main" id="{3A27129B-9B09-4C4F-96FA-0120442FFF1A}"/>
              </a:ext>
            </a:extLst>
          </p:cNvPr>
          <p:cNvGrpSpPr/>
          <p:nvPr/>
        </p:nvGrpSpPr>
        <p:grpSpPr>
          <a:xfrm>
            <a:off x="5753849" y="389304"/>
            <a:ext cx="6071737" cy="6071650"/>
            <a:chOff x="5753849" y="389304"/>
            <a:chExt cx="6071737" cy="60716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DCA9E18-84B9-44B6-8310-246FCB4709A8}"/>
                </a:ext>
              </a:extLst>
            </p:cNvPr>
            <p:cNvSpPr/>
            <p:nvPr/>
          </p:nvSpPr>
          <p:spPr>
            <a:xfrm>
              <a:off x="9396891" y="1603634"/>
              <a:ext cx="1214347" cy="1214330"/>
            </a:xfrm>
            <a:custGeom>
              <a:avLst/>
              <a:gdLst>
                <a:gd name="connsiteX0" fmla="*/ 607174 w 1214347"/>
                <a:gd name="connsiteY0" fmla="*/ 0 h 1214330"/>
                <a:gd name="connsiteX1" fmla="*/ 607174 w 1214347"/>
                <a:gd name="connsiteY1" fmla="*/ 0 h 1214330"/>
                <a:gd name="connsiteX2" fmla="*/ 1214348 w 1214347"/>
                <a:gd name="connsiteY2" fmla="*/ 607165 h 1214330"/>
                <a:gd name="connsiteX3" fmla="*/ 607174 w 1214347"/>
                <a:gd name="connsiteY3" fmla="*/ 1214330 h 1214330"/>
                <a:gd name="connsiteX4" fmla="*/ 0 w 1214347"/>
                <a:gd name="connsiteY4" fmla="*/ 607165 h 1214330"/>
                <a:gd name="connsiteX5" fmla="*/ 607174 w 1214347"/>
                <a:gd name="connsiteY5" fmla="*/ 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4347" h="1214330">
                  <a:moveTo>
                    <a:pt x="607174" y="0"/>
                  </a:moveTo>
                  <a:lnTo>
                    <a:pt x="607174" y="0"/>
                  </a:lnTo>
                  <a:cubicBezTo>
                    <a:pt x="942384" y="0"/>
                    <a:pt x="1214348" y="271959"/>
                    <a:pt x="1214348" y="607165"/>
                  </a:cubicBezTo>
                  <a:cubicBezTo>
                    <a:pt x="1214348" y="942371"/>
                    <a:pt x="942384" y="1214330"/>
                    <a:pt x="607174" y="1214330"/>
                  </a:cubicBezTo>
                  <a:cubicBezTo>
                    <a:pt x="271963" y="1214330"/>
                    <a:pt x="0" y="942371"/>
                    <a:pt x="0" y="607165"/>
                  </a:cubicBezTo>
                  <a:cubicBezTo>
                    <a:pt x="0" y="271959"/>
                    <a:pt x="271963" y="0"/>
                    <a:pt x="607174" y="0"/>
                  </a:cubicBezTo>
                </a:path>
              </a:pathLst>
            </a:custGeom>
            <a:solidFill>
              <a:srgbClr val="12A680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EF668AB-B27F-42CC-A186-7548A7669184}"/>
                </a:ext>
              </a:extLst>
            </p:cNvPr>
            <p:cNvSpPr/>
            <p:nvPr/>
          </p:nvSpPr>
          <p:spPr>
            <a:xfrm>
              <a:off x="8182544" y="2817964"/>
              <a:ext cx="3643042" cy="1214330"/>
            </a:xfrm>
            <a:custGeom>
              <a:avLst/>
              <a:gdLst>
                <a:gd name="connsiteX0" fmla="*/ 607174 w 3643042"/>
                <a:gd name="connsiteY0" fmla="*/ 0 h 1214330"/>
                <a:gd name="connsiteX1" fmla="*/ 3035869 w 3643042"/>
                <a:gd name="connsiteY1" fmla="*/ 0 h 1214330"/>
                <a:gd name="connsiteX2" fmla="*/ 3643043 w 3643042"/>
                <a:gd name="connsiteY2" fmla="*/ 607165 h 1214330"/>
                <a:gd name="connsiteX3" fmla="*/ 3035869 w 3643042"/>
                <a:gd name="connsiteY3" fmla="*/ 1214330 h 1214330"/>
                <a:gd name="connsiteX4" fmla="*/ 607174 w 3643042"/>
                <a:gd name="connsiteY4" fmla="*/ 1214330 h 1214330"/>
                <a:gd name="connsiteX5" fmla="*/ 0 w 3643042"/>
                <a:gd name="connsiteY5" fmla="*/ 607165 h 1214330"/>
                <a:gd name="connsiteX6" fmla="*/ 607174 w 3643042"/>
                <a:gd name="connsiteY6" fmla="*/ 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3042" h="1214330">
                  <a:moveTo>
                    <a:pt x="607174" y="0"/>
                  </a:moveTo>
                  <a:lnTo>
                    <a:pt x="3035869" y="0"/>
                  </a:lnTo>
                  <a:cubicBezTo>
                    <a:pt x="3371080" y="0"/>
                    <a:pt x="3643043" y="271959"/>
                    <a:pt x="3643043" y="607165"/>
                  </a:cubicBezTo>
                  <a:cubicBezTo>
                    <a:pt x="3643043" y="942371"/>
                    <a:pt x="3371080" y="1214330"/>
                    <a:pt x="3035869" y="1214330"/>
                  </a:cubicBezTo>
                  <a:lnTo>
                    <a:pt x="607174" y="1214330"/>
                  </a:lnTo>
                  <a:cubicBezTo>
                    <a:pt x="271963" y="1214330"/>
                    <a:pt x="0" y="942371"/>
                    <a:pt x="0" y="607165"/>
                  </a:cubicBezTo>
                  <a:cubicBezTo>
                    <a:pt x="0" y="271959"/>
                    <a:pt x="271963" y="0"/>
                    <a:pt x="607174" y="0"/>
                  </a:cubicBezTo>
                </a:path>
              </a:pathLst>
            </a:custGeom>
            <a:solidFill>
              <a:srgbClr val="C4F2D9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711B4A-DE1A-4330-AAB3-F42DA68DD6B8}"/>
                </a:ext>
              </a:extLst>
            </p:cNvPr>
            <p:cNvSpPr/>
            <p:nvPr/>
          </p:nvSpPr>
          <p:spPr>
            <a:xfrm>
              <a:off x="5753849" y="389304"/>
              <a:ext cx="2428695" cy="1214330"/>
            </a:xfrm>
            <a:custGeom>
              <a:avLst/>
              <a:gdLst>
                <a:gd name="connsiteX0" fmla="*/ 607174 w 2428695"/>
                <a:gd name="connsiteY0" fmla="*/ 0 h 1214330"/>
                <a:gd name="connsiteX1" fmla="*/ 1821521 w 2428695"/>
                <a:gd name="connsiteY1" fmla="*/ 0 h 1214330"/>
                <a:gd name="connsiteX2" fmla="*/ 2428695 w 2428695"/>
                <a:gd name="connsiteY2" fmla="*/ 607165 h 1214330"/>
                <a:gd name="connsiteX3" fmla="*/ 1821521 w 2428695"/>
                <a:gd name="connsiteY3" fmla="*/ 1214330 h 1214330"/>
                <a:gd name="connsiteX4" fmla="*/ 607174 w 2428695"/>
                <a:gd name="connsiteY4" fmla="*/ 1214330 h 1214330"/>
                <a:gd name="connsiteX5" fmla="*/ 0 w 2428695"/>
                <a:gd name="connsiteY5" fmla="*/ 607165 h 1214330"/>
                <a:gd name="connsiteX6" fmla="*/ 607174 w 2428695"/>
                <a:gd name="connsiteY6" fmla="*/ 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8695" h="1214330">
                  <a:moveTo>
                    <a:pt x="607174" y="0"/>
                  </a:moveTo>
                  <a:lnTo>
                    <a:pt x="1821521" y="0"/>
                  </a:lnTo>
                  <a:cubicBezTo>
                    <a:pt x="2156732" y="0"/>
                    <a:pt x="2428695" y="271959"/>
                    <a:pt x="2428695" y="607165"/>
                  </a:cubicBezTo>
                  <a:cubicBezTo>
                    <a:pt x="2428695" y="942371"/>
                    <a:pt x="2156732" y="1214330"/>
                    <a:pt x="1821521" y="1214330"/>
                  </a:cubicBezTo>
                  <a:lnTo>
                    <a:pt x="607174" y="1214330"/>
                  </a:lnTo>
                  <a:cubicBezTo>
                    <a:pt x="271963" y="1214330"/>
                    <a:pt x="0" y="942371"/>
                    <a:pt x="0" y="607165"/>
                  </a:cubicBezTo>
                  <a:cubicBezTo>
                    <a:pt x="0" y="271959"/>
                    <a:pt x="271963" y="0"/>
                    <a:pt x="607174" y="0"/>
                  </a:cubicBezTo>
                </a:path>
              </a:pathLst>
            </a:custGeom>
            <a:solidFill>
              <a:srgbClr val="7AF0B2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1E9C93-C2B1-4D2B-9AA6-C7EC7A60569D}"/>
                </a:ext>
              </a:extLst>
            </p:cNvPr>
            <p:cNvSpPr/>
            <p:nvPr/>
          </p:nvSpPr>
          <p:spPr>
            <a:xfrm>
              <a:off x="9396891" y="5246624"/>
              <a:ext cx="1214347" cy="1214330"/>
            </a:xfrm>
            <a:custGeom>
              <a:avLst/>
              <a:gdLst>
                <a:gd name="connsiteX0" fmla="*/ 0 w 1214347"/>
                <a:gd name="connsiteY0" fmla="*/ 0 h 1214330"/>
                <a:gd name="connsiteX1" fmla="*/ 1214348 w 1214347"/>
                <a:gd name="connsiteY1" fmla="*/ 0 h 1214330"/>
                <a:gd name="connsiteX2" fmla="*/ 1214348 w 1214347"/>
                <a:gd name="connsiteY2" fmla="*/ 1214330 h 1214330"/>
                <a:gd name="connsiteX3" fmla="*/ 0 w 1214347"/>
                <a:gd name="connsiteY3" fmla="*/ 121433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347" h="1214330">
                  <a:moveTo>
                    <a:pt x="0" y="0"/>
                  </a:moveTo>
                  <a:lnTo>
                    <a:pt x="1214348" y="0"/>
                  </a:lnTo>
                  <a:lnTo>
                    <a:pt x="1214348" y="1214330"/>
                  </a:lnTo>
                  <a:lnTo>
                    <a:pt x="0" y="1214330"/>
                  </a:lnTo>
                  <a:close/>
                </a:path>
              </a:pathLst>
            </a:custGeom>
            <a:solidFill>
              <a:srgbClr val="12A680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01EC836-D67B-4F23-8CA3-1E46BA79368E}"/>
                </a:ext>
              </a:extLst>
            </p:cNvPr>
            <p:cNvSpPr/>
            <p:nvPr/>
          </p:nvSpPr>
          <p:spPr>
            <a:xfrm>
              <a:off x="10611239" y="389304"/>
              <a:ext cx="1214347" cy="1214330"/>
            </a:xfrm>
            <a:custGeom>
              <a:avLst/>
              <a:gdLst>
                <a:gd name="connsiteX0" fmla="*/ 0 w 1214347"/>
                <a:gd name="connsiteY0" fmla="*/ 0 h 1214330"/>
                <a:gd name="connsiteX1" fmla="*/ 1214348 w 1214347"/>
                <a:gd name="connsiteY1" fmla="*/ 0 h 1214330"/>
                <a:gd name="connsiteX2" fmla="*/ 1214348 w 1214347"/>
                <a:gd name="connsiteY2" fmla="*/ 1214330 h 1214330"/>
                <a:gd name="connsiteX3" fmla="*/ 0 w 1214347"/>
                <a:gd name="connsiteY3" fmla="*/ 1214330 h 121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347" h="1214330">
                  <a:moveTo>
                    <a:pt x="0" y="0"/>
                  </a:moveTo>
                  <a:lnTo>
                    <a:pt x="1214348" y="0"/>
                  </a:lnTo>
                  <a:lnTo>
                    <a:pt x="1214348" y="1214330"/>
                  </a:lnTo>
                  <a:lnTo>
                    <a:pt x="0" y="1214330"/>
                  </a:lnTo>
                  <a:close/>
                </a:path>
              </a:pathLst>
            </a:custGeom>
            <a:solidFill>
              <a:srgbClr val="02A67F"/>
            </a:solidFill>
            <a:ln w="6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24" y="1920993"/>
            <a:ext cx="3635376" cy="2497230"/>
          </a:xfrm>
        </p:spPr>
        <p:txBody>
          <a:bodyPr lIns="36000" tIns="0" rIns="36000" bIns="0" anchor="t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AB4F056-8D2E-43DE-9B1C-57045AB28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332" y="4598624"/>
            <a:ext cx="3635376" cy="1296000"/>
          </a:xfrm>
        </p:spPr>
        <p:txBody>
          <a:bodyPr lIns="3600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3E69A02-BC16-4E66-BB7F-88712DA3A2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1109" y="765175"/>
            <a:ext cx="3658076" cy="5312479"/>
          </a:xfr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og bilde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BFE2F-70F0-4909-A7A4-165FFC422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1915598"/>
            <a:ext cx="3600000" cy="4609231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35F3D3A-0A3E-4348-8930-66A692E981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9944" y="1915598"/>
            <a:ext cx="3600000" cy="4609231"/>
          </a:xfrm>
          <a:prstGeom prst="rect">
            <a:avLst/>
          </a:prstGeom>
        </p:spPr>
        <p:txBody>
          <a:bodyPr lIns="36000" tIns="0" rIns="36000" bIns="0" numCol="1" spcCol="1080000"/>
          <a:lstStyle>
            <a:lvl1pPr marL="179423" indent="-179423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b="0" i="0" u="none" cap="none">
                <a:solidFill>
                  <a:schemeClr val="tx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chemeClr val="tx1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chemeClr val="tx1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 b="0" i="0" u="none" cap="none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A74531-6905-4F77-B34D-7BB52681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777501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4B00DA-1786-4A06-9974-AE29C28D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46074"/>
            <a:ext cx="11232111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B1B7625-83D5-47E3-86DA-528FF870A0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57037" y="1927901"/>
            <a:ext cx="3600000" cy="459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2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, graf og bilde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CA809E0-E9FD-4A4A-9836-EDD7FD8EAB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2054" y="1916113"/>
            <a:ext cx="2366961" cy="4567395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DF09BA46-DFF3-40DF-AA43-205FEF657C6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15680" y="1916205"/>
            <a:ext cx="8641358" cy="4587861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Tabell, graf og bilde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94AD76-9F97-4278-A10C-A30FFA52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777501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14CA20-1715-41D5-9223-5B19B7B5A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531" y="346074"/>
            <a:ext cx="11234508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2080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, graf og bilde_stort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8800F9-0EC2-4F3A-94A3-C59346FABB8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888" y="1916113"/>
            <a:ext cx="11233150" cy="4595813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Tabell, graf og bilde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BB48B6-05B3-4DA3-A60F-17B946C1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777501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3DE1A4A-BAC0-49B1-80CF-76CB8BBFD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531" y="346074"/>
            <a:ext cx="11234508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618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, graf og bilde_stort_hvi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8800F9-0EC2-4F3A-94A3-C59346FABB8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888" y="1268759"/>
            <a:ext cx="11233150" cy="5255865"/>
          </a:xfrm>
          <a:prstGeom prst="rect">
            <a:avLst/>
          </a:prstGeom>
        </p:spPr>
        <p:txBody>
          <a:bodyPr lIns="3600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Tabell, graf og bilde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BB48B6-05B3-4DA3-A60F-17B946C1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344783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2AD3E4A-4978-4078-ABD1-E47A8EA4635D}"/>
              </a:ext>
            </a:extLst>
          </p:cNvPr>
          <p:cNvSpPr txBox="1">
            <a:spLocks/>
          </p:cNvSpPr>
          <p:nvPr userDrawn="1"/>
        </p:nvSpPr>
        <p:spPr>
          <a:xfrm>
            <a:off x="776288" y="1493169"/>
            <a:ext cx="11233150" cy="5171158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Tabell, graf og bilde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1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16E38D5-6E1D-4673-9C71-22238FE324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3888" y="344487"/>
            <a:ext cx="2412112" cy="6180137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FontTx/>
              <a:buNone/>
              <a:defRPr sz="2000" b="0" i="0" u="none" cap="none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82E0AB7-4EF8-4DF2-A589-113CEC4A8F8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287688" y="0"/>
            <a:ext cx="8904312" cy="685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45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373" y="1350865"/>
            <a:ext cx="8119446" cy="352768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spcBef>
                <a:spcPts val="1200"/>
              </a:spcBef>
              <a:defRPr>
                <a:solidFill>
                  <a:srgbClr val="015945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0B2E75-84F0-4E85-9B77-833285E056D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323373" y="5165385"/>
            <a:ext cx="8119446" cy="320397"/>
          </a:xfrm>
        </p:spPr>
        <p:txBody>
          <a:bodyPr lIns="36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i="0">
                <a:solidFill>
                  <a:srgbClr val="02A67F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E641C04-6A3D-4CDB-9D99-1764805F981E}"/>
              </a:ext>
            </a:extLst>
          </p:cNvPr>
          <p:cNvSpPr/>
          <p:nvPr userDrawn="1"/>
        </p:nvSpPr>
        <p:spPr>
          <a:xfrm rot="-2700000">
            <a:off x="1463463" y="1363805"/>
            <a:ext cx="479593" cy="479592"/>
          </a:xfrm>
          <a:custGeom>
            <a:avLst/>
            <a:gdLst>
              <a:gd name="connsiteX0" fmla="*/ 460352 w 479593"/>
              <a:gd name="connsiteY0" fmla="*/ 19241 h 479592"/>
              <a:gd name="connsiteX1" fmla="*/ 479593 w 479593"/>
              <a:gd name="connsiteY1" fmla="*/ 65693 h 479592"/>
              <a:gd name="connsiteX2" fmla="*/ 479592 w 479593"/>
              <a:gd name="connsiteY2" fmla="*/ 65693 h 479592"/>
              <a:gd name="connsiteX3" fmla="*/ 413899 w 479593"/>
              <a:gd name="connsiteY3" fmla="*/ 131386 h 479592"/>
              <a:gd name="connsiteX4" fmla="*/ 131385 w 479593"/>
              <a:gd name="connsiteY4" fmla="*/ 131385 h 479592"/>
              <a:gd name="connsiteX5" fmla="*/ 131386 w 479593"/>
              <a:gd name="connsiteY5" fmla="*/ 413898 h 479592"/>
              <a:gd name="connsiteX6" fmla="*/ 65693 w 479593"/>
              <a:gd name="connsiteY6" fmla="*/ 479591 h 479592"/>
              <a:gd name="connsiteX7" fmla="*/ 65693 w 479593"/>
              <a:gd name="connsiteY7" fmla="*/ 479592 h 479592"/>
              <a:gd name="connsiteX8" fmla="*/ 0 w 479593"/>
              <a:gd name="connsiteY8" fmla="*/ 413899 h 479592"/>
              <a:gd name="connsiteX9" fmla="*/ 0 w 479593"/>
              <a:gd name="connsiteY9" fmla="*/ 69013 h 479592"/>
              <a:gd name="connsiteX10" fmla="*/ 19241 w 479593"/>
              <a:gd name="connsiteY10" fmla="*/ 22561 h 479592"/>
              <a:gd name="connsiteX11" fmla="*/ 21226 w 479593"/>
              <a:gd name="connsiteY11" fmla="*/ 21222 h 479592"/>
              <a:gd name="connsiteX12" fmla="*/ 22562 w 479593"/>
              <a:gd name="connsiteY12" fmla="*/ 19241 h 479592"/>
              <a:gd name="connsiteX13" fmla="*/ 69014 w 479593"/>
              <a:gd name="connsiteY13" fmla="*/ 0 h 479592"/>
              <a:gd name="connsiteX14" fmla="*/ 413900 w 479593"/>
              <a:gd name="connsiteY14" fmla="*/ 0 h 479592"/>
              <a:gd name="connsiteX15" fmla="*/ 460352 w 479593"/>
              <a:gd name="connsiteY15" fmla="*/ 19241 h 47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9593" h="479592">
                <a:moveTo>
                  <a:pt x="460352" y="19241"/>
                </a:moveTo>
                <a:cubicBezTo>
                  <a:pt x="472240" y="31129"/>
                  <a:pt x="479593" y="47553"/>
                  <a:pt x="479593" y="65693"/>
                </a:cubicBezTo>
                <a:lnTo>
                  <a:pt x="479592" y="65693"/>
                </a:lnTo>
                <a:cubicBezTo>
                  <a:pt x="479592" y="101974"/>
                  <a:pt x="450180" y="131386"/>
                  <a:pt x="413899" y="131386"/>
                </a:cubicBezTo>
                <a:lnTo>
                  <a:pt x="131385" y="131385"/>
                </a:lnTo>
                <a:lnTo>
                  <a:pt x="131386" y="413898"/>
                </a:lnTo>
                <a:cubicBezTo>
                  <a:pt x="131386" y="450179"/>
                  <a:pt x="101974" y="479591"/>
                  <a:pt x="65693" y="479591"/>
                </a:cubicBezTo>
                <a:lnTo>
                  <a:pt x="65693" y="479592"/>
                </a:lnTo>
                <a:cubicBezTo>
                  <a:pt x="29412" y="479592"/>
                  <a:pt x="0" y="450180"/>
                  <a:pt x="0" y="413899"/>
                </a:cubicBezTo>
                <a:lnTo>
                  <a:pt x="0" y="69013"/>
                </a:lnTo>
                <a:cubicBezTo>
                  <a:pt x="0" y="50872"/>
                  <a:pt x="7353" y="34449"/>
                  <a:pt x="19241" y="22561"/>
                </a:cubicBezTo>
                <a:lnTo>
                  <a:pt x="21226" y="21222"/>
                </a:lnTo>
                <a:lnTo>
                  <a:pt x="22562" y="19241"/>
                </a:lnTo>
                <a:cubicBezTo>
                  <a:pt x="34450" y="7353"/>
                  <a:pt x="50873" y="0"/>
                  <a:pt x="69014" y="0"/>
                </a:cubicBezTo>
                <a:lnTo>
                  <a:pt x="413900" y="0"/>
                </a:lnTo>
                <a:cubicBezTo>
                  <a:pt x="432041" y="0"/>
                  <a:pt x="448464" y="7353"/>
                  <a:pt x="460352" y="19241"/>
                </a:cubicBezTo>
                <a:close/>
              </a:path>
            </a:pathLst>
          </a:custGeom>
          <a:solidFill>
            <a:srgbClr val="06A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nb-NO" sz="4000" dirty="0">
              <a:solidFill>
                <a:srgbClr val="015945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61A345-757D-43CB-9362-14D13E5FFF47}"/>
              </a:ext>
            </a:extLst>
          </p:cNvPr>
          <p:cNvSpPr/>
          <p:nvPr userDrawn="1"/>
        </p:nvSpPr>
        <p:spPr>
          <a:xfrm rot="-2700000">
            <a:off x="1744452" y="1363805"/>
            <a:ext cx="479593" cy="479592"/>
          </a:xfrm>
          <a:custGeom>
            <a:avLst/>
            <a:gdLst>
              <a:gd name="connsiteX0" fmla="*/ 460352 w 479593"/>
              <a:gd name="connsiteY0" fmla="*/ 19241 h 479592"/>
              <a:gd name="connsiteX1" fmla="*/ 479593 w 479593"/>
              <a:gd name="connsiteY1" fmla="*/ 65693 h 479592"/>
              <a:gd name="connsiteX2" fmla="*/ 479592 w 479593"/>
              <a:gd name="connsiteY2" fmla="*/ 65693 h 479592"/>
              <a:gd name="connsiteX3" fmla="*/ 413899 w 479593"/>
              <a:gd name="connsiteY3" fmla="*/ 131386 h 479592"/>
              <a:gd name="connsiteX4" fmla="*/ 131385 w 479593"/>
              <a:gd name="connsiteY4" fmla="*/ 131385 h 479592"/>
              <a:gd name="connsiteX5" fmla="*/ 131386 w 479593"/>
              <a:gd name="connsiteY5" fmla="*/ 413898 h 479592"/>
              <a:gd name="connsiteX6" fmla="*/ 65693 w 479593"/>
              <a:gd name="connsiteY6" fmla="*/ 479591 h 479592"/>
              <a:gd name="connsiteX7" fmla="*/ 65693 w 479593"/>
              <a:gd name="connsiteY7" fmla="*/ 479592 h 479592"/>
              <a:gd name="connsiteX8" fmla="*/ 0 w 479593"/>
              <a:gd name="connsiteY8" fmla="*/ 413899 h 479592"/>
              <a:gd name="connsiteX9" fmla="*/ 0 w 479593"/>
              <a:gd name="connsiteY9" fmla="*/ 69013 h 479592"/>
              <a:gd name="connsiteX10" fmla="*/ 19241 w 479593"/>
              <a:gd name="connsiteY10" fmla="*/ 22561 h 479592"/>
              <a:gd name="connsiteX11" fmla="*/ 21226 w 479593"/>
              <a:gd name="connsiteY11" fmla="*/ 21222 h 479592"/>
              <a:gd name="connsiteX12" fmla="*/ 22562 w 479593"/>
              <a:gd name="connsiteY12" fmla="*/ 19241 h 479592"/>
              <a:gd name="connsiteX13" fmla="*/ 69014 w 479593"/>
              <a:gd name="connsiteY13" fmla="*/ 0 h 479592"/>
              <a:gd name="connsiteX14" fmla="*/ 413900 w 479593"/>
              <a:gd name="connsiteY14" fmla="*/ 0 h 479592"/>
              <a:gd name="connsiteX15" fmla="*/ 460352 w 479593"/>
              <a:gd name="connsiteY15" fmla="*/ 19241 h 47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9593" h="479592">
                <a:moveTo>
                  <a:pt x="460352" y="19241"/>
                </a:moveTo>
                <a:cubicBezTo>
                  <a:pt x="472240" y="31129"/>
                  <a:pt x="479593" y="47553"/>
                  <a:pt x="479593" y="65693"/>
                </a:cubicBezTo>
                <a:lnTo>
                  <a:pt x="479592" y="65693"/>
                </a:lnTo>
                <a:cubicBezTo>
                  <a:pt x="479592" y="101974"/>
                  <a:pt x="450180" y="131386"/>
                  <a:pt x="413899" y="131386"/>
                </a:cubicBezTo>
                <a:lnTo>
                  <a:pt x="131385" y="131385"/>
                </a:lnTo>
                <a:lnTo>
                  <a:pt x="131386" y="413898"/>
                </a:lnTo>
                <a:cubicBezTo>
                  <a:pt x="131386" y="450179"/>
                  <a:pt x="101974" y="479591"/>
                  <a:pt x="65693" y="479591"/>
                </a:cubicBezTo>
                <a:lnTo>
                  <a:pt x="65693" y="479592"/>
                </a:lnTo>
                <a:cubicBezTo>
                  <a:pt x="29412" y="479592"/>
                  <a:pt x="0" y="450180"/>
                  <a:pt x="0" y="413899"/>
                </a:cubicBezTo>
                <a:lnTo>
                  <a:pt x="0" y="69013"/>
                </a:lnTo>
                <a:cubicBezTo>
                  <a:pt x="0" y="50872"/>
                  <a:pt x="7353" y="34449"/>
                  <a:pt x="19241" y="22561"/>
                </a:cubicBezTo>
                <a:lnTo>
                  <a:pt x="21226" y="21222"/>
                </a:lnTo>
                <a:lnTo>
                  <a:pt x="22562" y="19241"/>
                </a:lnTo>
                <a:cubicBezTo>
                  <a:pt x="34450" y="7353"/>
                  <a:pt x="50873" y="0"/>
                  <a:pt x="69014" y="0"/>
                </a:cubicBezTo>
                <a:lnTo>
                  <a:pt x="413900" y="0"/>
                </a:lnTo>
                <a:cubicBezTo>
                  <a:pt x="432041" y="0"/>
                  <a:pt x="448464" y="7353"/>
                  <a:pt x="460352" y="19241"/>
                </a:cubicBezTo>
                <a:close/>
              </a:path>
            </a:pathLst>
          </a:custGeom>
          <a:solidFill>
            <a:srgbClr val="06A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endParaRPr lang="nb-NO" sz="4000" dirty="0">
              <a:solidFill>
                <a:srgbClr val="015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3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ktig_utropstegn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373" y="1350865"/>
            <a:ext cx="8119446" cy="3527689"/>
          </a:xfrm>
          <a:prstGeom prst="rect">
            <a:avLst/>
          </a:prstGeom>
        </p:spPr>
        <p:txBody>
          <a:bodyPr anchor="t"/>
          <a:lstStyle>
            <a:lvl1pPr>
              <a:lnSpc>
                <a:spcPct val="120000"/>
              </a:lnSpc>
              <a:spcBef>
                <a:spcPts val="1200"/>
              </a:spcBef>
              <a:defRPr>
                <a:solidFill>
                  <a:srgbClr val="015945"/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0B2E75-84F0-4E85-9B77-833285E056D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323373" y="5165385"/>
            <a:ext cx="8119446" cy="320397"/>
          </a:xfrm>
        </p:spPr>
        <p:txBody>
          <a:bodyPr lIns="3600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i="0">
                <a:solidFill>
                  <a:srgbClr val="02A67F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7FC6E1E-D663-4C3D-92B5-66D5F13B5F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1778369"/>
            <a:ext cx="2672680" cy="267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tittel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2776B9A-958E-40FA-89A0-FD338CB5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777501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>
            <a:lvl1pPr algn="l" defTabSz="9144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566E3F-6C82-4AF2-8269-7BEBE3801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90" y="346074"/>
            <a:ext cx="10905092" cy="360000"/>
          </a:xfrm>
        </p:spPr>
        <p:txBody>
          <a:bodyPr lIns="36000" rIns="36000" anchor="t" anchorCtr="0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3874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6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26E444E-2377-433B-988F-D0E14162D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95" y="3059517"/>
            <a:ext cx="332261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 (alternati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222" y="1915515"/>
            <a:ext cx="7365587" cy="3596236"/>
          </a:xfrm>
        </p:spPr>
        <p:txBody>
          <a:bodyPr lIns="36000" tIns="0" rIns="36000" b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B0B2E75-84F0-4E85-9B77-833285E056D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249222" y="1341438"/>
            <a:ext cx="7365587" cy="360000"/>
          </a:xfrm>
        </p:spPr>
        <p:txBody>
          <a:bodyPr lIns="36000" anchor="t" anchorCtr="0"/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EAE0EB8-AB66-41E1-93F0-63981858A5D3}"/>
              </a:ext>
            </a:extLst>
          </p:cNvPr>
          <p:cNvSpPr>
            <a:spLocks noChangeAspect="1"/>
          </p:cNvSpPr>
          <p:nvPr/>
        </p:nvSpPr>
        <p:spPr>
          <a:xfrm rot="5400000">
            <a:off x="10765660" y="5431098"/>
            <a:ext cx="1436400" cy="724683"/>
          </a:xfrm>
          <a:custGeom>
            <a:avLst/>
            <a:gdLst>
              <a:gd name="connsiteX0" fmla="*/ 761388 w 3045552"/>
              <a:gd name="connsiteY0" fmla="*/ 0 h 1522754"/>
              <a:gd name="connsiteX1" fmla="*/ 2284165 w 3045552"/>
              <a:gd name="connsiteY1" fmla="*/ 0 h 1522754"/>
              <a:gd name="connsiteX2" fmla="*/ 3045553 w 3045552"/>
              <a:gd name="connsiteY2" fmla="*/ 761377 h 1522754"/>
              <a:gd name="connsiteX3" fmla="*/ 2284165 w 3045552"/>
              <a:gd name="connsiteY3" fmla="*/ 1522754 h 1522754"/>
              <a:gd name="connsiteX4" fmla="*/ 761388 w 3045552"/>
              <a:gd name="connsiteY4" fmla="*/ 1522754 h 1522754"/>
              <a:gd name="connsiteX5" fmla="*/ 0 w 3045552"/>
              <a:gd name="connsiteY5" fmla="*/ 761377 h 1522754"/>
              <a:gd name="connsiteX6" fmla="*/ 761388 w 3045552"/>
              <a:gd name="connsiteY6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5552" h="1522754">
                <a:moveTo>
                  <a:pt x="761388" y="0"/>
                </a:moveTo>
                <a:lnTo>
                  <a:pt x="2284165" y="0"/>
                </a:lnTo>
                <a:cubicBezTo>
                  <a:pt x="2704831" y="0"/>
                  <a:pt x="3045553" y="340716"/>
                  <a:pt x="3045553" y="761377"/>
                </a:cubicBezTo>
                <a:cubicBezTo>
                  <a:pt x="3045553" y="1182038"/>
                  <a:pt x="2704831" y="1522754"/>
                  <a:pt x="2284165" y="1522754"/>
                </a:cubicBezTo>
                <a:lnTo>
                  <a:pt x="761388" y="1522754"/>
                </a:lnTo>
                <a:cubicBezTo>
                  <a:pt x="340721" y="1522754"/>
                  <a:pt x="0" y="1182038"/>
                  <a:pt x="0" y="761377"/>
                </a:cubicBezTo>
                <a:cubicBezTo>
                  <a:pt x="0" y="340716"/>
                  <a:pt x="340721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200A676-B7B6-4710-940E-F940C72A3716}"/>
              </a:ext>
            </a:extLst>
          </p:cNvPr>
          <p:cNvSpPr>
            <a:spLocks noChangeAspect="1"/>
          </p:cNvSpPr>
          <p:nvPr/>
        </p:nvSpPr>
        <p:spPr>
          <a:xfrm rot="5400000">
            <a:off x="10400077" y="3622612"/>
            <a:ext cx="718200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7AF0B2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E37AFF0-1446-4E81-AF11-3A44573DDD46}"/>
              </a:ext>
            </a:extLst>
          </p:cNvPr>
          <p:cNvSpPr>
            <a:spLocks noChangeAspect="1"/>
          </p:cNvSpPr>
          <p:nvPr/>
        </p:nvSpPr>
        <p:spPr>
          <a:xfrm rot="5400000">
            <a:off x="10400077" y="5071998"/>
            <a:ext cx="718200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C4F2D9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99F659E-9464-4CED-8047-BED69EF6EA30}"/>
              </a:ext>
            </a:extLst>
          </p:cNvPr>
          <p:cNvSpPr>
            <a:spLocks noChangeAspect="1"/>
          </p:cNvSpPr>
          <p:nvPr/>
        </p:nvSpPr>
        <p:spPr>
          <a:xfrm rot="5400000">
            <a:off x="9675395" y="5071999"/>
            <a:ext cx="718200" cy="724683"/>
          </a:xfrm>
          <a:custGeom>
            <a:avLst/>
            <a:gdLst>
              <a:gd name="connsiteX0" fmla="*/ 0 w 1522776"/>
              <a:gd name="connsiteY0" fmla="*/ 0 h 1522754"/>
              <a:gd name="connsiteX1" fmla="*/ 1522776 w 1522776"/>
              <a:gd name="connsiteY1" fmla="*/ 0 h 1522754"/>
              <a:gd name="connsiteX2" fmla="*/ 1522776 w 1522776"/>
              <a:gd name="connsiteY2" fmla="*/ 1522754 h 1522754"/>
              <a:gd name="connsiteX3" fmla="*/ 0 w 1522776"/>
              <a:gd name="connsiteY3" fmla="*/ 1522754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776" h="1522754">
                <a:moveTo>
                  <a:pt x="0" y="0"/>
                </a:moveTo>
                <a:lnTo>
                  <a:pt x="1522776" y="0"/>
                </a:lnTo>
                <a:lnTo>
                  <a:pt x="1522776" y="1522754"/>
                </a:lnTo>
                <a:lnTo>
                  <a:pt x="0" y="1522754"/>
                </a:lnTo>
                <a:close/>
              </a:path>
            </a:pathLst>
          </a:custGeom>
          <a:solidFill>
            <a:srgbClr val="38807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BF97717-C6E0-403F-9319-767D7D67A61D}"/>
              </a:ext>
            </a:extLst>
          </p:cNvPr>
          <p:cNvSpPr>
            <a:spLocks noChangeAspect="1"/>
          </p:cNvSpPr>
          <p:nvPr/>
        </p:nvSpPr>
        <p:spPr>
          <a:xfrm rot="5400000">
            <a:off x="11124760" y="3622612"/>
            <a:ext cx="718200" cy="724683"/>
          </a:xfrm>
          <a:custGeom>
            <a:avLst/>
            <a:gdLst>
              <a:gd name="connsiteX0" fmla="*/ 0 w 1522776"/>
              <a:gd name="connsiteY0" fmla="*/ 0 h 1522754"/>
              <a:gd name="connsiteX1" fmla="*/ 1522776 w 1522776"/>
              <a:gd name="connsiteY1" fmla="*/ 0 h 1522754"/>
              <a:gd name="connsiteX2" fmla="*/ 1522776 w 1522776"/>
              <a:gd name="connsiteY2" fmla="*/ 1522754 h 1522754"/>
              <a:gd name="connsiteX3" fmla="*/ 0 w 1522776"/>
              <a:gd name="connsiteY3" fmla="*/ 1522754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2776" h="1522754">
                <a:moveTo>
                  <a:pt x="0" y="0"/>
                </a:moveTo>
                <a:lnTo>
                  <a:pt x="1522776" y="0"/>
                </a:lnTo>
                <a:lnTo>
                  <a:pt x="1522776" y="1522754"/>
                </a:lnTo>
                <a:lnTo>
                  <a:pt x="0" y="1522754"/>
                </a:lnTo>
                <a:close/>
              </a:path>
            </a:pathLst>
          </a:custGeom>
          <a:solidFill>
            <a:srgbClr val="38807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8A4736-A6F0-4564-817C-696574A608DA}"/>
              </a:ext>
            </a:extLst>
          </p:cNvPr>
          <p:cNvSpPr>
            <a:spLocks noChangeAspect="1"/>
          </p:cNvSpPr>
          <p:nvPr/>
        </p:nvSpPr>
        <p:spPr>
          <a:xfrm rot="5400000">
            <a:off x="9675395" y="5796692"/>
            <a:ext cx="718200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444DD82-C62D-4752-9595-F6C6ECA3EF0F}"/>
              </a:ext>
            </a:extLst>
          </p:cNvPr>
          <p:cNvSpPr>
            <a:spLocks noChangeAspect="1"/>
          </p:cNvSpPr>
          <p:nvPr/>
        </p:nvSpPr>
        <p:spPr>
          <a:xfrm rot="5400000">
            <a:off x="8950712" y="5071999"/>
            <a:ext cx="718200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C69C3EA-B39D-4646-872E-D4809EDA0A4B}"/>
              </a:ext>
            </a:extLst>
          </p:cNvPr>
          <p:cNvSpPr>
            <a:spLocks noChangeAspect="1"/>
          </p:cNvSpPr>
          <p:nvPr/>
        </p:nvSpPr>
        <p:spPr>
          <a:xfrm rot="5400000">
            <a:off x="10762419" y="3984964"/>
            <a:ext cx="718200" cy="1449366"/>
          </a:xfrm>
          <a:custGeom>
            <a:avLst/>
            <a:gdLst>
              <a:gd name="connsiteX0" fmla="*/ 761388 w 1522776"/>
              <a:gd name="connsiteY0" fmla="*/ 0 h 3045508"/>
              <a:gd name="connsiteX1" fmla="*/ 761388 w 1522776"/>
              <a:gd name="connsiteY1" fmla="*/ 0 h 3045508"/>
              <a:gd name="connsiteX2" fmla="*/ 0 w 1522776"/>
              <a:gd name="connsiteY2" fmla="*/ 761377 h 3045508"/>
              <a:gd name="connsiteX3" fmla="*/ 0 w 1522776"/>
              <a:gd name="connsiteY3" fmla="*/ 2284132 h 3045508"/>
              <a:gd name="connsiteX4" fmla="*/ 761388 w 1522776"/>
              <a:gd name="connsiteY4" fmla="*/ 3045509 h 3045508"/>
              <a:gd name="connsiteX5" fmla="*/ 1522776 w 1522776"/>
              <a:gd name="connsiteY5" fmla="*/ 2284132 h 3045508"/>
              <a:gd name="connsiteX6" fmla="*/ 1522776 w 1522776"/>
              <a:gd name="connsiteY6" fmla="*/ 761377 h 3045508"/>
              <a:gd name="connsiteX7" fmla="*/ 761388 w 1522776"/>
              <a:gd name="connsiteY7" fmla="*/ 0 h 304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2776" h="3045508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lnTo>
                  <a:pt x="0" y="2284132"/>
                </a:lnTo>
                <a:cubicBezTo>
                  <a:pt x="0" y="2704792"/>
                  <a:pt x="340721" y="3045509"/>
                  <a:pt x="761388" y="3045509"/>
                </a:cubicBezTo>
                <a:cubicBezTo>
                  <a:pt x="1182055" y="3045509"/>
                  <a:pt x="1522776" y="2704792"/>
                  <a:pt x="1522776" y="2284132"/>
                </a:cubicBezTo>
                <a:lnTo>
                  <a:pt x="1522776" y="761377"/>
                </a:ln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7AF0B2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FDC9C07-CFC9-4D18-A81D-AA2EF64B973B}"/>
              </a:ext>
            </a:extLst>
          </p:cNvPr>
          <p:cNvSpPr>
            <a:spLocks noChangeAspect="1"/>
          </p:cNvSpPr>
          <p:nvPr/>
        </p:nvSpPr>
        <p:spPr>
          <a:xfrm rot="5400000">
            <a:off x="10037736" y="3984964"/>
            <a:ext cx="718200" cy="1449366"/>
          </a:xfrm>
          <a:custGeom>
            <a:avLst/>
            <a:gdLst>
              <a:gd name="connsiteX0" fmla="*/ 761388 w 1522776"/>
              <a:gd name="connsiteY0" fmla="*/ 0 h 3045508"/>
              <a:gd name="connsiteX1" fmla="*/ 761388 w 1522776"/>
              <a:gd name="connsiteY1" fmla="*/ 0 h 3045508"/>
              <a:gd name="connsiteX2" fmla="*/ 0 w 1522776"/>
              <a:gd name="connsiteY2" fmla="*/ 761377 h 3045508"/>
              <a:gd name="connsiteX3" fmla="*/ 0 w 1522776"/>
              <a:gd name="connsiteY3" fmla="*/ 2284132 h 3045508"/>
              <a:gd name="connsiteX4" fmla="*/ 761388 w 1522776"/>
              <a:gd name="connsiteY4" fmla="*/ 3045509 h 3045508"/>
              <a:gd name="connsiteX5" fmla="*/ 1522776 w 1522776"/>
              <a:gd name="connsiteY5" fmla="*/ 2284132 h 3045508"/>
              <a:gd name="connsiteX6" fmla="*/ 1522776 w 1522776"/>
              <a:gd name="connsiteY6" fmla="*/ 761377 h 3045508"/>
              <a:gd name="connsiteX7" fmla="*/ 761388 w 1522776"/>
              <a:gd name="connsiteY7" fmla="*/ 0 h 304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2776" h="3045508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lnTo>
                  <a:pt x="0" y="2284132"/>
                </a:lnTo>
                <a:cubicBezTo>
                  <a:pt x="0" y="2704792"/>
                  <a:pt x="340721" y="3045509"/>
                  <a:pt x="761388" y="3045509"/>
                </a:cubicBezTo>
                <a:cubicBezTo>
                  <a:pt x="1182055" y="3045509"/>
                  <a:pt x="1522776" y="2704792"/>
                  <a:pt x="1522776" y="2284132"/>
                </a:cubicBezTo>
                <a:lnTo>
                  <a:pt x="1522776" y="761377"/>
                </a:ln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03A680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30AC8B0-D01E-476A-A80B-36007AA31050}"/>
              </a:ext>
            </a:extLst>
          </p:cNvPr>
          <p:cNvSpPr>
            <a:spLocks noChangeAspect="1"/>
          </p:cNvSpPr>
          <p:nvPr/>
        </p:nvSpPr>
        <p:spPr>
          <a:xfrm rot="5400000">
            <a:off x="10400077" y="4347306"/>
            <a:ext cx="718200" cy="724683"/>
          </a:xfrm>
          <a:custGeom>
            <a:avLst/>
            <a:gdLst>
              <a:gd name="connsiteX0" fmla="*/ 761388 w 1522776"/>
              <a:gd name="connsiteY0" fmla="*/ 0 h 1522754"/>
              <a:gd name="connsiteX1" fmla="*/ 761388 w 1522776"/>
              <a:gd name="connsiteY1" fmla="*/ 0 h 1522754"/>
              <a:gd name="connsiteX2" fmla="*/ 0 w 1522776"/>
              <a:gd name="connsiteY2" fmla="*/ 761377 h 1522754"/>
              <a:gd name="connsiteX3" fmla="*/ 761388 w 1522776"/>
              <a:gd name="connsiteY3" fmla="*/ 1522754 h 1522754"/>
              <a:gd name="connsiteX4" fmla="*/ 1522776 w 1522776"/>
              <a:gd name="connsiteY4" fmla="*/ 761377 h 1522754"/>
              <a:gd name="connsiteX5" fmla="*/ 761388 w 1522776"/>
              <a:gd name="connsiteY5" fmla="*/ 0 h 152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776" h="1522754">
                <a:moveTo>
                  <a:pt x="761388" y="0"/>
                </a:moveTo>
                <a:lnTo>
                  <a:pt x="761388" y="0"/>
                </a:lnTo>
                <a:cubicBezTo>
                  <a:pt x="340721" y="0"/>
                  <a:pt x="0" y="340716"/>
                  <a:pt x="0" y="761377"/>
                </a:cubicBezTo>
                <a:cubicBezTo>
                  <a:pt x="0" y="1182038"/>
                  <a:pt x="340721" y="1522754"/>
                  <a:pt x="761388" y="1522754"/>
                </a:cubicBezTo>
                <a:cubicBezTo>
                  <a:pt x="1182055" y="1522754"/>
                  <a:pt x="1522776" y="1182038"/>
                  <a:pt x="1522776" y="761377"/>
                </a:cubicBezTo>
                <a:cubicBezTo>
                  <a:pt x="1522776" y="340716"/>
                  <a:pt x="1182055" y="0"/>
                  <a:pt x="761388" y="0"/>
                </a:cubicBezTo>
              </a:path>
            </a:pathLst>
          </a:custGeom>
          <a:solidFill>
            <a:srgbClr val="C4F2D9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62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FC534-7982-4E33-A724-8826C497D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BCBEC0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BEBC3A0-D734-4604-9FC7-250CB84DEC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9137" y="3724275"/>
            <a:ext cx="8932862" cy="1620000"/>
          </a:xfrm>
          <a:prstGeom prst="roundRect">
            <a:avLst>
              <a:gd name="adj" fmla="val 50000"/>
            </a:avLst>
          </a:prstGeom>
          <a:solidFill>
            <a:srgbClr val="015945"/>
          </a:solidFill>
        </p:spPr>
        <p:txBody>
          <a:bodyPr lIns="468000" rIns="972000" anchor="ctr" anchorCtr="0"/>
          <a:lstStyle>
            <a:lvl1pPr marL="0" indent="0">
              <a:lnSpc>
                <a:spcPct val="100000"/>
              </a:lnSpc>
              <a:buNone/>
              <a:defRPr sz="2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E65C3B4-2DEA-4AD9-8319-4ED2A0E07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9138" y="3724274"/>
            <a:ext cx="1619999" cy="1619999"/>
          </a:xfrm>
          <a:prstGeom prst="ellipse">
            <a:avLst/>
          </a:prstGeom>
          <a:solidFill>
            <a:srgbClr val="7BEFB2"/>
          </a:solidFill>
        </p:spPr>
        <p:txBody>
          <a:bodyPr wrap="square" bIns="72000" anchor="ctr" anchorCtr="0"/>
          <a:lstStyle>
            <a:lvl1pPr marL="0" indent="0" algn="ctr">
              <a:buNone/>
              <a:defRPr sz="60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 (alternati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FC534-7982-4E33-A724-8826C497D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BCBEC0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317BF8-CEC2-4649-94F5-12F566C39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000123" y="3724275"/>
            <a:ext cx="8932862" cy="1620000"/>
          </a:xfrm>
          <a:prstGeom prst="roundRect">
            <a:avLst>
              <a:gd name="adj" fmla="val 50000"/>
            </a:avLst>
          </a:prstGeom>
          <a:solidFill>
            <a:srgbClr val="015945"/>
          </a:solidFill>
        </p:spPr>
        <p:txBody>
          <a:bodyPr lIns="1116000" rIns="468000" anchor="ctr" anchorCtr="0"/>
          <a:lstStyle>
            <a:lvl1pPr marL="0" indent="0">
              <a:lnSpc>
                <a:spcPct val="100000"/>
              </a:lnSpc>
              <a:buNone/>
              <a:defRPr sz="2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56D31FE-CDD5-4D8E-B9B7-5F97AFAC3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2739" y="3724274"/>
            <a:ext cx="1619999" cy="1619999"/>
          </a:xfrm>
          <a:prstGeom prst="ellipse">
            <a:avLst/>
          </a:prstGeom>
          <a:solidFill>
            <a:srgbClr val="7BEFB2"/>
          </a:solidFill>
        </p:spPr>
        <p:txBody>
          <a:bodyPr wrap="square" bIns="72000" anchor="ctr" anchorCtr="0"/>
          <a:lstStyle>
            <a:lvl1pPr marL="0" indent="0" algn="ctr">
              <a:buNone/>
              <a:defRPr sz="60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86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 (gr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FC534-7982-4E33-A724-8826C497D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BCBEC0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BEBC3A0-D734-4604-9FC7-250CB84DEC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9137" y="3724275"/>
            <a:ext cx="8932862" cy="1620000"/>
          </a:xfrm>
          <a:prstGeom prst="roundRect">
            <a:avLst>
              <a:gd name="adj" fmla="val 50000"/>
            </a:avLst>
          </a:prstGeom>
          <a:solidFill>
            <a:srgbClr val="F1F2F2"/>
          </a:solidFill>
        </p:spPr>
        <p:txBody>
          <a:bodyPr lIns="468000" rIns="972000" anchor="ctr" anchorCtr="0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E65C3B4-2DEA-4AD9-8319-4ED2A0E07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9138" y="3724274"/>
            <a:ext cx="1619999" cy="1619999"/>
          </a:xfrm>
          <a:prstGeom prst="ellipse">
            <a:avLst/>
          </a:prstGeom>
          <a:solidFill>
            <a:srgbClr val="BCBEC0"/>
          </a:solidFill>
        </p:spPr>
        <p:txBody>
          <a:bodyPr wrap="square" bIns="72000" anchor="ctr" anchorCtr="0"/>
          <a:lstStyle>
            <a:lvl1pPr marL="0" indent="0" algn="ctr">
              <a:buNone/>
              <a:defRPr sz="60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94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 grå (alternati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FC534-7982-4E33-A724-8826C497D4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BCBEC0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317BF8-CEC2-4649-94F5-12F566C39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000123" y="3724275"/>
            <a:ext cx="8932862" cy="1620000"/>
          </a:xfrm>
          <a:prstGeom prst="roundRect">
            <a:avLst>
              <a:gd name="adj" fmla="val 50000"/>
            </a:avLst>
          </a:prstGeom>
          <a:solidFill>
            <a:srgbClr val="F1F2F2"/>
          </a:solidFill>
        </p:spPr>
        <p:txBody>
          <a:bodyPr lIns="1116000" rIns="468000" anchor="ctr" anchorCtr="0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56D31FE-CDD5-4D8E-B9B7-5F97AFAC3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32739" y="3724274"/>
            <a:ext cx="1619999" cy="1619999"/>
          </a:xfrm>
          <a:prstGeom prst="ellipse">
            <a:avLst/>
          </a:prstGeom>
          <a:solidFill>
            <a:srgbClr val="BCBEC0"/>
          </a:solidFill>
        </p:spPr>
        <p:txBody>
          <a:bodyPr wrap="square" bIns="72000" anchor="ctr" anchorCtr="0"/>
          <a:lstStyle>
            <a:lvl1pPr marL="0" indent="0" algn="ctr">
              <a:buNone/>
              <a:defRPr sz="60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71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5">
            <a:extLst>
              <a:ext uri="{FF2B5EF4-FFF2-40B4-BE49-F238E27FC236}">
                <a16:creationId xmlns:a16="http://schemas.microsoft.com/office/drawing/2014/main" id="{313E9F5C-37A4-4686-8EA0-323A664996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06900" y="3285000"/>
            <a:ext cx="3378200" cy="288000"/>
            <a:chOff x="375603" y="6363759"/>
            <a:chExt cx="1683184" cy="14499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17105C3-6FFE-4835-8472-B5D511824965}"/>
                </a:ext>
              </a:extLst>
            </p:cNvPr>
            <p:cNvSpPr/>
            <p:nvPr/>
          </p:nvSpPr>
          <p:spPr>
            <a:xfrm>
              <a:off x="375445" y="6363601"/>
              <a:ext cx="248852" cy="145936"/>
            </a:xfrm>
            <a:custGeom>
              <a:avLst/>
              <a:gdLst>
                <a:gd name="connsiteX0" fmla="*/ 238451 w 248852"/>
                <a:gd name="connsiteY0" fmla="*/ 10874 h 145936"/>
                <a:gd name="connsiteX1" fmla="*/ 186758 w 248852"/>
                <a:gd name="connsiteY1" fmla="*/ 10874 h 145936"/>
                <a:gd name="connsiteX2" fmla="*/ 135695 w 248852"/>
                <a:gd name="connsiteY2" fmla="*/ 61936 h 145936"/>
                <a:gd name="connsiteX3" fmla="*/ 135064 w 248852"/>
                <a:gd name="connsiteY3" fmla="*/ 10874 h 145936"/>
                <a:gd name="connsiteX4" fmla="*/ 83371 w 248852"/>
                <a:gd name="connsiteY4" fmla="*/ 10874 h 145936"/>
                <a:gd name="connsiteX5" fmla="*/ 10875 w 248852"/>
                <a:gd name="connsiteY5" fmla="*/ 83370 h 145936"/>
                <a:gd name="connsiteX6" fmla="*/ 10875 w 248852"/>
                <a:gd name="connsiteY6" fmla="*/ 135062 h 145936"/>
                <a:gd name="connsiteX7" fmla="*/ 62568 w 248852"/>
                <a:gd name="connsiteY7" fmla="*/ 135062 h 145936"/>
                <a:gd name="connsiteX8" fmla="*/ 113631 w 248852"/>
                <a:gd name="connsiteY8" fmla="*/ 84000 h 145936"/>
                <a:gd name="connsiteX9" fmla="*/ 114261 w 248852"/>
                <a:gd name="connsiteY9" fmla="*/ 135062 h 145936"/>
                <a:gd name="connsiteX10" fmla="*/ 165954 w 248852"/>
                <a:gd name="connsiteY10" fmla="*/ 135062 h 145936"/>
                <a:gd name="connsiteX11" fmla="*/ 238451 w 248852"/>
                <a:gd name="connsiteY11" fmla="*/ 62567 h 145936"/>
                <a:gd name="connsiteX12" fmla="*/ 238451 w 248852"/>
                <a:gd name="connsiteY12" fmla="*/ 10874 h 14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852" h="145936">
                  <a:moveTo>
                    <a:pt x="238451" y="10874"/>
                  </a:moveTo>
                  <a:cubicBezTo>
                    <a:pt x="223952" y="-3625"/>
                    <a:pt x="201257" y="-3625"/>
                    <a:pt x="186758" y="10874"/>
                  </a:cubicBezTo>
                  <a:lnTo>
                    <a:pt x="135695" y="61936"/>
                  </a:lnTo>
                  <a:cubicBezTo>
                    <a:pt x="149564" y="47437"/>
                    <a:pt x="149564" y="24743"/>
                    <a:pt x="135064" y="10874"/>
                  </a:cubicBezTo>
                  <a:cubicBezTo>
                    <a:pt x="120565" y="-3625"/>
                    <a:pt x="97871" y="-3625"/>
                    <a:pt x="83371" y="10874"/>
                  </a:cubicBezTo>
                  <a:lnTo>
                    <a:pt x="10875" y="83370"/>
                  </a:lnTo>
                  <a:cubicBezTo>
                    <a:pt x="-3625" y="97869"/>
                    <a:pt x="-3625" y="120563"/>
                    <a:pt x="10875" y="135062"/>
                  </a:cubicBezTo>
                  <a:cubicBezTo>
                    <a:pt x="25374" y="149561"/>
                    <a:pt x="48068" y="149561"/>
                    <a:pt x="62568" y="135062"/>
                  </a:cubicBezTo>
                  <a:lnTo>
                    <a:pt x="113631" y="84000"/>
                  </a:lnTo>
                  <a:cubicBezTo>
                    <a:pt x="99762" y="98499"/>
                    <a:pt x="99762" y="121194"/>
                    <a:pt x="114261" y="135062"/>
                  </a:cubicBezTo>
                  <a:cubicBezTo>
                    <a:pt x="128760" y="149561"/>
                    <a:pt x="151455" y="149561"/>
                    <a:pt x="165954" y="135062"/>
                  </a:cubicBezTo>
                  <a:lnTo>
                    <a:pt x="238451" y="62567"/>
                  </a:lnTo>
                  <a:cubicBezTo>
                    <a:pt x="252320" y="48068"/>
                    <a:pt x="252320" y="24743"/>
                    <a:pt x="238451" y="10874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1AD4F1-DCDF-4BAF-B1A5-9C94FEF610B3}"/>
                </a:ext>
              </a:extLst>
            </p:cNvPr>
            <p:cNvSpPr/>
            <p:nvPr/>
          </p:nvSpPr>
          <p:spPr>
            <a:xfrm>
              <a:off x="727369" y="6366910"/>
              <a:ext cx="113473" cy="139317"/>
            </a:xfrm>
            <a:custGeom>
              <a:avLst/>
              <a:gdLst>
                <a:gd name="connsiteX0" fmla="*/ 93300 w 113473"/>
                <a:gd name="connsiteY0" fmla="*/ 42237 h 139317"/>
                <a:gd name="connsiteX1" fmla="*/ 93300 w 113473"/>
                <a:gd name="connsiteY1" fmla="*/ 0 h 139317"/>
                <a:gd name="connsiteX2" fmla="*/ 113473 w 113473"/>
                <a:gd name="connsiteY2" fmla="*/ 0 h 139317"/>
                <a:gd name="connsiteX3" fmla="*/ 113473 w 113473"/>
                <a:gd name="connsiteY3" fmla="*/ 139317 h 139317"/>
                <a:gd name="connsiteX4" fmla="*/ 89518 w 113473"/>
                <a:gd name="connsiteY4" fmla="*/ 139317 h 139317"/>
                <a:gd name="connsiteX5" fmla="*/ 46650 w 113473"/>
                <a:gd name="connsiteY5" fmla="*/ 71865 h 139317"/>
                <a:gd name="connsiteX6" fmla="*/ 19543 w 113473"/>
                <a:gd name="connsiteY6" fmla="*/ 27107 h 139317"/>
                <a:gd name="connsiteX7" fmla="*/ 20173 w 113473"/>
                <a:gd name="connsiteY7" fmla="*/ 97081 h 139317"/>
                <a:gd name="connsiteX8" fmla="*/ 20173 w 113473"/>
                <a:gd name="connsiteY8" fmla="*/ 139317 h 139317"/>
                <a:gd name="connsiteX9" fmla="*/ 0 w 113473"/>
                <a:gd name="connsiteY9" fmla="*/ 139317 h 139317"/>
                <a:gd name="connsiteX10" fmla="*/ 0 w 113473"/>
                <a:gd name="connsiteY10" fmla="*/ 0 h 139317"/>
                <a:gd name="connsiteX11" fmla="*/ 23955 w 113473"/>
                <a:gd name="connsiteY11" fmla="*/ 0 h 139317"/>
                <a:gd name="connsiteX12" fmla="*/ 66823 w 113473"/>
                <a:gd name="connsiteY12" fmla="*/ 67452 h 139317"/>
                <a:gd name="connsiteX13" fmla="*/ 93930 w 113473"/>
                <a:gd name="connsiteY13" fmla="*/ 112210 h 139317"/>
                <a:gd name="connsiteX14" fmla="*/ 93300 w 113473"/>
                <a:gd name="connsiteY14" fmla="*/ 42237 h 13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73" h="139317">
                  <a:moveTo>
                    <a:pt x="93300" y="42237"/>
                  </a:moveTo>
                  <a:lnTo>
                    <a:pt x="93300" y="0"/>
                  </a:lnTo>
                  <a:lnTo>
                    <a:pt x="113473" y="0"/>
                  </a:lnTo>
                  <a:lnTo>
                    <a:pt x="113473" y="139317"/>
                  </a:lnTo>
                  <a:lnTo>
                    <a:pt x="89518" y="139317"/>
                  </a:lnTo>
                  <a:lnTo>
                    <a:pt x="46650" y="71865"/>
                  </a:lnTo>
                  <a:cubicBezTo>
                    <a:pt x="34042" y="52323"/>
                    <a:pt x="25216" y="37193"/>
                    <a:pt x="19543" y="27107"/>
                  </a:cubicBezTo>
                  <a:cubicBezTo>
                    <a:pt x="20173" y="42867"/>
                    <a:pt x="20173" y="66192"/>
                    <a:pt x="20173" y="97081"/>
                  </a:cubicBezTo>
                  <a:lnTo>
                    <a:pt x="20173" y="139317"/>
                  </a:lnTo>
                  <a:lnTo>
                    <a:pt x="0" y="139317"/>
                  </a:lnTo>
                  <a:lnTo>
                    <a:pt x="0" y="0"/>
                  </a:lnTo>
                  <a:lnTo>
                    <a:pt x="23955" y="0"/>
                  </a:lnTo>
                  <a:lnTo>
                    <a:pt x="66823" y="67452"/>
                  </a:lnTo>
                  <a:cubicBezTo>
                    <a:pt x="78170" y="85734"/>
                    <a:pt x="87626" y="100863"/>
                    <a:pt x="93930" y="112210"/>
                  </a:cubicBezTo>
                  <a:cubicBezTo>
                    <a:pt x="93300" y="97081"/>
                    <a:pt x="93300" y="73756"/>
                    <a:pt x="93300" y="42237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952AC34-D787-4ABF-AF0F-FE9288CB7382}"/>
                </a:ext>
              </a:extLst>
            </p:cNvPr>
            <p:cNvSpPr/>
            <p:nvPr/>
          </p:nvSpPr>
          <p:spPr>
            <a:xfrm>
              <a:off x="859124" y="6402843"/>
              <a:ext cx="99604" cy="105906"/>
            </a:xfrm>
            <a:custGeom>
              <a:avLst/>
              <a:gdLst>
                <a:gd name="connsiteX0" fmla="*/ 28368 w 99604"/>
                <a:gd name="connsiteY0" fmla="*/ 79430 h 105906"/>
                <a:gd name="connsiteX1" fmla="*/ 49802 w 99604"/>
                <a:gd name="connsiteY1" fmla="*/ 88886 h 105906"/>
                <a:gd name="connsiteX2" fmla="*/ 71236 w 99604"/>
                <a:gd name="connsiteY2" fmla="*/ 79430 h 105906"/>
                <a:gd name="connsiteX3" fmla="*/ 79431 w 99604"/>
                <a:gd name="connsiteY3" fmla="*/ 52953 h 105906"/>
                <a:gd name="connsiteX4" fmla="*/ 71236 w 99604"/>
                <a:gd name="connsiteY4" fmla="*/ 26477 h 105906"/>
                <a:gd name="connsiteX5" fmla="*/ 49802 w 99604"/>
                <a:gd name="connsiteY5" fmla="*/ 17021 h 105906"/>
                <a:gd name="connsiteX6" fmla="*/ 28368 w 99604"/>
                <a:gd name="connsiteY6" fmla="*/ 26477 h 105906"/>
                <a:gd name="connsiteX7" fmla="*/ 20173 w 99604"/>
                <a:gd name="connsiteY7" fmla="*/ 52953 h 105906"/>
                <a:gd name="connsiteX8" fmla="*/ 28368 w 99604"/>
                <a:gd name="connsiteY8" fmla="*/ 79430 h 105906"/>
                <a:gd name="connsiteX9" fmla="*/ 86366 w 99604"/>
                <a:gd name="connsiteY9" fmla="*/ 91407 h 105906"/>
                <a:gd name="connsiteX10" fmla="*/ 49802 w 99604"/>
                <a:gd name="connsiteY10" fmla="*/ 105906 h 105906"/>
                <a:gd name="connsiteX11" fmla="*/ 13869 w 99604"/>
                <a:gd name="connsiteY11" fmla="*/ 91407 h 105906"/>
                <a:gd name="connsiteX12" fmla="*/ 0 w 99604"/>
                <a:gd name="connsiteY12" fmla="*/ 52953 h 105906"/>
                <a:gd name="connsiteX13" fmla="*/ 13869 w 99604"/>
                <a:gd name="connsiteY13" fmla="*/ 14499 h 105906"/>
                <a:gd name="connsiteX14" fmla="*/ 49802 w 99604"/>
                <a:gd name="connsiteY14" fmla="*/ 0 h 105906"/>
                <a:gd name="connsiteX15" fmla="*/ 85735 w 99604"/>
                <a:gd name="connsiteY15" fmla="*/ 14499 h 105906"/>
                <a:gd name="connsiteX16" fmla="*/ 99604 w 99604"/>
                <a:gd name="connsiteY16" fmla="*/ 52953 h 105906"/>
                <a:gd name="connsiteX17" fmla="*/ 86366 w 99604"/>
                <a:gd name="connsiteY17" fmla="*/ 91407 h 1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604" h="105906">
                  <a:moveTo>
                    <a:pt x="28368" y="79430"/>
                  </a:moveTo>
                  <a:cubicBezTo>
                    <a:pt x="33412" y="85734"/>
                    <a:pt x="40976" y="88886"/>
                    <a:pt x="49802" y="88886"/>
                  </a:cubicBezTo>
                  <a:cubicBezTo>
                    <a:pt x="58628" y="88886"/>
                    <a:pt x="66193" y="85734"/>
                    <a:pt x="71236" y="79430"/>
                  </a:cubicBezTo>
                  <a:cubicBezTo>
                    <a:pt x="76279" y="73126"/>
                    <a:pt x="79431" y="64300"/>
                    <a:pt x="79431" y="52953"/>
                  </a:cubicBezTo>
                  <a:cubicBezTo>
                    <a:pt x="79431" y="41606"/>
                    <a:pt x="76910" y="32781"/>
                    <a:pt x="71236" y="26477"/>
                  </a:cubicBezTo>
                  <a:cubicBezTo>
                    <a:pt x="66193" y="20173"/>
                    <a:pt x="58628" y="17021"/>
                    <a:pt x="49802" y="17021"/>
                  </a:cubicBezTo>
                  <a:cubicBezTo>
                    <a:pt x="40976" y="17021"/>
                    <a:pt x="33412" y="20173"/>
                    <a:pt x="28368" y="26477"/>
                  </a:cubicBezTo>
                  <a:cubicBezTo>
                    <a:pt x="23325" y="32781"/>
                    <a:pt x="20173" y="41606"/>
                    <a:pt x="20173" y="52953"/>
                  </a:cubicBezTo>
                  <a:cubicBezTo>
                    <a:pt x="20173" y="64300"/>
                    <a:pt x="22695" y="73126"/>
                    <a:pt x="28368" y="79430"/>
                  </a:cubicBezTo>
                  <a:moveTo>
                    <a:pt x="86366" y="91407"/>
                  </a:moveTo>
                  <a:cubicBezTo>
                    <a:pt x="76910" y="100863"/>
                    <a:pt x="64932" y="105906"/>
                    <a:pt x="49802" y="105906"/>
                  </a:cubicBezTo>
                  <a:cubicBezTo>
                    <a:pt x="34672" y="105906"/>
                    <a:pt x="22695" y="100863"/>
                    <a:pt x="13869" y="91407"/>
                  </a:cubicBezTo>
                  <a:cubicBezTo>
                    <a:pt x="4413" y="81951"/>
                    <a:pt x="0" y="68713"/>
                    <a:pt x="0" y="52953"/>
                  </a:cubicBezTo>
                  <a:cubicBezTo>
                    <a:pt x="0" y="37193"/>
                    <a:pt x="4413" y="23955"/>
                    <a:pt x="13869" y="14499"/>
                  </a:cubicBezTo>
                  <a:cubicBezTo>
                    <a:pt x="22695" y="5043"/>
                    <a:pt x="35303" y="0"/>
                    <a:pt x="49802" y="0"/>
                  </a:cubicBezTo>
                  <a:cubicBezTo>
                    <a:pt x="64932" y="0"/>
                    <a:pt x="76910" y="5043"/>
                    <a:pt x="85735" y="14499"/>
                  </a:cubicBezTo>
                  <a:cubicBezTo>
                    <a:pt x="94561" y="23955"/>
                    <a:pt x="99604" y="37193"/>
                    <a:pt x="99604" y="52953"/>
                  </a:cubicBezTo>
                  <a:cubicBezTo>
                    <a:pt x="99604" y="68713"/>
                    <a:pt x="95191" y="81951"/>
                    <a:pt x="86366" y="91407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7B7FF88-4342-4009-AE08-78DA945B4AA2}"/>
                </a:ext>
              </a:extLst>
            </p:cNvPr>
            <p:cNvSpPr/>
            <p:nvPr/>
          </p:nvSpPr>
          <p:spPr>
            <a:xfrm>
              <a:off x="976379" y="6403473"/>
              <a:ext cx="56106" cy="102754"/>
            </a:xfrm>
            <a:custGeom>
              <a:avLst/>
              <a:gdLst>
                <a:gd name="connsiteX0" fmla="*/ 50432 w 56106"/>
                <a:gd name="connsiteY0" fmla="*/ 0 h 102754"/>
                <a:gd name="connsiteX1" fmla="*/ 56106 w 56106"/>
                <a:gd name="connsiteY1" fmla="*/ 0 h 102754"/>
                <a:gd name="connsiteX2" fmla="*/ 56106 w 56106"/>
                <a:gd name="connsiteY2" fmla="*/ 18912 h 102754"/>
                <a:gd name="connsiteX3" fmla="*/ 51063 w 56106"/>
                <a:gd name="connsiteY3" fmla="*/ 18912 h 102754"/>
                <a:gd name="connsiteX4" fmla="*/ 27738 w 56106"/>
                <a:gd name="connsiteY4" fmla="*/ 26477 h 102754"/>
                <a:gd name="connsiteX5" fmla="*/ 19543 w 56106"/>
                <a:gd name="connsiteY5" fmla="*/ 47910 h 102754"/>
                <a:gd name="connsiteX6" fmla="*/ 19543 w 56106"/>
                <a:gd name="connsiteY6" fmla="*/ 102754 h 102754"/>
                <a:gd name="connsiteX7" fmla="*/ 0 w 56106"/>
                <a:gd name="connsiteY7" fmla="*/ 102754 h 102754"/>
                <a:gd name="connsiteX8" fmla="*/ 0 w 56106"/>
                <a:gd name="connsiteY8" fmla="*/ 1891 h 102754"/>
                <a:gd name="connsiteX9" fmla="*/ 18912 w 56106"/>
                <a:gd name="connsiteY9" fmla="*/ 1891 h 102754"/>
                <a:gd name="connsiteX10" fmla="*/ 18912 w 56106"/>
                <a:gd name="connsiteY10" fmla="*/ 20173 h 102754"/>
                <a:gd name="connsiteX11" fmla="*/ 50432 w 56106"/>
                <a:gd name="connsiteY11" fmla="*/ 0 h 102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06" h="102754">
                  <a:moveTo>
                    <a:pt x="50432" y="0"/>
                  </a:moveTo>
                  <a:cubicBezTo>
                    <a:pt x="53585" y="0"/>
                    <a:pt x="55476" y="0"/>
                    <a:pt x="56106" y="0"/>
                  </a:cubicBezTo>
                  <a:lnTo>
                    <a:pt x="56106" y="18912"/>
                  </a:lnTo>
                  <a:lnTo>
                    <a:pt x="51063" y="18912"/>
                  </a:lnTo>
                  <a:cubicBezTo>
                    <a:pt x="40976" y="18912"/>
                    <a:pt x="33411" y="21433"/>
                    <a:pt x="27738" y="26477"/>
                  </a:cubicBezTo>
                  <a:cubicBezTo>
                    <a:pt x="22064" y="31520"/>
                    <a:pt x="19543" y="38454"/>
                    <a:pt x="19543" y="47910"/>
                  </a:cubicBezTo>
                  <a:lnTo>
                    <a:pt x="19543" y="102754"/>
                  </a:lnTo>
                  <a:lnTo>
                    <a:pt x="0" y="102754"/>
                  </a:lnTo>
                  <a:lnTo>
                    <a:pt x="0" y="1891"/>
                  </a:lnTo>
                  <a:lnTo>
                    <a:pt x="18912" y="1891"/>
                  </a:lnTo>
                  <a:lnTo>
                    <a:pt x="18912" y="20173"/>
                  </a:lnTo>
                  <a:cubicBezTo>
                    <a:pt x="25216" y="6934"/>
                    <a:pt x="35303" y="0"/>
                    <a:pt x="50432" y="0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4AE69E1-4907-49B2-9D78-35CD85FEB994}"/>
                </a:ext>
              </a:extLst>
            </p:cNvPr>
            <p:cNvSpPr/>
            <p:nvPr/>
          </p:nvSpPr>
          <p:spPr>
            <a:xfrm>
              <a:off x="1036268" y="6402843"/>
              <a:ext cx="86995" cy="105906"/>
            </a:xfrm>
            <a:custGeom>
              <a:avLst/>
              <a:gdLst>
                <a:gd name="connsiteX0" fmla="*/ 44128 w 86995"/>
                <a:gd name="connsiteY0" fmla="*/ 105906 h 105906"/>
                <a:gd name="connsiteX1" fmla="*/ 0 w 86995"/>
                <a:gd name="connsiteY1" fmla="*/ 71235 h 105906"/>
                <a:gd name="connsiteX2" fmla="*/ 19543 w 86995"/>
                <a:gd name="connsiteY2" fmla="*/ 71235 h 105906"/>
                <a:gd name="connsiteX3" fmla="*/ 26477 w 86995"/>
                <a:gd name="connsiteY3" fmla="*/ 86364 h 105906"/>
                <a:gd name="connsiteX4" fmla="*/ 44759 w 86995"/>
                <a:gd name="connsiteY4" fmla="*/ 90777 h 105906"/>
                <a:gd name="connsiteX5" fmla="*/ 66823 w 86995"/>
                <a:gd name="connsiteY5" fmla="*/ 76908 h 105906"/>
                <a:gd name="connsiteX6" fmla="*/ 62410 w 86995"/>
                <a:gd name="connsiteY6" fmla="*/ 67452 h 105906"/>
                <a:gd name="connsiteX7" fmla="*/ 45389 w 86995"/>
                <a:gd name="connsiteY7" fmla="*/ 61779 h 105906"/>
                <a:gd name="connsiteX8" fmla="*/ 35303 w 86995"/>
                <a:gd name="connsiteY8" fmla="*/ 59888 h 105906"/>
                <a:gd name="connsiteX9" fmla="*/ 3152 w 86995"/>
                <a:gd name="connsiteY9" fmla="*/ 29629 h 105906"/>
                <a:gd name="connsiteX10" fmla="*/ 13239 w 86995"/>
                <a:gd name="connsiteY10" fmla="*/ 8195 h 105906"/>
                <a:gd name="connsiteX11" fmla="*/ 41607 w 86995"/>
                <a:gd name="connsiteY11" fmla="*/ 0 h 105906"/>
                <a:gd name="connsiteX12" fmla="*/ 84474 w 86995"/>
                <a:gd name="connsiteY12" fmla="*/ 34041 h 105906"/>
                <a:gd name="connsiteX13" fmla="*/ 65562 w 86995"/>
                <a:gd name="connsiteY13" fmla="*/ 34041 h 105906"/>
                <a:gd name="connsiteX14" fmla="*/ 59258 w 86995"/>
                <a:gd name="connsiteY14" fmla="*/ 19542 h 105906"/>
                <a:gd name="connsiteX15" fmla="*/ 41607 w 86995"/>
                <a:gd name="connsiteY15" fmla="*/ 15129 h 105906"/>
                <a:gd name="connsiteX16" fmla="*/ 27107 w 86995"/>
                <a:gd name="connsiteY16" fmla="*/ 18912 h 105906"/>
                <a:gd name="connsiteX17" fmla="*/ 22064 w 86995"/>
                <a:gd name="connsiteY17" fmla="*/ 28998 h 105906"/>
                <a:gd name="connsiteX18" fmla="*/ 26477 w 86995"/>
                <a:gd name="connsiteY18" fmla="*/ 37824 h 105906"/>
                <a:gd name="connsiteX19" fmla="*/ 40976 w 86995"/>
                <a:gd name="connsiteY19" fmla="*/ 42867 h 105906"/>
                <a:gd name="connsiteX20" fmla="*/ 51693 w 86995"/>
                <a:gd name="connsiteY20" fmla="*/ 44758 h 105906"/>
                <a:gd name="connsiteX21" fmla="*/ 78801 w 86995"/>
                <a:gd name="connsiteY21" fmla="*/ 55475 h 105906"/>
                <a:gd name="connsiteX22" fmla="*/ 86996 w 86995"/>
                <a:gd name="connsiteY22" fmla="*/ 75017 h 105906"/>
                <a:gd name="connsiteX23" fmla="*/ 75649 w 86995"/>
                <a:gd name="connsiteY23" fmla="*/ 97711 h 105906"/>
                <a:gd name="connsiteX24" fmla="*/ 44128 w 86995"/>
                <a:gd name="connsiteY24" fmla="*/ 105906 h 1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995" h="105906">
                  <a:moveTo>
                    <a:pt x="44128" y="105906"/>
                  </a:moveTo>
                  <a:cubicBezTo>
                    <a:pt x="15760" y="105906"/>
                    <a:pt x="1261" y="94559"/>
                    <a:pt x="0" y="71235"/>
                  </a:cubicBezTo>
                  <a:lnTo>
                    <a:pt x="19543" y="71235"/>
                  </a:lnTo>
                  <a:cubicBezTo>
                    <a:pt x="20173" y="78169"/>
                    <a:pt x="22695" y="83212"/>
                    <a:pt x="26477" y="86364"/>
                  </a:cubicBezTo>
                  <a:cubicBezTo>
                    <a:pt x="30259" y="89516"/>
                    <a:pt x="36564" y="90777"/>
                    <a:pt x="44759" y="90777"/>
                  </a:cubicBezTo>
                  <a:cubicBezTo>
                    <a:pt x="59889" y="90777"/>
                    <a:pt x="66823" y="86364"/>
                    <a:pt x="66823" y="76908"/>
                  </a:cubicBezTo>
                  <a:cubicBezTo>
                    <a:pt x="66823" y="73126"/>
                    <a:pt x="65562" y="69974"/>
                    <a:pt x="62410" y="67452"/>
                  </a:cubicBezTo>
                  <a:cubicBezTo>
                    <a:pt x="59258" y="64931"/>
                    <a:pt x="53585" y="63670"/>
                    <a:pt x="45389" y="61779"/>
                  </a:cubicBezTo>
                  <a:lnTo>
                    <a:pt x="35303" y="59888"/>
                  </a:lnTo>
                  <a:cubicBezTo>
                    <a:pt x="13869" y="56105"/>
                    <a:pt x="3152" y="46019"/>
                    <a:pt x="3152" y="29629"/>
                  </a:cubicBezTo>
                  <a:cubicBezTo>
                    <a:pt x="3152" y="20803"/>
                    <a:pt x="6304" y="13238"/>
                    <a:pt x="13239" y="8195"/>
                  </a:cubicBezTo>
                  <a:cubicBezTo>
                    <a:pt x="20173" y="3152"/>
                    <a:pt x="29629" y="0"/>
                    <a:pt x="41607" y="0"/>
                  </a:cubicBezTo>
                  <a:cubicBezTo>
                    <a:pt x="69345" y="0"/>
                    <a:pt x="83844" y="11347"/>
                    <a:pt x="84474" y="34041"/>
                  </a:cubicBezTo>
                  <a:lnTo>
                    <a:pt x="65562" y="34041"/>
                  </a:lnTo>
                  <a:cubicBezTo>
                    <a:pt x="64932" y="27107"/>
                    <a:pt x="63041" y="22694"/>
                    <a:pt x="59258" y="19542"/>
                  </a:cubicBezTo>
                  <a:cubicBezTo>
                    <a:pt x="55476" y="16390"/>
                    <a:pt x="49802" y="15129"/>
                    <a:pt x="41607" y="15129"/>
                  </a:cubicBezTo>
                  <a:cubicBezTo>
                    <a:pt x="35303" y="15129"/>
                    <a:pt x="30259" y="16390"/>
                    <a:pt x="27107" y="18912"/>
                  </a:cubicBezTo>
                  <a:cubicBezTo>
                    <a:pt x="23955" y="21433"/>
                    <a:pt x="22064" y="24585"/>
                    <a:pt x="22064" y="28998"/>
                  </a:cubicBezTo>
                  <a:cubicBezTo>
                    <a:pt x="22064" y="32781"/>
                    <a:pt x="23325" y="35933"/>
                    <a:pt x="26477" y="37824"/>
                  </a:cubicBezTo>
                  <a:cubicBezTo>
                    <a:pt x="29629" y="39715"/>
                    <a:pt x="34042" y="41606"/>
                    <a:pt x="40976" y="42867"/>
                  </a:cubicBezTo>
                  <a:lnTo>
                    <a:pt x="51693" y="44758"/>
                  </a:lnTo>
                  <a:cubicBezTo>
                    <a:pt x="64301" y="47280"/>
                    <a:pt x="73127" y="50432"/>
                    <a:pt x="78801" y="55475"/>
                  </a:cubicBezTo>
                  <a:cubicBezTo>
                    <a:pt x="84474" y="59888"/>
                    <a:pt x="86996" y="66822"/>
                    <a:pt x="86996" y="75017"/>
                  </a:cubicBezTo>
                  <a:cubicBezTo>
                    <a:pt x="86996" y="85103"/>
                    <a:pt x="83214" y="92668"/>
                    <a:pt x="75649" y="97711"/>
                  </a:cubicBezTo>
                  <a:cubicBezTo>
                    <a:pt x="68084" y="103385"/>
                    <a:pt x="57997" y="105906"/>
                    <a:pt x="44128" y="105906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3560E75-22B8-4EE9-9C50-78F0FED1301C}"/>
                </a:ext>
              </a:extLst>
            </p:cNvPr>
            <p:cNvSpPr/>
            <p:nvPr/>
          </p:nvSpPr>
          <p:spPr>
            <a:xfrm>
              <a:off x="1137133" y="6366910"/>
              <a:ext cx="91408" cy="139317"/>
            </a:xfrm>
            <a:custGeom>
              <a:avLst/>
              <a:gdLst>
                <a:gd name="connsiteX0" fmla="*/ 91409 w 91408"/>
                <a:gd name="connsiteY0" fmla="*/ 139317 h 139317"/>
                <a:gd name="connsiteX1" fmla="*/ 68714 w 91408"/>
                <a:gd name="connsiteY1" fmla="*/ 139317 h 139317"/>
                <a:gd name="connsiteX2" fmla="*/ 36564 w 91408"/>
                <a:gd name="connsiteY2" fmla="*/ 88255 h 139317"/>
                <a:gd name="connsiteX3" fmla="*/ 19543 w 91408"/>
                <a:gd name="connsiteY3" fmla="*/ 104646 h 139317"/>
                <a:gd name="connsiteX4" fmla="*/ 19543 w 91408"/>
                <a:gd name="connsiteY4" fmla="*/ 139317 h 139317"/>
                <a:gd name="connsiteX5" fmla="*/ 0 w 91408"/>
                <a:gd name="connsiteY5" fmla="*/ 139317 h 139317"/>
                <a:gd name="connsiteX6" fmla="*/ 0 w 91408"/>
                <a:gd name="connsiteY6" fmla="*/ 0 h 139317"/>
                <a:gd name="connsiteX7" fmla="*/ 19543 w 91408"/>
                <a:gd name="connsiteY7" fmla="*/ 0 h 139317"/>
                <a:gd name="connsiteX8" fmla="*/ 19543 w 91408"/>
                <a:gd name="connsiteY8" fmla="*/ 81951 h 139317"/>
                <a:gd name="connsiteX9" fmla="*/ 64301 w 91408"/>
                <a:gd name="connsiteY9" fmla="*/ 38454 h 139317"/>
                <a:gd name="connsiteX10" fmla="*/ 88887 w 91408"/>
                <a:gd name="connsiteY10" fmla="*/ 38454 h 139317"/>
                <a:gd name="connsiteX11" fmla="*/ 50432 w 91408"/>
                <a:gd name="connsiteY11" fmla="*/ 75647 h 13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408" h="139317">
                  <a:moveTo>
                    <a:pt x="91409" y="139317"/>
                  </a:moveTo>
                  <a:lnTo>
                    <a:pt x="68714" y="139317"/>
                  </a:lnTo>
                  <a:lnTo>
                    <a:pt x="36564" y="88255"/>
                  </a:lnTo>
                  <a:lnTo>
                    <a:pt x="19543" y="104646"/>
                  </a:lnTo>
                  <a:lnTo>
                    <a:pt x="19543" y="139317"/>
                  </a:lnTo>
                  <a:lnTo>
                    <a:pt x="0" y="139317"/>
                  </a:lnTo>
                  <a:lnTo>
                    <a:pt x="0" y="0"/>
                  </a:lnTo>
                  <a:lnTo>
                    <a:pt x="19543" y="0"/>
                  </a:lnTo>
                  <a:lnTo>
                    <a:pt x="19543" y="81951"/>
                  </a:lnTo>
                  <a:lnTo>
                    <a:pt x="64301" y="38454"/>
                  </a:lnTo>
                  <a:lnTo>
                    <a:pt x="88887" y="38454"/>
                  </a:lnTo>
                  <a:lnTo>
                    <a:pt x="50432" y="75647"/>
                  </a:lnTo>
                  <a:close/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32BBDD3-B7CC-4CD7-9B3B-A557384B3EC5}"/>
                </a:ext>
              </a:extLst>
            </p:cNvPr>
            <p:cNvSpPr/>
            <p:nvPr/>
          </p:nvSpPr>
          <p:spPr>
            <a:xfrm>
              <a:off x="1279605" y="6366910"/>
              <a:ext cx="85735" cy="139317"/>
            </a:xfrm>
            <a:custGeom>
              <a:avLst/>
              <a:gdLst>
                <a:gd name="connsiteX0" fmla="*/ 50432 w 85735"/>
                <a:gd name="connsiteY0" fmla="*/ 35933 h 139317"/>
                <a:gd name="connsiteX1" fmla="*/ 76279 w 85735"/>
                <a:gd name="connsiteY1" fmla="*/ 45388 h 139317"/>
                <a:gd name="connsiteX2" fmla="*/ 85735 w 85735"/>
                <a:gd name="connsiteY2" fmla="*/ 71865 h 139317"/>
                <a:gd name="connsiteX3" fmla="*/ 85735 w 85735"/>
                <a:gd name="connsiteY3" fmla="*/ 139317 h 139317"/>
                <a:gd name="connsiteX4" fmla="*/ 66193 w 85735"/>
                <a:gd name="connsiteY4" fmla="*/ 139317 h 139317"/>
                <a:gd name="connsiteX5" fmla="*/ 66193 w 85735"/>
                <a:gd name="connsiteY5" fmla="*/ 74387 h 139317"/>
                <a:gd name="connsiteX6" fmla="*/ 44759 w 85735"/>
                <a:gd name="connsiteY6" fmla="*/ 52953 h 139317"/>
                <a:gd name="connsiteX7" fmla="*/ 27107 w 85735"/>
                <a:gd name="connsiteY7" fmla="*/ 60518 h 139317"/>
                <a:gd name="connsiteX8" fmla="*/ 19543 w 85735"/>
                <a:gd name="connsiteY8" fmla="*/ 81951 h 139317"/>
                <a:gd name="connsiteX9" fmla="*/ 19543 w 85735"/>
                <a:gd name="connsiteY9" fmla="*/ 138687 h 139317"/>
                <a:gd name="connsiteX10" fmla="*/ 0 w 85735"/>
                <a:gd name="connsiteY10" fmla="*/ 138687 h 139317"/>
                <a:gd name="connsiteX11" fmla="*/ 0 w 85735"/>
                <a:gd name="connsiteY11" fmla="*/ 0 h 139317"/>
                <a:gd name="connsiteX12" fmla="*/ 19543 w 85735"/>
                <a:gd name="connsiteY12" fmla="*/ 0 h 139317"/>
                <a:gd name="connsiteX13" fmla="*/ 19543 w 85735"/>
                <a:gd name="connsiteY13" fmla="*/ 52323 h 139317"/>
                <a:gd name="connsiteX14" fmla="*/ 50432 w 85735"/>
                <a:gd name="connsiteY14" fmla="*/ 35933 h 13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735" h="139317">
                  <a:moveTo>
                    <a:pt x="50432" y="35933"/>
                  </a:moveTo>
                  <a:cubicBezTo>
                    <a:pt x="61780" y="35933"/>
                    <a:pt x="69975" y="39085"/>
                    <a:pt x="76279" y="45388"/>
                  </a:cubicBezTo>
                  <a:cubicBezTo>
                    <a:pt x="82583" y="51692"/>
                    <a:pt x="85735" y="60518"/>
                    <a:pt x="85735" y="71865"/>
                  </a:cubicBezTo>
                  <a:lnTo>
                    <a:pt x="85735" y="139317"/>
                  </a:lnTo>
                  <a:lnTo>
                    <a:pt x="66193" y="139317"/>
                  </a:lnTo>
                  <a:lnTo>
                    <a:pt x="66193" y="74387"/>
                  </a:lnTo>
                  <a:cubicBezTo>
                    <a:pt x="66193" y="60518"/>
                    <a:pt x="59258" y="52953"/>
                    <a:pt x="44759" y="52953"/>
                  </a:cubicBezTo>
                  <a:cubicBezTo>
                    <a:pt x="38455" y="52953"/>
                    <a:pt x="32151" y="55475"/>
                    <a:pt x="27107" y="60518"/>
                  </a:cubicBezTo>
                  <a:cubicBezTo>
                    <a:pt x="22064" y="65561"/>
                    <a:pt x="19543" y="73126"/>
                    <a:pt x="19543" y="81951"/>
                  </a:cubicBezTo>
                  <a:lnTo>
                    <a:pt x="19543" y="138687"/>
                  </a:lnTo>
                  <a:lnTo>
                    <a:pt x="0" y="138687"/>
                  </a:lnTo>
                  <a:lnTo>
                    <a:pt x="0" y="0"/>
                  </a:lnTo>
                  <a:lnTo>
                    <a:pt x="19543" y="0"/>
                  </a:lnTo>
                  <a:lnTo>
                    <a:pt x="19543" y="52323"/>
                  </a:lnTo>
                  <a:cubicBezTo>
                    <a:pt x="27107" y="41606"/>
                    <a:pt x="37824" y="35933"/>
                    <a:pt x="50432" y="35933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EA0F207-821D-42A2-B2D0-5B62B6F115FF}"/>
                </a:ext>
              </a:extLst>
            </p:cNvPr>
            <p:cNvSpPr/>
            <p:nvPr/>
          </p:nvSpPr>
          <p:spPr>
            <a:xfrm>
              <a:off x="1382991" y="6402843"/>
              <a:ext cx="95821" cy="105906"/>
            </a:xfrm>
            <a:custGeom>
              <a:avLst/>
              <a:gdLst>
                <a:gd name="connsiteX0" fmla="*/ 47911 w 95821"/>
                <a:gd name="connsiteY0" fmla="*/ 16390 h 105906"/>
                <a:gd name="connsiteX1" fmla="*/ 28999 w 95821"/>
                <a:gd name="connsiteY1" fmla="*/ 23325 h 105906"/>
                <a:gd name="connsiteX2" fmla="*/ 20173 w 95821"/>
                <a:gd name="connsiteY2" fmla="*/ 43497 h 105906"/>
                <a:gd name="connsiteX3" fmla="*/ 76279 w 95821"/>
                <a:gd name="connsiteY3" fmla="*/ 43497 h 105906"/>
                <a:gd name="connsiteX4" fmla="*/ 67453 w 95821"/>
                <a:gd name="connsiteY4" fmla="*/ 23325 h 105906"/>
                <a:gd name="connsiteX5" fmla="*/ 47911 w 95821"/>
                <a:gd name="connsiteY5" fmla="*/ 16390 h 105906"/>
                <a:gd name="connsiteX6" fmla="*/ 95822 w 95821"/>
                <a:gd name="connsiteY6" fmla="*/ 53584 h 105906"/>
                <a:gd name="connsiteX7" fmla="*/ 95822 w 95821"/>
                <a:gd name="connsiteY7" fmla="*/ 59257 h 105906"/>
                <a:gd name="connsiteX8" fmla="*/ 19543 w 95821"/>
                <a:gd name="connsiteY8" fmla="*/ 59257 h 105906"/>
                <a:gd name="connsiteX9" fmla="*/ 28368 w 95821"/>
                <a:gd name="connsiteY9" fmla="*/ 81951 h 105906"/>
                <a:gd name="connsiteX10" fmla="*/ 48541 w 95821"/>
                <a:gd name="connsiteY10" fmla="*/ 89516 h 105906"/>
                <a:gd name="connsiteX11" fmla="*/ 73757 w 95821"/>
                <a:gd name="connsiteY11" fmla="*/ 72496 h 105906"/>
                <a:gd name="connsiteX12" fmla="*/ 93300 w 95821"/>
                <a:gd name="connsiteY12" fmla="*/ 72496 h 105906"/>
                <a:gd name="connsiteX13" fmla="*/ 77540 w 95821"/>
                <a:gd name="connsiteY13" fmla="*/ 97081 h 105906"/>
                <a:gd name="connsiteX14" fmla="*/ 48541 w 95821"/>
                <a:gd name="connsiteY14" fmla="*/ 105906 h 105906"/>
                <a:gd name="connsiteX15" fmla="*/ 13238 w 95821"/>
                <a:gd name="connsiteY15" fmla="*/ 91407 h 105906"/>
                <a:gd name="connsiteX16" fmla="*/ 0 w 95821"/>
                <a:gd name="connsiteY16" fmla="*/ 52953 h 105906"/>
                <a:gd name="connsiteX17" fmla="*/ 13238 w 95821"/>
                <a:gd name="connsiteY17" fmla="*/ 14499 h 105906"/>
                <a:gd name="connsiteX18" fmla="*/ 47911 w 95821"/>
                <a:gd name="connsiteY18" fmla="*/ 0 h 105906"/>
                <a:gd name="connsiteX19" fmla="*/ 83214 w 95821"/>
                <a:gd name="connsiteY19" fmla="*/ 15129 h 105906"/>
                <a:gd name="connsiteX20" fmla="*/ 95822 w 95821"/>
                <a:gd name="connsiteY20" fmla="*/ 53584 h 1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821" h="105906">
                  <a:moveTo>
                    <a:pt x="47911" y="16390"/>
                  </a:moveTo>
                  <a:cubicBezTo>
                    <a:pt x="40346" y="16390"/>
                    <a:pt x="34042" y="18912"/>
                    <a:pt x="28999" y="23325"/>
                  </a:cubicBezTo>
                  <a:cubicBezTo>
                    <a:pt x="23955" y="27737"/>
                    <a:pt x="20803" y="34672"/>
                    <a:pt x="20173" y="43497"/>
                  </a:cubicBezTo>
                  <a:lnTo>
                    <a:pt x="76279" y="43497"/>
                  </a:lnTo>
                  <a:cubicBezTo>
                    <a:pt x="75649" y="35302"/>
                    <a:pt x="72497" y="28368"/>
                    <a:pt x="67453" y="23325"/>
                  </a:cubicBezTo>
                  <a:cubicBezTo>
                    <a:pt x="62410" y="18912"/>
                    <a:pt x="56106" y="16390"/>
                    <a:pt x="47911" y="16390"/>
                  </a:cubicBezTo>
                  <a:moveTo>
                    <a:pt x="95822" y="53584"/>
                  </a:moveTo>
                  <a:lnTo>
                    <a:pt x="95822" y="59257"/>
                  </a:lnTo>
                  <a:lnTo>
                    <a:pt x="19543" y="59257"/>
                  </a:lnTo>
                  <a:cubicBezTo>
                    <a:pt x="20173" y="69344"/>
                    <a:pt x="23325" y="76908"/>
                    <a:pt x="28368" y="81951"/>
                  </a:cubicBezTo>
                  <a:cubicBezTo>
                    <a:pt x="33412" y="86995"/>
                    <a:pt x="40346" y="89516"/>
                    <a:pt x="48541" y="89516"/>
                  </a:cubicBezTo>
                  <a:cubicBezTo>
                    <a:pt x="61149" y="89516"/>
                    <a:pt x="69975" y="83843"/>
                    <a:pt x="73757" y="72496"/>
                  </a:cubicBezTo>
                  <a:lnTo>
                    <a:pt x="93300" y="72496"/>
                  </a:lnTo>
                  <a:cubicBezTo>
                    <a:pt x="90778" y="82582"/>
                    <a:pt x="85105" y="90777"/>
                    <a:pt x="77540" y="97081"/>
                  </a:cubicBezTo>
                  <a:cubicBezTo>
                    <a:pt x="69345" y="102754"/>
                    <a:pt x="59889" y="105906"/>
                    <a:pt x="48541" y="105906"/>
                  </a:cubicBezTo>
                  <a:cubicBezTo>
                    <a:pt x="34042" y="105906"/>
                    <a:pt x="22064" y="100863"/>
                    <a:pt x="13238" y="91407"/>
                  </a:cubicBezTo>
                  <a:cubicBezTo>
                    <a:pt x="4413" y="81951"/>
                    <a:pt x="0" y="68713"/>
                    <a:pt x="0" y="52953"/>
                  </a:cubicBezTo>
                  <a:cubicBezTo>
                    <a:pt x="0" y="37193"/>
                    <a:pt x="4413" y="23955"/>
                    <a:pt x="13238" y="14499"/>
                  </a:cubicBezTo>
                  <a:cubicBezTo>
                    <a:pt x="22064" y="5043"/>
                    <a:pt x="33412" y="0"/>
                    <a:pt x="47911" y="0"/>
                  </a:cubicBezTo>
                  <a:cubicBezTo>
                    <a:pt x="63041" y="0"/>
                    <a:pt x="74388" y="5043"/>
                    <a:pt x="83214" y="15129"/>
                  </a:cubicBezTo>
                  <a:cubicBezTo>
                    <a:pt x="92039" y="25216"/>
                    <a:pt x="95822" y="37824"/>
                    <a:pt x="95822" y="53584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829E79C-647C-4193-AF7C-1E9AF8D82BF4}"/>
                </a:ext>
              </a:extLst>
            </p:cNvPr>
            <p:cNvSpPr/>
            <p:nvPr/>
          </p:nvSpPr>
          <p:spPr>
            <a:xfrm>
              <a:off x="1496464" y="6366910"/>
              <a:ext cx="19542" cy="139317"/>
            </a:xfrm>
            <a:custGeom>
              <a:avLst/>
              <a:gdLst>
                <a:gd name="connsiteX0" fmla="*/ 0 w 19542"/>
                <a:gd name="connsiteY0" fmla="*/ 0 h 139317"/>
                <a:gd name="connsiteX1" fmla="*/ 19543 w 19542"/>
                <a:gd name="connsiteY1" fmla="*/ 0 h 139317"/>
                <a:gd name="connsiteX2" fmla="*/ 19543 w 19542"/>
                <a:gd name="connsiteY2" fmla="*/ 139317 h 139317"/>
                <a:gd name="connsiteX3" fmla="*/ 0 w 19542"/>
                <a:gd name="connsiteY3" fmla="*/ 139317 h 13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42" h="139317">
                  <a:moveTo>
                    <a:pt x="0" y="0"/>
                  </a:moveTo>
                  <a:lnTo>
                    <a:pt x="19543" y="0"/>
                  </a:lnTo>
                  <a:lnTo>
                    <a:pt x="19543" y="139317"/>
                  </a:lnTo>
                  <a:lnTo>
                    <a:pt x="0" y="139317"/>
                  </a:lnTo>
                  <a:close/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D0BC48-0539-4028-AB7F-F88CE3F8B735}"/>
                </a:ext>
              </a:extLst>
            </p:cNvPr>
            <p:cNvSpPr/>
            <p:nvPr/>
          </p:nvSpPr>
          <p:spPr>
            <a:xfrm>
              <a:off x="1531137" y="6402843"/>
              <a:ext cx="86996" cy="105906"/>
            </a:xfrm>
            <a:custGeom>
              <a:avLst/>
              <a:gdLst>
                <a:gd name="connsiteX0" fmla="*/ 44128 w 86996"/>
                <a:gd name="connsiteY0" fmla="*/ 105906 h 105906"/>
                <a:gd name="connsiteX1" fmla="*/ 0 w 86996"/>
                <a:gd name="connsiteY1" fmla="*/ 71235 h 105906"/>
                <a:gd name="connsiteX2" fmla="*/ 19543 w 86996"/>
                <a:gd name="connsiteY2" fmla="*/ 71235 h 105906"/>
                <a:gd name="connsiteX3" fmla="*/ 26477 w 86996"/>
                <a:gd name="connsiteY3" fmla="*/ 86364 h 105906"/>
                <a:gd name="connsiteX4" fmla="*/ 44759 w 86996"/>
                <a:gd name="connsiteY4" fmla="*/ 90777 h 105906"/>
                <a:gd name="connsiteX5" fmla="*/ 66823 w 86996"/>
                <a:gd name="connsiteY5" fmla="*/ 76908 h 105906"/>
                <a:gd name="connsiteX6" fmla="*/ 62410 w 86996"/>
                <a:gd name="connsiteY6" fmla="*/ 67452 h 105906"/>
                <a:gd name="connsiteX7" fmla="*/ 45389 w 86996"/>
                <a:gd name="connsiteY7" fmla="*/ 61779 h 105906"/>
                <a:gd name="connsiteX8" fmla="*/ 35303 w 86996"/>
                <a:gd name="connsiteY8" fmla="*/ 59888 h 105906"/>
                <a:gd name="connsiteX9" fmla="*/ 3152 w 86996"/>
                <a:gd name="connsiteY9" fmla="*/ 29629 h 105906"/>
                <a:gd name="connsiteX10" fmla="*/ 13238 w 86996"/>
                <a:gd name="connsiteY10" fmla="*/ 8195 h 105906"/>
                <a:gd name="connsiteX11" fmla="*/ 41607 w 86996"/>
                <a:gd name="connsiteY11" fmla="*/ 0 h 105906"/>
                <a:gd name="connsiteX12" fmla="*/ 84474 w 86996"/>
                <a:gd name="connsiteY12" fmla="*/ 34041 h 105906"/>
                <a:gd name="connsiteX13" fmla="*/ 65562 w 86996"/>
                <a:gd name="connsiteY13" fmla="*/ 34041 h 105906"/>
                <a:gd name="connsiteX14" fmla="*/ 59258 w 86996"/>
                <a:gd name="connsiteY14" fmla="*/ 19542 h 105906"/>
                <a:gd name="connsiteX15" fmla="*/ 41607 w 86996"/>
                <a:gd name="connsiteY15" fmla="*/ 15129 h 105906"/>
                <a:gd name="connsiteX16" fmla="*/ 27107 w 86996"/>
                <a:gd name="connsiteY16" fmla="*/ 18912 h 105906"/>
                <a:gd name="connsiteX17" fmla="*/ 22064 w 86996"/>
                <a:gd name="connsiteY17" fmla="*/ 28998 h 105906"/>
                <a:gd name="connsiteX18" fmla="*/ 26477 w 86996"/>
                <a:gd name="connsiteY18" fmla="*/ 37824 h 105906"/>
                <a:gd name="connsiteX19" fmla="*/ 40976 w 86996"/>
                <a:gd name="connsiteY19" fmla="*/ 42867 h 105906"/>
                <a:gd name="connsiteX20" fmla="*/ 51693 w 86996"/>
                <a:gd name="connsiteY20" fmla="*/ 44758 h 105906"/>
                <a:gd name="connsiteX21" fmla="*/ 78801 w 86996"/>
                <a:gd name="connsiteY21" fmla="*/ 55475 h 105906"/>
                <a:gd name="connsiteX22" fmla="*/ 86996 w 86996"/>
                <a:gd name="connsiteY22" fmla="*/ 75017 h 105906"/>
                <a:gd name="connsiteX23" fmla="*/ 75649 w 86996"/>
                <a:gd name="connsiteY23" fmla="*/ 97711 h 105906"/>
                <a:gd name="connsiteX24" fmla="*/ 44128 w 86996"/>
                <a:gd name="connsiteY24" fmla="*/ 105906 h 1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996" h="105906">
                  <a:moveTo>
                    <a:pt x="44128" y="105906"/>
                  </a:moveTo>
                  <a:cubicBezTo>
                    <a:pt x="15760" y="105906"/>
                    <a:pt x="1261" y="94559"/>
                    <a:pt x="0" y="71235"/>
                  </a:cubicBezTo>
                  <a:lnTo>
                    <a:pt x="19543" y="71235"/>
                  </a:lnTo>
                  <a:cubicBezTo>
                    <a:pt x="20173" y="78169"/>
                    <a:pt x="22695" y="83212"/>
                    <a:pt x="26477" y="86364"/>
                  </a:cubicBezTo>
                  <a:cubicBezTo>
                    <a:pt x="30260" y="89516"/>
                    <a:pt x="36564" y="90777"/>
                    <a:pt x="44759" y="90777"/>
                  </a:cubicBezTo>
                  <a:cubicBezTo>
                    <a:pt x="59889" y="90777"/>
                    <a:pt x="66823" y="86364"/>
                    <a:pt x="66823" y="76908"/>
                  </a:cubicBezTo>
                  <a:cubicBezTo>
                    <a:pt x="66823" y="73126"/>
                    <a:pt x="65562" y="69974"/>
                    <a:pt x="62410" y="67452"/>
                  </a:cubicBezTo>
                  <a:cubicBezTo>
                    <a:pt x="59258" y="64931"/>
                    <a:pt x="53585" y="63670"/>
                    <a:pt x="45389" y="61779"/>
                  </a:cubicBezTo>
                  <a:lnTo>
                    <a:pt x="35303" y="59888"/>
                  </a:lnTo>
                  <a:cubicBezTo>
                    <a:pt x="13869" y="56105"/>
                    <a:pt x="3152" y="46019"/>
                    <a:pt x="3152" y="29629"/>
                  </a:cubicBezTo>
                  <a:cubicBezTo>
                    <a:pt x="3152" y="20803"/>
                    <a:pt x="6304" y="13238"/>
                    <a:pt x="13238" y="8195"/>
                  </a:cubicBezTo>
                  <a:cubicBezTo>
                    <a:pt x="20173" y="3152"/>
                    <a:pt x="29629" y="0"/>
                    <a:pt x="41607" y="0"/>
                  </a:cubicBezTo>
                  <a:cubicBezTo>
                    <a:pt x="69345" y="0"/>
                    <a:pt x="83844" y="11347"/>
                    <a:pt x="84474" y="34041"/>
                  </a:cubicBezTo>
                  <a:lnTo>
                    <a:pt x="65562" y="34041"/>
                  </a:lnTo>
                  <a:cubicBezTo>
                    <a:pt x="64932" y="27107"/>
                    <a:pt x="63041" y="22694"/>
                    <a:pt x="59258" y="19542"/>
                  </a:cubicBezTo>
                  <a:cubicBezTo>
                    <a:pt x="55476" y="17021"/>
                    <a:pt x="49802" y="15129"/>
                    <a:pt x="41607" y="15129"/>
                  </a:cubicBezTo>
                  <a:cubicBezTo>
                    <a:pt x="35303" y="15129"/>
                    <a:pt x="30260" y="16390"/>
                    <a:pt x="27107" y="18912"/>
                  </a:cubicBezTo>
                  <a:cubicBezTo>
                    <a:pt x="23955" y="21433"/>
                    <a:pt x="22064" y="24585"/>
                    <a:pt x="22064" y="28998"/>
                  </a:cubicBezTo>
                  <a:cubicBezTo>
                    <a:pt x="22064" y="32781"/>
                    <a:pt x="23325" y="35933"/>
                    <a:pt x="26477" y="37824"/>
                  </a:cubicBezTo>
                  <a:cubicBezTo>
                    <a:pt x="29629" y="39715"/>
                    <a:pt x="34042" y="41606"/>
                    <a:pt x="40976" y="42867"/>
                  </a:cubicBezTo>
                  <a:lnTo>
                    <a:pt x="51693" y="44758"/>
                  </a:lnTo>
                  <a:cubicBezTo>
                    <a:pt x="64301" y="47280"/>
                    <a:pt x="73127" y="50432"/>
                    <a:pt x="78801" y="55475"/>
                  </a:cubicBezTo>
                  <a:cubicBezTo>
                    <a:pt x="84474" y="59888"/>
                    <a:pt x="86996" y="66822"/>
                    <a:pt x="86996" y="75017"/>
                  </a:cubicBezTo>
                  <a:cubicBezTo>
                    <a:pt x="86996" y="85103"/>
                    <a:pt x="83214" y="92668"/>
                    <a:pt x="75649" y="97711"/>
                  </a:cubicBezTo>
                  <a:cubicBezTo>
                    <a:pt x="68084" y="103385"/>
                    <a:pt x="57367" y="105906"/>
                    <a:pt x="44128" y="105906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06AC76-CF28-4BB8-B0AC-B6CA862B7B4A}"/>
                </a:ext>
              </a:extLst>
            </p:cNvPr>
            <p:cNvSpPr/>
            <p:nvPr/>
          </p:nvSpPr>
          <p:spPr>
            <a:xfrm>
              <a:off x="1627589" y="6402843"/>
              <a:ext cx="95821" cy="105906"/>
            </a:xfrm>
            <a:custGeom>
              <a:avLst/>
              <a:gdLst>
                <a:gd name="connsiteX0" fmla="*/ 47911 w 95821"/>
                <a:gd name="connsiteY0" fmla="*/ 16390 h 105906"/>
                <a:gd name="connsiteX1" fmla="*/ 28999 w 95821"/>
                <a:gd name="connsiteY1" fmla="*/ 23325 h 105906"/>
                <a:gd name="connsiteX2" fmla="*/ 20173 w 95821"/>
                <a:gd name="connsiteY2" fmla="*/ 43497 h 105906"/>
                <a:gd name="connsiteX3" fmla="*/ 76279 w 95821"/>
                <a:gd name="connsiteY3" fmla="*/ 43497 h 105906"/>
                <a:gd name="connsiteX4" fmla="*/ 67453 w 95821"/>
                <a:gd name="connsiteY4" fmla="*/ 23325 h 105906"/>
                <a:gd name="connsiteX5" fmla="*/ 47911 w 95821"/>
                <a:gd name="connsiteY5" fmla="*/ 16390 h 105906"/>
                <a:gd name="connsiteX6" fmla="*/ 95822 w 95821"/>
                <a:gd name="connsiteY6" fmla="*/ 53584 h 105906"/>
                <a:gd name="connsiteX7" fmla="*/ 95822 w 95821"/>
                <a:gd name="connsiteY7" fmla="*/ 59257 h 105906"/>
                <a:gd name="connsiteX8" fmla="*/ 19543 w 95821"/>
                <a:gd name="connsiteY8" fmla="*/ 59257 h 105906"/>
                <a:gd name="connsiteX9" fmla="*/ 28368 w 95821"/>
                <a:gd name="connsiteY9" fmla="*/ 81951 h 105906"/>
                <a:gd name="connsiteX10" fmla="*/ 48541 w 95821"/>
                <a:gd name="connsiteY10" fmla="*/ 89516 h 105906"/>
                <a:gd name="connsiteX11" fmla="*/ 73757 w 95821"/>
                <a:gd name="connsiteY11" fmla="*/ 72496 h 105906"/>
                <a:gd name="connsiteX12" fmla="*/ 93300 w 95821"/>
                <a:gd name="connsiteY12" fmla="*/ 72496 h 105906"/>
                <a:gd name="connsiteX13" fmla="*/ 77540 w 95821"/>
                <a:gd name="connsiteY13" fmla="*/ 97081 h 105906"/>
                <a:gd name="connsiteX14" fmla="*/ 48541 w 95821"/>
                <a:gd name="connsiteY14" fmla="*/ 105906 h 105906"/>
                <a:gd name="connsiteX15" fmla="*/ 13238 w 95821"/>
                <a:gd name="connsiteY15" fmla="*/ 91407 h 105906"/>
                <a:gd name="connsiteX16" fmla="*/ 0 w 95821"/>
                <a:gd name="connsiteY16" fmla="*/ 52953 h 105906"/>
                <a:gd name="connsiteX17" fmla="*/ 13238 w 95821"/>
                <a:gd name="connsiteY17" fmla="*/ 14499 h 105906"/>
                <a:gd name="connsiteX18" fmla="*/ 47911 w 95821"/>
                <a:gd name="connsiteY18" fmla="*/ 0 h 105906"/>
                <a:gd name="connsiteX19" fmla="*/ 83214 w 95821"/>
                <a:gd name="connsiteY19" fmla="*/ 15129 h 105906"/>
                <a:gd name="connsiteX20" fmla="*/ 95822 w 95821"/>
                <a:gd name="connsiteY20" fmla="*/ 53584 h 1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821" h="105906">
                  <a:moveTo>
                    <a:pt x="47911" y="16390"/>
                  </a:moveTo>
                  <a:cubicBezTo>
                    <a:pt x="40346" y="16390"/>
                    <a:pt x="34042" y="18912"/>
                    <a:pt x="28999" y="23325"/>
                  </a:cubicBezTo>
                  <a:cubicBezTo>
                    <a:pt x="23955" y="27737"/>
                    <a:pt x="20803" y="34672"/>
                    <a:pt x="20173" y="43497"/>
                  </a:cubicBezTo>
                  <a:lnTo>
                    <a:pt x="76279" y="43497"/>
                  </a:lnTo>
                  <a:cubicBezTo>
                    <a:pt x="75649" y="35302"/>
                    <a:pt x="72497" y="28368"/>
                    <a:pt x="67453" y="23325"/>
                  </a:cubicBezTo>
                  <a:cubicBezTo>
                    <a:pt x="61780" y="18912"/>
                    <a:pt x="55476" y="16390"/>
                    <a:pt x="47911" y="16390"/>
                  </a:cubicBezTo>
                  <a:moveTo>
                    <a:pt x="95822" y="53584"/>
                  </a:moveTo>
                  <a:lnTo>
                    <a:pt x="95822" y="59257"/>
                  </a:lnTo>
                  <a:lnTo>
                    <a:pt x="19543" y="59257"/>
                  </a:lnTo>
                  <a:cubicBezTo>
                    <a:pt x="20173" y="69344"/>
                    <a:pt x="23325" y="76908"/>
                    <a:pt x="28368" y="81951"/>
                  </a:cubicBezTo>
                  <a:cubicBezTo>
                    <a:pt x="33411" y="86995"/>
                    <a:pt x="40346" y="89516"/>
                    <a:pt x="48541" y="89516"/>
                  </a:cubicBezTo>
                  <a:cubicBezTo>
                    <a:pt x="61149" y="89516"/>
                    <a:pt x="69975" y="83843"/>
                    <a:pt x="73757" y="72496"/>
                  </a:cubicBezTo>
                  <a:lnTo>
                    <a:pt x="93300" y="72496"/>
                  </a:lnTo>
                  <a:cubicBezTo>
                    <a:pt x="90778" y="82582"/>
                    <a:pt x="85105" y="90777"/>
                    <a:pt x="77540" y="97081"/>
                  </a:cubicBezTo>
                  <a:cubicBezTo>
                    <a:pt x="69345" y="102754"/>
                    <a:pt x="59889" y="105906"/>
                    <a:pt x="48541" y="105906"/>
                  </a:cubicBezTo>
                  <a:cubicBezTo>
                    <a:pt x="34042" y="105906"/>
                    <a:pt x="22064" y="100863"/>
                    <a:pt x="13238" y="91407"/>
                  </a:cubicBezTo>
                  <a:cubicBezTo>
                    <a:pt x="4413" y="81951"/>
                    <a:pt x="0" y="68713"/>
                    <a:pt x="0" y="52953"/>
                  </a:cubicBezTo>
                  <a:cubicBezTo>
                    <a:pt x="0" y="37193"/>
                    <a:pt x="4413" y="23955"/>
                    <a:pt x="13238" y="14499"/>
                  </a:cubicBezTo>
                  <a:cubicBezTo>
                    <a:pt x="22064" y="5043"/>
                    <a:pt x="33411" y="0"/>
                    <a:pt x="47911" y="0"/>
                  </a:cubicBezTo>
                  <a:cubicBezTo>
                    <a:pt x="63041" y="0"/>
                    <a:pt x="74388" y="5043"/>
                    <a:pt x="83214" y="15129"/>
                  </a:cubicBezTo>
                  <a:cubicBezTo>
                    <a:pt x="91409" y="25216"/>
                    <a:pt x="95822" y="37824"/>
                    <a:pt x="95822" y="53584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3930EDF-485F-4651-8960-9B73630A6503}"/>
                </a:ext>
              </a:extLst>
            </p:cNvPr>
            <p:cNvSpPr/>
            <p:nvPr/>
          </p:nvSpPr>
          <p:spPr>
            <a:xfrm>
              <a:off x="1741062" y="6402843"/>
              <a:ext cx="85735" cy="103384"/>
            </a:xfrm>
            <a:custGeom>
              <a:avLst/>
              <a:gdLst>
                <a:gd name="connsiteX0" fmla="*/ 50432 w 85735"/>
                <a:gd name="connsiteY0" fmla="*/ 0 h 103384"/>
                <a:gd name="connsiteX1" fmla="*/ 76279 w 85735"/>
                <a:gd name="connsiteY1" fmla="*/ 9456 h 103384"/>
                <a:gd name="connsiteX2" fmla="*/ 85735 w 85735"/>
                <a:gd name="connsiteY2" fmla="*/ 35933 h 103384"/>
                <a:gd name="connsiteX3" fmla="*/ 85735 w 85735"/>
                <a:gd name="connsiteY3" fmla="*/ 103385 h 103384"/>
                <a:gd name="connsiteX4" fmla="*/ 66193 w 85735"/>
                <a:gd name="connsiteY4" fmla="*/ 103385 h 103384"/>
                <a:gd name="connsiteX5" fmla="*/ 66193 w 85735"/>
                <a:gd name="connsiteY5" fmla="*/ 38454 h 103384"/>
                <a:gd name="connsiteX6" fmla="*/ 44759 w 85735"/>
                <a:gd name="connsiteY6" fmla="*/ 17021 h 103384"/>
                <a:gd name="connsiteX7" fmla="*/ 27107 w 85735"/>
                <a:gd name="connsiteY7" fmla="*/ 24585 h 103384"/>
                <a:gd name="connsiteX8" fmla="*/ 19543 w 85735"/>
                <a:gd name="connsiteY8" fmla="*/ 46019 h 103384"/>
                <a:gd name="connsiteX9" fmla="*/ 19543 w 85735"/>
                <a:gd name="connsiteY9" fmla="*/ 102754 h 103384"/>
                <a:gd name="connsiteX10" fmla="*/ 0 w 85735"/>
                <a:gd name="connsiteY10" fmla="*/ 102754 h 103384"/>
                <a:gd name="connsiteX11" fmla="*/ 0 w 85735"/>
                <a:gd name="connsiteY11" fmla="*/ 1891 h 103384"/>
                <a:gd name="connsiteX12" fmla="*/ 18912 w 85735"/>
                <a:gd name="connsiteY12" fmla="*/ 1891 h 103384"/>
                <a:gd name="connsiteX13" fmla="*/ 18912 w 85735"/>
                <a:gd name="connsiteY13" fmla="*/ 17651 h 103384"/>
                <a:gd name="connsiteX14" fmla="*/ 50432 w 85735"/>
                <a:gd name="connsiteY14" fmla="*/ 0 h 10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735" h="103384">
                  <a:moveTo>
                    <a:pt x="50432" y="0"/>
                  </a:moveTo>
                  <a:cubicBezTo>
                    <a:pt x="61780" y="0"/>
                    <a:pt x="69975" y="3152"/>
                    <a:pt x="76279" y="9456"/>
                  </a:cubicBezTo>
                  <a:cubicBezTo>
                    <a:pt x="82583" y="15760"/>
                    <a:pt x="85735" y="24585"/>
                    <a:pt x="85735" y="35933"/>
                  </a:cubicBezTo>
                  <a:lnTo>
                    <a:pt x="85735" y="103385"/>
                  </a:lnTo>
                  <a:lnTo>
                    <a:pt x="66193" y="103385"/>
                  </a:lnTo>
                  <a:lnTo>
                    <a:pt x="66193" y="38454"/>
                  </a:lnTo>
                  <a:cubicBezTo>
                    <a:pt x="66193" y="24585"/>
                    <a:pt x="59258" y="17021"/>
                    <a:pt x="44759" y="17021"/>
                  </a:cubicBezTo>
                  <a:cubicBezTo>
                    <a:pt x="38455" y="17021"/>
                    <a:pt x="32151" y="19542"/>
                    <a:pt x="27107" y="24585"/>
                  </a:cubicBezTo>
                  <a:cubicBezTo>
                    <a:pt x="22064" y="29629"/>
                    <a:pt x="19543" y="37193"/>
                    <a:pt x="19543" y="46019"/>
                  </a:cubicBezTo>
                  <a:lnTo>
                    <a:pt x="19543" y="102754"/>
                  </a:lnTo>
                  <a:lnTo>
                    <a:pt x="0" y="102754"/>
                  </a:lnTo>
                  <a:lnTo>
                    <a:pt x="0" y="1891"/>
                  </a:lnTo>
                  <a:lnTo>
                    <a:pt x="18912" y="1891"/>
                  </a:lnTo>
                  <a:lnTo>
                    <a:pt x="18912" y="17651"/>
                  </a:lnTo>
                  <a:cubicBezTo>
                    <a:pt x="26477" y="5674"/>
                    <a:pt x="37194" y="0"/>
                    <a:pt x="50432" y="0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0FC0E6-F788-47ED-B60A-6AC9EEAB68D2}"/>
                </a:ext>
              </a:extLst>
            </p:cNvPr>
            <p:cNvSpPr/>
            <p:nvPr/>
          </p:nvSpPr>
          <p:spPr>
            <a:xfrm>
              <a:off x="1844448" y="6402843"/>
              <a:ext cx="95821" cy="105906"/>
            </a:xfrm>
            <a:custGeom>
              <a:avLst/>
              <a:gdLst>
                <a:gd name="connsiteX0" fmla="*/ 47911 w 95821"/>
                <a:gd name="connsiteY0" fmla="*/ 16390 h 105906"/>
                <a:gd name="connsiteX1" fmla="*/ 28999 w 95821"/>
                <a:gd name="connsiteY1" fmla="*/ 23325 h 105906"/>
                <a:gd name="connsiteX2" fmla="*/ 20173 w 95821"/>
                <a:gd name="connsiteY2" fmla="*/ 43497 h 105906"/>
                <a:gd name="connsiteX3" fmla="*/ 76279 w 95821"/>
                <a:gd name="connsiteY3" fmla="*/ 43497 h 105906"/>
                <a:gd name="connsiteX4" fmla="*/ 67453 w 95821"/>
                <a:gd name="connsiteY4" fmla="*/ 23325 h 105906"/>
                <a:gd name="connsiteX5" fmla="*/ 47911 w 95821"/>
                <a:gd name="connsiteY5" fmla="*/ 16390 h 105906"/>
                <a:gd name="connsiteX6" fmla="*/ 95822 w 95821"/>
                <a:gd name="connsiteY6" fmla="*/ 53584 h 105906"/>
                <a:gd name="connsiteX7" fmla="*/ 95822 w 95821"/>
                <a:gd name="connsiteY7" fmla="*/ 59257 h 105906"/>
                <a:gd name="connsiteX8" fmla="*/ 19543 w 95821"/>
                <a:gd name="connsiteY8" fmla="*/ 59257 h 105906"/>
                <a:gd name="connsiteX9" fmla="*/ 28368 w 95821"/>
                <a:gd name="connsiteY9" fmla="*/ 81951 h 105906"/>
                <a:gd name="connsiteX10" fmla="*/ 48541 w 95821"/>
                <a:gd name="connsiteY10" fmla="*/ 89516 h 105906"/>
                <a:gd name="connsiteX11" fmla="*/ 73757 w 95821"/>
                <a:gd name="connsiteY11" fmla="*/ 72496 h 105906"/>
                <a:gd name="connsiteX12" fmla="*/ 93300 w 95821"/>
                <a:gd name="connsiteY12" fmla="*/ 72496 h 105906"/>
                <a:gd name="connsiteX13" fmla="*/ 77540 w 95821"/>
                <a:gd name="connsiteY13" fmla="*/ 97081 h 105906"/>
                <a:gd name="connsiteX14" fmla="*/ 48541 w 95821"/>
                <a:gd name="connsiteY14" fmla="*/ 105906 h 105906"/>
                <a:gd name="connsiteX15" fmla="*/ 13239 w 95821"/>
                <a:gd name="connsiteY15" fmla="*/ 91407 h 105906"/>
                <a:gd name="connsiteX16" fmla="*/ 0 w 95821"/>
                <a:gd name="connsiteY16" fmla="*/ 52953 h 105906"/>
                <a:gd name="connsiteX17" fmla="*/ 13239 w 95821"/>
                <a:gd name="connsiteY17" fmla="*/ 14499 h 105906"/>
                <a:gd name="connsiteX18" fmla="*/ 47911 w 95821"/>
                <a:gd name="connsiteY18" fmla="*/ 0 h 105906"/>
                <a:gd name="connsiteX19" fmla="*/ 83214 w 95821"/>
                <a:gd name="connsiteY19" fmla="*/ 15129 h 105906"/>
                <a:gd name="connsiteX20" fmla="*/ 95822 w 95821"/>
                <a:gd name="connsiteY20" fmla="*/ 53584 h 1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821" h="105906">
                  <a:moveTo>
                    <a:pt x="47911" y="16390"/>
                  </a:moveTo>
                  <a:cubicBezTo>
                    <a:pt x="40346" y="16390"/>
                    <a:pt x="34042" y="18912"/>
                    <a:pt x="28999" y="23325"/>
                  </a:cubicBezTo>
                  <a:cubicBezTo>
                    <a:pt x="23955" y="27737"/>
                    <a:pt x="20803" y="34672"/>
                    <a:pt x="20173" y="43497"/>
                  </a:cubicBezTo>
                  <a:lnTo>
                    <a:pt x="76279" y="43497"/>
                  </a:lnTo>
                  <a:cubicBezTo>
                    <a:pt x="75649" y="35302"/>
                    <a:pt x="72497" y="28368"/>
                    <a:pt x="67453" y="23325"/>
                  </a:cubicBezTo>
                  <a:cubicBezTo>
                    <a:pt x="61780" y="18912"/>
                    <a:pt x="55476" y="16390"/>
                    <a:pt x="47911" y="16390"/>
                  </a:cubicBezTo>
                  <a:moveTo>
                    <a:pt x="95822" y="53584"/>
                  </a:moveTo>
                  <a:lnTo>
                    <a:pt x="95822" y="59257"/>
                  </a:lnTo>
                  <a:lnTo>
                    <a:pt x="19543" y="59257"/>
                  </a:lnTo>
                  <a:cubicBezTo>
                    <a:pt x="20173" y="69344"/>
                    <a:pt x="23325" y="76908"/>
                    <a:pt x="28368" y="81951"/>
                  </a:cubicBezTo>
                  <a:cubicBezTo>
                    <a:pt x="33412" y="86995"/>
                    <a:pt x="40346" y="89516"/>
                    <a:pt x="48541" y="89516"/>
                  </a:cubicBezTo>
                  <a:cubicBezTo>
                    <a:pt x="61149" y="89516"/>
                    <a:pt x="69975" y="83843"/>
                    <a:pt x="73757" y="72496"/>
                  </a:cubicBezTo>
                  <a:lnTo>
                    <a:pt x="93300" y="72496"/>
                  </a:lnTo>
                  <a:cubicBezTo>
                    <a:pt x="90778" y="82582"/>
                    <a:pt x="85105" y="90777"/>
                    <a:pt x="77540" y="97081"/>
                  </a:cubicBezTo>
                  <a:cubicBezTo>
                    <a:pt x="69345" y="102754"/>
                    <a:pt x="59889" y="105906"/>
                    <a:pt x="48541" y="105906"/>
                  </a:cubicBezTo>
                  <a:cubicBezTo>
                    <a:pt x="34042" y="105906"/>
                    <a:pt x="22064" y="100863"/>
                    <a:pt x="13239" y="91407"/>
                  </a:cubicBezTo>
                  <a:cubicBezTo>
                    <a:pt x="4413" y="81951"/>
                    <a:pt x="0" y="68713"/>
                    <a:pt x="0" y="52953"/>
                  </a:cubicBezTo>
                  <a:cubicBezTo>
                    <a:pt x="0" y="37193"/>
                    <a:pt x="4413" y="23955"/>
                    <a:pt x="13239" y="14499"/>
                  </a:cubicBezTo>
                  <a:cubicBezTo>
                    <a:pt x="22064" y="5043"/>
                    <a:pt x="33412" y="0"/>
                    <a:pt x="47911" y="0"/>
                  </a:cubicBezTo>
                  <a:cubicBezTo>
                    <a:pt x="63041" y="0"/>
                    <a:pt x="74388" y="5043"/>
                    <a:pt x="83214" y="15129"/>
                  </a:cubicBezTo>
                  <a:cubicBezTo>
                    <a:pt x="91409" y="25216"/>
                    <a:pt x="95822" y="37824"/>
                    <a:pt x="95822" y="53584"/>
                  </a:cubicBezTo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A4BB130-4E8D-4731-B978-3B26D2E9CBC6}"/>
                </a:ext>
              </a:extLst>
            </p:cNvPr>
            <p:cNvSpPr/>
            <p:nvPr/>
          </p:nvSpPr>
          <p:spPr>
            <a:xfrm>
              <a:off x="1944053" y="6376366"/>
              <a:ext cx="113472" cy="130491"/>
            </a:xfrm>
            <a:custGeom>
              <a:avLst/>
              <a:gdLst>
                <a:gd name="connsiteX0" fmla="*/ 112212 w 113472"/>
                <a:gd name="connsiteY0" fmla="*/ 44758 h 130491"/>
                <a:gd name="connsiteX1" fmla="*/ 112212 w 113472"/>
                <a:gd name="connsiteY1" fmla="*/ 28998 h 130491"/>
                <a:gd name="connsiteX2" fmla="*/ 92039 w 113472"/>
                <a:gd name="connsiteY2" fmla="*/ 28998 h 130491"/>
                <a:gd name="connsiteX3" fmla="*/ 92039 w 113472"/>
                <a:gd name="connsiteY3" fmla="*/ 0 h 130491"/>
                <a:gd name="connsiteX4" fmla="*/ 72497 w 113472"/>
                <a:gd name="connsiteY4" fmla="*/ 0 h 130491"/>
                <a:gd name="connsiteX5" fmla="*/ 72497 w 113472"/>
                <a:gd name="connsiteY5" fmla="*/ 28998 h 130491"/>
                <a:gd name="connsiteX6" fmla="*/ 56736 w 113472"/>
                <a:gd name="connsiteY6" fmla="*/ 28998 h 130491"/>
                <a:gd name="connsiteX7" fmla="*/ 56106 w 113472"/>
                <a:gd name="connsiteY7" fmla="*/ 28998 h 130491"/>
                <a:gd name="connsiteX8" fmla="*/ 35933 w 113472"/>
                <a:gd name="connsiteY8" fmla="*/ 28998 h 130491"/>
                <a:gd name="connsiteX9" fmla="*/ 35933 w 113472"/>
                <a:gd name="connsiteY9" fmla="*/ 0 h 130491"/>
                <a:gd name="connsiteX10" fmla="*/ 16390 w 113472"/>
                <a:gd name="connsiteY10" fmla="*/ 0 h 130491"/>
                <a:gd name="connsiteX11" fmla="*/ 16390 w 113472"/>
                <a:gd name="connsiteY11" fmla="*/ 28998 h 130491"/>
                <a:gd name="connsiteX12" fmla="*/ 0 w 113472"/>
                <a:gd name="connsiteY12" fmla="*/ 28998 h 130491"/>
                <a:gd name="connsiteX13" fmla="*/ 0 w 113472"/>
                <a:gd name="connsiteY13" fmla="*/ 44758 h 130491"/>
                <a:gd name="connsiteX14" fmla="*/ 16390 w 113472"/>
                <a:gd name="connsiteY14" fmla="*/ 44758 h 130491"/>
                <a:gd name="connsiteX15" fmla="*/ 16390 w 113472"/>
                <a:gd name="connsiteY15" fmla="*/ 107167 h 130491"/>
                <a:gd name="connsiteX16" fmla="*/ 23325 w 113472"/>
                <a:gd name="connsiteY16" fmla="*/ 124818 h 130491"/>
                <a:gd name="connsiteX17" fmla="*/ 44759 w 113472"/>
                <a:gd name="connsiteY17" fmla="*/ 130492 h 130491"/>
                <a:gd name="connsiteX18" fmla="*/ 56736 w 113472"/>
                <a:gd name="connsiteY18" fmla="*/ 129862 h 130491"/>
                <a:gd name="connsiteX19" fmla="*/ 56736 w 113472"/>
                <a:gd name="connsiteY19" fmla="*/ 114102 h 130491"/>
                <a:gd name="connsiteX20" fmla="*/ 47911 w 113472"/>
                <a:gd name="connsiteY20" fmla="*/ 114102 h 130491"/>
                <a:gd name="connsiteX21" fmla="*/ 39085 w 113472"/>
                <a:gd name="connsiteY21" fmla="*/ 112210 h 130491"/>
                <a:gd name="connsiteX22" fmla="*/ 36564 w 113472"/>
                <a:gd name="connsiteY22" fmla="*/ 105906 h 130491"/>
                <a:gd name="connsiteX23" fmla="*/ 36564 w 113472"/>
                <a:gd name="connsiteY23" fmla="*/ 44758 h 130491"/>
                <a:gd name="connsiteX24" fmla="*/ 56736 w 113472"/>
                <a:gd name="connsiteY24" fmla="*/ 44758 h 130491"/>
                <a:gd name="connsiteX25" fmla="*/ 57367 w 113472"/>
                <a:gd name="connsiteY25" fmla="*/ 44758 h 130491"/>
                <a:gd name="connsiteX26" fmla="*/ 73127 w 113472"/>
                <a:gd name="connsiteY26" fmla="*/ 44758 h 130491"/>
                <a:gd name="connsiteX27" fmla="*/ 73127 w 113472"/>
                <a:gd name="connsiteY27" fmla="*/ 107167 h 130491"/>
                <a:gd name="connsiteX28" fmla="*/ 80062 w 113472"/>
                <a:gd name="connsiteY28" fmla="*/ 124818 h 130491"/>
                <a:gd name="connsiteX29" fmla="*/ 101495 w 113472"/>
                <a:gd name="connsiteY29" fmla="*/ 130492 h 130491"/>
                <a:gd name="connsiteX30" fmla="*/ 113473 w 113472"/>
                <a:gd name="connsiteY30" fmla="*/ 129862 h 130491"/>
                <a:gd name="connsiteX31" fmla="*/ 113473 w 113472"/>
                <a:gd name="connsiteY31" fmla="*/ 114102 h 130491"/>
                <a:gd name="connsiteX32" fmla="*/ 104647 w 113472"/>
                <a:gd name="connsiteY32" fmla="*/ 114102 h 130491"/>
                <a:gd name="connsiteX33" fmla="*/ 95822 w 113472"/>
                <a:gd name="connsiteY33" fmla="*/ 112210 h 130491"/>
                <a:gd name="connsiteX34" fmla="*/ 93300 w 113472"/>
                <a:gd name="connsiteY34" fmla="*/ 105906 h 130491"/>
                <a:gd name="connsiteX35" fmla="*/ 93300 w 113472"/>
                <a:gd name="connsiteY35" fmla="*/ 44758 h 130491"/>
                <a:gd name="connsiteX36" fmla="*/ 112212 w 113472"/>
                <a:gd name="connsiteY36" fmla="*/ 44758 h 13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3472" h="130491">
                  <a:moveTo>
                    <a:pt x="112212" y="44758"/>
                  </a:moveTo>
                  <a:lnTo>
                    <a:pt x="112212" y="28998"/>
                  </a:lnTo>
                  <a:lnTo>
                    <a:pt x="92039" y="28998"/>
                  </a:lnTo>
                  <a:lnTo>
                    <a:pt x="92039" y="0"/>
                  </a:lnTo>
                  <a:lnTo>
                    <a:pt x="72497" y="0"/>
                  </a:lnTo>
                  <a:lnTo>
                    <a:pt x="72497" y="28998"/>
                  </a:lnTo>
                  <a:lnTo>
                    <a:pt x="56736" y="28998"/>
                  </a:lnTo>
                  <a:lnTo>
                    <a:pt x="56106" y="28998"/>
                  </a:lnTo>
                  <a:lnTo>
                    <a:pt x="35933" y="28998"/>
                  </a:lnTo>
                  <a:lnTo>
                    <a:pt x="35933" y="0"/>
                  </a:lnTo>
                  <a:lnTo>
                    <a:pt x="16390" y="0"/>
                  </a:lnTo>
                  <a:lnTo>
                    <a:pt x="16390" y="28998"/>
                  </a:lnTo>
                  <a:lnTo>
                    <a:pt x="0" y="28998"/>
                  </a:lnTo>
                  <a:lnTo>
                    <a:pt x="0" y="44758"/>
                  </a:lnTo>
                  <a:lnTo>
                    <a:pt x="16390" y="44758"/>
                  </a:lnTo>
                  <a:lnTo>
                    <a:pt x="16390" y="107167"/>
                  </a:lnTo>
                  <a:cubicBezTo>
                    <a:pt x="16390" y="115362"/>
                    <a:pt x="18912" y="121036"/>
                    <a:pt x="23325" y="124818"/>
                  </a:cubicBezTo>
                  <a:cubicBezTo>
                    <a:pt x="27738" y="128601"/>
                    <a:pt x="34672" y="130492"/>
                    <a:pt x="44759" y="130492"/>
                  </a:cubicBezTo>
                  <a:cubicBezTo>
                    <a:pt x="48541" y="130492"/>
                    <a:pt x="52324" y="130492"/>
                    <a:pt x="56736" y="129862"/>
                  </a:cubicBezTo>
                  <a:lnTo>
                    <a:pt x="56736" y="114102"/>
                  </a:lnTo>
                  <a:lnTo>
                    <a:pt x="47911" y="114102"/>
                  </a:lnTo>
                  <a:cubicBezTo>
                    <a:pt x="43498" y="114102"/>
                    <a:pt x="40976" y="113471"/>
                    <a:pt x="39085" y="112210"/>
                  </a:cubicBezTo>
                  <a:cubicBezTo>
                    <a:pt x="37194" y="110950"/>
                    <a:pt x="36564" y="108428"/>
                    <a:pt x="36564" y="105906"/>
                  </a:cubicBezTo>
                  <a:lnTo>
                    <a:pt x="36564" y="44758"/>
                  </a:lnTo>
                  <a:lnTo>
                    <a:pt x="56736" y="44758"/>
                  </a:lnTo>
                  <a:lnTo>
                    <a:pt x="57367" y="44758"/>
                  </a:lnTo>
                  <a:lnTo>
                    <a:pt x="73127" y="44758"/>
                  </a:lnTo>
                  <a:lnTo>
                    <a:pt x="73127" y="107167"/>
                  </a:lnTo>
                  <a:cubicBezTo>
                    <a:pt x="73127" y="115362"/>
                    <a:pt x="75649" y="121036"/>
                    <a:pt x="80062" y="124818"/>
                  </a:cubicBezTo>
                  <a:cubicBezTo>
                    <a:pt x="84474" y="128601"/>
                    <a:pt x="91409" y="130492"/>
                    <a:pt x="101495" y="130492"/>
                  </a:cubicBezTo>
                  <a:cubicBezTo>
                    <a:pt x="105278" y="130492"/>
                    <a:pt x="109060" y="130492"/>
                    <a:pt x="113473" y="129862"/>
                  </a:cubicBezTo>
                  <a:lnTo>
                    <a:pt x="113473" y="114102"/>
                  </a:lnTo>
                  <a:lnTo>
                    <a:pt x="104647" y="114102"/>
                  </a:lnTo>
                  <a:cubicBezTo>
                    <a:pt x="100235" y="114102"/>
                    <a:pt x="97713" y="113471"/>
                    <a:pt x="95822" y="112210"/>
                  </a:cubicBezTo>
                  <a:cubicBezTo>
                    <a:pt x="93931" y="110950"/>
                    <a:pt x="93300" y="108428"/>
                    <a:pt x="93300" y="105906"/>
                  </a:cubicBezTo>
                  <a:lnTo>
                    <a:pt x="93300" y="44758"/>
                  </a:lnTo>
                  <a:lnTo>
                    <a:pt x="112212" y="44758"/>
                  </a:lnTo>
                  <a:close/>
                </a:path>
              </a:pathLst>
            </a:custGeom>
            <a:solidFill>
              <a:srgbClr val="FFFFFF"/>
            </a:solidFill>
            <a:ln w="62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nb-NO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621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11.xml"/><Relationship Id="rId16" Type="http://schemas.openxmlformats.org/officeDocument/2006/relationships/vmlDrawing" Target="../drawings/vmlDrawing2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vmlDrawing" Target="../drawings/vmlDrawing3.vml"/><Relationship Id="rId3" Type="http://schemas.openxmlformats.org/officeDocument/2006/relationships/slideLayout" Target="../slideLayouts/slideLayout26.xml"/><Relationship Id="rId21" Type="http://schemas.openxmlformats.org/officeDocument/2006/relationships/oleObject" Target="../embeddings/oleObject2.bin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7DD05636-3A21-45BF-BE67-412D2A1A5A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733738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7DD05636-3A21-45BF-BE67-412D2A1A5A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B126B37B-9D9A-4860-B16A-3107F78BB4E5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nb-NO" sz="4001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905" y="1925540"/>
            <a:ext cx="3481200" cy="4033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9423" marR="0" lvl="0" indent="-179423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Klikk for å redigere tekststiler i malen</a:t>
            </a:r>
          </a:p>
          <a:p>
            <a:pPr marL="685834" marR="0" lvl="1" indent="-228611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nivå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57" marR="0" lvl="2" indent="-228611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Tredje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nivå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80" marR="0" lvl="3" indent="-228611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Fjerde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nivå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905" y="6297825"/>
            <a:ext cx="3481200" cy="226800"/>
          </a:xfrm>
          <a:prstGeom prst="rect">
            <a:avLst/>
          </a:prstGeom>
        </p:spPr>
        <p:txBody>
          <a:bodyPr vert="horz" wrap="none" lIns="36000" tIns="0" rIns="36000" bIns="0" rtlCol="0" anchor="t" anchorCtr="0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5934" y="6297825"/>
            <a:ext cx="3481200" cy="226800"/>
          </a:xfrm>
          <a:prstGeom prst="rect">
            <a:avLst/>
          </a:prstGeom>
        </p:spPr>
        <p:txBody>
          <a:bodyPr vert="horz" wrap="none" lIns="36000" tIns="0" rIns="36000" bIns="0" rtlCol="0" anchor="t" anchorCtr="0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3454" y="6297825"/>
            <a:ext cx="3481200" cy="226800"/>
          </a:xfrm>
          <a:prstGeom prst="rect">
            <a:avLst/>
          </a:prstGeom>
        </p:spPr>
        <p:txBody>
          <a:bodyPr vert="horz" wrap="none" lIns="36000" tIns="0" rIns="36000" bIns="0" rtlCol="0" anchor="t" anchorCtr="0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FB8EC-07A9-4E7C-9CFF-B5E417D5214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0E7104-9735-4284-AF96-1CC45881F064}"/>
              </a:ext>
            </a:extLst>
          </p:cNvPr>
          <p:cNvGrpSpPr/>
          <p:nvPr userDrawn="1"/>
        </p:nvGrpSpPr>
        <p:grpSpPr>
          <a:xfrm>
            <a:off x="-1040266" y="102542"/>
            <a:ext cx="931728" cy="3072557"/>
            <a:chOff x="-1040266" y="102542"/>
            <a:chExt cx="931728" cy="3072557"/>
          </a:xfrm>
        </p:grpSpPr>
        <p:sp>
          <p:nvSpPr>
            <p:cNvPr id="26" name="Grønn 6">
              <a:extLst>
                <a:ext uri="{FF2B5EF4-FFF2-40B4-BE49-F238E27FC236}">
                  <a16:creationId xmlns:a16="http://schemas.microsoft.com/office/drawing/2014/main" id="{4180CD13-26BF-4956-A291-729168918052}"/>
                </a:ext>
              </a:extLst>
            </p:cNvPr>
            <p:cNvSpPr/>
            <p:nvPr/>
          </p:nvSpPr>
          <p:spPr>
            <a:xfrm>
              <a:off x="-371718" y="2313555"/>
              <a:ext cx="263180" cy="263180"/>
            </a:xfrm>
            <a:prstGeom prst="ellipse">
              <a:avLst/>
            </a:prstGeom>
            <a:solidFill>
              <a:srgbClr val="C4F2D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7" name="Grønn 5">
              <a:extLst>
                <a:ext uri="{FF2B5EF4-FFF2-40B4-BE49-F238E27FC236}">
                  <a16:creationId xmlns:a16="http://schemas.microsoft.com/office/drawing/2014/main" id="{EF65FFA5-304A-4C4A-8D62-587F069625CA}"/>
                </a:ext>
              </a:extLst>
            </p:cNvPr>
            <p:cNvSpPr/>
            <p:nvPr/>
          </p:nvSpPr>
          <p:spPr>
            <a:xfrm>
              <a:off x="-371718" y="1981198"/>
              <a:ext cx="263180" cy="263180"/>
            </a:xfrm>
            <a:prstGeom prst="ellipse">
              <a:avLst/>
            </a:prstGeom>
            <a:solidFill>
              <a:srgbClr val="02A67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8" name="Grønn 4">
              <a:extLst>
                <a:ext uri="{FF2B5EF4-FFF2-40B4-BE49-F238E27FC236}">
                  <a16:creationId xmlns:a16="http://schemas.microsoft.com/office/drawing/2014/main" id="{0CA528FE-FDB9-43EE-B0DD-6172169354CD}"/>
                </a:ext>
              </a:extLst>
            </p:cNvPr>
            <p:cNvSpPr/>
            <p:nvPr/>
          </p:nvSpPr>
          <p:spPr>
            <a:xfrm>
              <a:off x="-371718" y="1648843"/>
              <a:ext cx="263180" cy="263180"/>
            </a:xfrm>
            <a:prstGeom prst="ellipse">
              <a:avLst/>
            </a:prstGeom>
            <a:solidFill>
              <a:srgbClr val="24736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9" name="Grønn 3">
              <a:extLst>
                <a:ext uri="{FF2B5EF4-FFF2-40B4-BE49-F238E27FC236}">
                  <a16:creationId xmlns:a16="http://schemas.microsoft.com/office/drawing/2014/main" id="{1B0C6F27-1C72-4B25-A63C-9A6FEDFFBFC3}"/>
                </a:ext>
              </a:extLst>
            </p:cNvPr>
            <p:cNvSpPr/>
            <p:nvPr/>
          </p:nvSpPr>
          <p:spPr>
            <a:xfrm>
              <a:off x="-371718" y="1316488"/>
              <a:ext cx="263180" cy="263180"/>
            </a:xfrm>
            <a:prstGeom prst="ellipse">
              <a:avLst/>
            </a:prstGeom>
            <a:solidFill>
              <a:srgbClr val="00292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30" name="Grønn 2">
              <a:extLst>
                <a:ext uri="{FF2B5EF4-FFF2-40B4-BE49-F238E27FC236}">
                  <a16:creationId xmlns:a16="http://schemas.microsoft.com/office/drawing/2014/main" id="{78537D1D-F22C-440B-8742-C2A459B91F4E}"/>
                </a:ext>
              </a:extLst>
            </p:cNvPr>
            <p:cNvSpPr/>
            <p:nvPr/>
          </p:nvSpPr>
          <p:spPr>
            <a:xfrm>
              <a:off x="-371718" y="984133"/>
              <a:ext cx="263180" cy="263180"/>
            </a:xfrm>
            <a:prstGeom prst="ellipse">
              <a:avLst/>
            </a:prstGeom>
            <a:solidFill>
              <a:srgbClr val="7BEFB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31" name="Grønn 1">
              <a:extLst>
                <a:ext uri="{FF2B5EF4-FFF2-40B4-BE49-F238E27FC236}">
                  <a16:creationId xmlns:a16="http://schemas.microsoft.com/office/drawing/2014/main" id="{B8DDF058-1591-4279-AA85-BD3CF6238515}"/>
                </a:ext>
              </a:extLst>
            </p:cNvPr>
            <p:cNvSpPr/>
            <p:nvPr/>
          </p:nvSpPr>
          <p:spPr>
            <a:xfrm>
              <a:off x="-371718" y="651778"/>
              <a:ext cx="263180" cy="263180"/>
            </a:xfrm>
            <a:prstGeom prst="ellipse">
              <a:avLst/>
            </a:prstGeom>
            <a:solidFill>
              <a:srgbClr val="01594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1" name="Grønn 1">
              <a:extLst>
                <a:ext uri="{FF2B5EF4-FFF2-40B4-BE49-F238E27FC236}">
                  <a16:creationId xmlns:a16="http://schemas.microsoft.com/office/drawing/2014/main" id="{942828EF-104D-47C4-B8BD-BD8E8185A0AC}"/>
                </a:ext>
              </a:extLst>
            </p:cNvPr>
            <p:cNvSpPr/>
            <p:nvPr/>
          </p:nvSpPr>
          <p:spPr>
            <a:xfrm>
              <a:off x="-702821" y="706858"/>
              <a:ext cx="138499" cy="138499"/>
            </a:xfrm>
            <a:prstGeom prst="ellipse">
              <a:avLst/>
            </a:prstGeom>
            <a:solidFill>
              <a:srgbClr val="F1F2F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2" name="Grønn 1">
              <a:extLst>
                <a:ext uri="{FF2B5EF4-FFF2-40B4-BE49-F238E27FC236}">
                  <a16:creationId xmlns:a16="http://schemas.microsoft.com/office/drawing/2014/main" id="{1DA2D484-23B5-407C-915B-E173E3CEEEA9}"/>
                </a:ext>
              </a:extLst>
            </p:cNvPr>
            <p:cNvSpPr/>
            <p:nvPr/>
          </p:nvSpPr>
          <p:spPr>
            <a:xfrm>
              <a:off x="-702821" y="1039213"/>
              <a:ext cx="138499" cy="138499"/>
            </a:xfrm>
            <a:prstGeom prst="ellipse">
              <a:avLst/>
            </a:prstGeom>
            <a:solidFill>
              <a:srgbClr val="DCDDD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3" name="Grønn 1">
              <a:extLst>
                <a:ext uri="{FF2B5EF4-FFF2-40B4-BE49-F238E27FC236}">
                  <a16:creationId xmlns:a16="http://schemas.microsoft.com/office/drawing/2014/main" id="{3453C48E-8AB4-41D2-89DA-744DB69BD413}"/>
                </a:ext>
              </a:extLst>
            </p:cNvPr>
            <p:cNvSpPr/>
            <p:nvPr/>
          </p:nvSpPr>
          <p:spPr>
            <a:xfrm>
              <a:off x="-702821" y="1371568"/>
              <a:ext cx="138499" cy="138499"/>
            </a:xfrm>
            <a:prstGeom prst="ellipse">
              <a:avLst/>
            </a:prstGeom>
            <a:solidFill>
              <a:srgbClr val="BCBE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4" name="Grønn 1">
              <a:extLst>
                <a:ext uri="{FF2B5EF4-FFF2-40B4-BE49-F238E27FC236}">
                  <a16:creationId xmlns:a16="http://schemas.microsoft.com/office/drawing/2014/main" id="{A6B4B7BD-A48C-42B6-96F5-536C0855224F}"/>
                </a:ext>
              </a:extLst>
            </p:cNvPr>
            <p:cNvSpPr/>
            <p:nvPr/>
          </p:nvSpPr>
          <p:spPr>
            <a:xfrm>
              <a:off x="-702821" y="1703923"/>
              <a:ext cx="138499" cy="138499"/>
            </a:xfrm>
            <a:prstGeom prst="ellipse">
              <a:avLst/>
            </a:prstGeom>
            <a:solidFill>
              <a:srgbClr val="80828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5" name="Grønn 1">
              <a:extLst>
                <a:ext uri="{FF2B5EF4-FFF2-40B4-BE49-F238E27FC236}">
                  <a16:creationId xmlns:a16="http://schemas.microsoft.com/office/drawing/2014/main" id="{5E5A48BE-29C4-4D1B-9D7A-D869135A7FE0}"/>
                </a:ext>
              </a:extLst>
            </p:cNvPr>
            <p:cNvSpPr/>
            <p:nvPr/>
          </p:nvSpPr>
          <p:spPr>
            <a:xfrm>
              <a:off x="-702821" y="2036278"/>
              <a:ext cx="138499" cy="138499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3" name="Grønn 1">
              <a:extLst>
                <a:ext uri="{FF2B5EF4-FFF2-40B4-BE49-F238E27FC236}">
                  <a16:creationId xmlns:a16="http://schemas.microsoft.com/office/drawing/2014/main" id="{8E04445C-0176-4540-95A3-3999876B086C}"/>
                </a:ext>
              </a:extLst>
            </p:cNvPr>
            <p:cNvSpPr/>
            <p:nvPr/>
          </p:nvSpPr>
          <p:spPr>
            <a:xfrm>
              <a:off x="-1035008" y="710113"/>
              <a:ext cx="138499" cy="138499"/>
            </a:xfrm>
            <a:prstGeom prst="ellipse">
              <a:avLst/>
            </a:prstGeom>
            <a:solidFill>
              <a:srgbClr val="00467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4" name="Grønn 1">
              <a:extLst>
                <a:ext uri="{FF2B5EF4-FFF2-40B4-BE49-F238E27FC236}">
                  <a16:creationId xmlns:a16="http://schemas.microsoft.com/office/drawing/2014/main" id="{6240DB03-AF8A-4970-94CF-27F9CD355E53}"/>
                </a:ext>
              </a:extLst>
            </p:cNvPr>
            <p:cNvSpPr/>
            <p:nvPr/>
          </p:nvSpPr>
          <p:spPr>
            <a:xfrm>
              <a:off x="-1035008" y="1042468"/>
              <a:ext cx="138499" cy="138499"/>
            </a:xfrm>
            <a:prstGeom prst="ellipse">
              <a:avLst/>
            </a:prstGeom>
            <a:solidFill>
              <a:srgbClr val="90DDF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5" name="Grønn 1">
              <a:extLst>
                <a:ext uri="{FF2B5EF4-FFF2-40B4-BE49-F238E27FC236}">
                  <a16:creationId xmlns:a16="http://schemas.microsoft.com/office/drawing/2014/main" id="{5E08615D-9A27-483C-86FC-A2236A90023A}"/>
                </a:ext>
              </a:extLst>
            </p:cNvPr>
            <p:cNvSpPr/>
            <p:nvPr/>
          </p:nvSpPr>
          <p:spPr>
            <a:xfrm>
              <a:off x="-1033924" y="1374823"/>
              <a:ext cx="138499" cy="138499"/>
            </a:xfrm>
            <a:prstGeom prst="ellipse">
              <a:avLst/>
            </a:prstGeom>
            <a:solidFill>
              <a:srgbClr val="37277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6" name="Grønn 1">
              <a:extLst>
                <a:ext uri="{FF2B5EF4-FFF2-40B4-BE49-F238E27FC236}">
                  <a16:creationId xmlns:a16="http://schemas.microsoft.com/office/drawing/2014/main" id="{D227DBA9-F865-4D67-990A-5665725D0611}"/>
                </a:ext>
              </a:extLst>
            </p:cNvPr>
            <p:cNvSpPr/>
            <p:nvPr/>
          </p:nvSpPr>
          <p:spPr>
            <a:xfrm>
              <a:off x="-1035008" y="1707178"/>
              <a:ext cx="138499" cy="138499"/>
            </a:xfrm>
            <a:prstGeom prst="ellipse">
              <a:avLst/>
            </a:prstGeom>
            <a:solidFill>
              <a:srgbClr val="C0A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7" name="Grønn 1">
              <a:extLst>
                <a:ext uri="{FF2B5EF4-FFF2-40B4-BE49-F238E27FC236}">
                  <a16:creationId xmlns:a16="http://schemas.microsoft.com/office/drawing/2014/main" id="{F6AC13DE-B379-412F-9BCA-4574CE794A14}"/>
                </a:ext>
              </a:extLst>
            </p:cNvPr>
            <p:cNvSpPr/>
            <p:nvPr/>
          </p:nvSpPr>
          <p:spPr>
            <a:xfrm>
              <a:off x="-1035008" y="2039533"/>
              <a:ext cx="138499" cy="138499"/>
            </a:xfrm>
            <a:prstGeom prst="ellipse">
              <a:avLst/>
            </a:prstGeom>
            <a:solidFill>
              <a:srgbClr val="6B1E2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8" name="Grønn 1">
              <a:extLst>
                <a:ext uri="{FF2B5EF4-FFF2-40B4-BE49-F238E27FC236}">
                  <a16:creationId xmlns:a16="http://schemas.microsoft.com/office/drawing/2014/main" id="{6DF52E3E-57FE-4DF7-B103-793D33049FAD}"/>
                </a:ext>
              </a:extLst>
            </p:cNvPr>
            <p:cNvSpPr/>
            <p:nvPr/>
          </p:nvSpPr>
          <p:spPr>
            <a:xfrm>
              <a:off x="-1040266" y="2371888"/>
              <a:ext cx="138499" cy="138499"/>
            </a:xfrm>
            <a:prstGeom prst="ellipse">
              <a:avLst/>
            </a:prstGeom>
            <a:solidFill>
              <a:srgbClr val="D4828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9" name="Grønn 1">
              <a:extLst>
                <a:ext uri="{FF2B5EF4-FFF2-40B4-BE49-F238E27FC236}">
                  <a16:creationId xmlns:a16="http://schemas.microsoft.com/office/drawing/2014/main" id="{CB333F47-E506-4B11-B51D-FBA7B203D653}"/>
                </a:ext>
              </a:extLst>
            </p:cNvPr>
            <p:cNvSpPr/>
            <p:nvPr/>
          </p:nvSpPr>
          <p:spPr>
            <a:xfrm>
              <a:off x="-1040266" y="2704243"/>
              <a:ext cx="138499" cy="138499"/>
            </a:xfrm>
            <a:prstGeom prst="ellipse">
              <a:avLst/>
            </a:prstGeom>
            <a:solidFill>
              <a:srgbClr val="E858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0" name="Grønn 1">
              <a:extLst>
                <a:ext uri="{FF2B5EF4-FFF2-40B4-BE49-F238E27FC236}">
                  <a16:creationId xmlns:a16="http://schemas.microsoft.com/office/drawing/2014/main" id="{0DC3C48F-B2E2-4084-B351-C766A2402B5A}"/>
                </a:ext>
              </a:extLst>
            </p:cNvPr>
            <p:cNvSpPr/>
            <p:nvPr/>
          </p:nvSpPr>
          <p:spPr>
            <a:xfrm>
              <a:off x="-1040266" y="3036600"/>
              <a:ext cx="138499" cy="138499"/>
            </a:xfrm>
            <a:prstGeom prst="ellipse">
              <a:avLst/>
            </a:prstGeom>
            <a:solidFill>
              <a:srgbClr val="FFC46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32A4D7-2F12-453F-8F1E-CE6F9EDC2279}"/>
                </a:ext>
              </a:extLst>
            </p:cNvPr>
            <p:cNvSpPr txBox="1"/>
            <p:nvPr/>
          </p:nvSpPr>
          <p:spPr>
            <a:xfrm rot="16200000">
              <a:off x="-445313" y="289773"/>
              <a:ext cx="410369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/>
              <a:r>
                <a:rPr lang="nb-NO" dirty="0">
                  <a:solidFill>
                    <a:schemeClr val="bg1"/>
                  </a:solidFill>
                  <a:latin typeface="Arial" panose="020B0604020202020204" pitchFamily="34" charset="0"/>
                </a:rPr>
                <a:t>Identitet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04F6DB5-7709-4F50-9D46-BE0BF3777CF8}"/>
                </a:ext>
              </a:extLst>
            </p:cNvPr>
            <p:cNvSpPr txBox="1"/>
            <p:nvPr/>
          </p:nvSpPr>
          <p:spPr>
            <a:xfrm rot="16200000">
              <a:off x="-864404" y="264125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/>
              <a:r>
                <a:rPr lang="nb-NO" dirty="0">
                  <a:solidFill>
                    <a:schemeClr val="bg1"/>
                  </a:solidFill>
                  <a:latin typeface="Arial" panose="020B0604020202020204" pitchFamily="34" charset="0"/>
                </a:rPr>
                <a:t>Gråskala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8D3A96-B160-43B8-93A5-CB0536C17791}"/>
                </a:ext>
              </a:extLst>
            </p:cNvPr>
            <p:cNvSpPr txBox="1"/>
            <p:nvPr/>
          </p:nvSpPr>
          <p:spPr>
            <a:xfrm rot="16200000">
              <a:off x="-1119647" y="341069"/>
              <a:ext cx="307777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/>
              <a:r>
                <a:rPr lang="nb-NO" dirty="0">
                  <a:solidFill>
                    <a:schemeClr val="bg1"/>
                  </a:solidFill>
                  <a:latin typeface="Arial" panose="020B0604020202020204" pitchFamily="34" charset="0"/>
                </a:rPr>
                <a:t>Støtte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525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66" r:id="rId3"/>
    <p:sldLayoutId id="2147483693" r:id="rId4"/>
    <p:sldLayoutId id="2147483756" r:id="rId5"/>
    <p:sldLayoutId id="2147483757" r:id="rId6"/>
    <p:sldLayoutId id="2147483762" r:id="rId7"/>
    <p:sldLayoutId id="2147483763" r:id="rId8"/>
    <p:sldLayoutId id="21474837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46" rtl="0" eaLnBrk="1" latinLnBrk="0" hangingPunct="1">
        <a:lnSpc>
          <a:spcPct val="100000"/>
        </a:lnSpc>
        <a:spcBef>
          <a:spcPct val="0"/>
        </a:spcBef>
        <a:buNone/>
        <a:defRPr sz="40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423" marR="0" indent="-179423" algn="l" defTabSz="914446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marR="0" indent="-228611" algn="l" defTabSz="914446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marR="0" indent="-228611" algn="l" defTabSz="914446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marR="0" indent="-228611" algn="l" defTabSz="914446" rtl="0" eaLnBrk="1" fontAlgn="auto" latinLnBrk="0" hangingPunct="1">
        <a:lnSpc>
          <a:spcPct val="12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A4A3A4"/>
          </p15:clr>
        </p15:guide>
        <p15:guide id="3" pos="7106" userDrawn="1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pos="2547" userDrawn="1">
          <p15:clr>
            <a:srgbClr val="A4A3A4"/>
          </p15:clr>
        </p15:guide>
        <p15:guide id="6" pos="2661" userDrawn="1">
          <p15:clr>
            <a:srgbClr val="A4A3A4"/>
          </p15:clr>
        </p15:guide>
        <p15:guide id="7" pos="4838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orient="horz" pos="482">
          <p15:clr>
            <a:srgbClr val="A4A3A4"/>
          </p15:clr>
        </p15:guide>
        <p15:guide id="10" orient="horz" pos="845">
          <p15:clr>
            <a:srgbClr val="A4A3A4"/>
          </p15:clr>
        </p15:guide>
        <p15:guide id="11" pos="393" userDrawn="1">
          <p15:clr>
            <a:srgbClr val="A4A3A4"/>
          </p15:clr>
        </p15:guide>
        <p15:guide id="12" orient="horz" pos="1207">
          <p15:clr>
            <a:srgbClr val="A4A3A4"/>
          </p15:clr>
        </p15:guide>
        <p15:guide id="13" orient="horz" pos="372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7DD05636-3A21-45BF-BE67-412D2A1A5A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0405920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think-cell Slide" r:id="rId19" imgW="395" imgH="394" progId="TCLayout.ActiveDocument.1">
                  <p:embed/>
                </p:oleObj>
              </mc:Choice>
              <mc:Fallback>
                <p:oleObj name="think-cell Slide" r:id="rId19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7DD05636-3A21-45BF-BE67-412D2A1A5A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B126B37B-9D9A-4860-B16A-3107F78BB4E5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nb-NO" sz="4001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193" y="777501"/>
            <a:ext cx="11229845" cy="563937"/>
          </a:xfrm>
          <a:prstGeom prst="rect">
            <a:avLst/>
          </a:prstGeom>
        </p:spPr>
        <p:txBody>
          <a:bodyPr vert="horz" lIns="36000" tIns="0" rIns="0" bIns="0" rtlCol="0" anchor="t" anchorCtr="0">
            <a:no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194" y="1925166"/>
            <a:ext cx="3416170" cy="4033837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en-US" dirty="0"/>
              <a:t>Andre </a:t>
            </a:r>
            <a:r>
              <a:rPr lang="en-US" dirty="0" err="1"/>
              <a:t>nivå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194" y="6297825"/>
            <a:ext cx="3416170" cy="226800"/>
          </a:xfrm>
          <a:prstGeom prst="rect">
            <a:avLst/>
          </a:prstGeom>
        </p:spPr>
        <p:txBody>
          <a:bodyPr vert="horz" wrap="none" lIns="36000" tIns="0" rIns="36000" bIns="0" rtlCol="0" anchor="t" anchorCtr="0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263" y="6297825"/>
            <a:ext cx="3420000" cy="226800"/>
          </a:xfrm>
          <a:prstGeom prst="rect">
            <a:avLst/>
          </a:prstGeom>
        </p:spPr>
        <p:txBody>
          <a:bodyPr vert="horz" wrap="none" lIns="36000" tIns="0" rIns="36000" bIns="0" rtlCol="0" anchor="t" anchorCtr="0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2963" y="6297825"/>
            <a:ext cx="3420000" cy="226800"/>
          </a:xfrm>
          <a:prstGeom prst="rect">
            <a:avLst/>
          </a:prstGeom>
        </p:spPr>
        <p:txBody>
          <a:bodyPr vert="horz" wrap="none" lIns="36000" tIns="0" rIns="36000" bIns="0" rtlCol="0" anchor="t" anchorCtr="0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FB8EC-07A9-4E7C-9CFF-B5E417D5214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0E7104-9735-4284-AF96-1CC45881F064}"/>
              </a:ext>
            </a:extLst>
          </p:cNvPr>
          <p:cNvGrpSpPr/>
          <p:nvPr userDrawn="1"/>
        </p:nvGrpSpPr>
        <p:grpSpPr>
          <a:xfrm>
            <a:off x="-1040266" y="102542"/>
            <a:ext cx="931728" cy="3072557"/>
            <a:chOff x="-1040266" y="102542"/>
            <a:chExt cx="931728" cy="3072557"/>
          </a:xfrm>
        </p:grpSpPr>
        <p:sp>
          <p:nvSpPr>
            <p:cNvPr id="26" name="Grønn 6">
              <a:extLst>
                <a:ext uri="{FF2B5EF4-FFF2-40B4-BE49-F238E27FC236}">
                  <a16:creationId xmlns:a16="http://schemas.microsoft.com/office/drawing/2014/main" id="{4180CD13-26BF-4956-A291-729168918052}"/>
                </a:ext>
              </a:extLst>
            </p:cNvPr>
            <p:cNvSpPr/>
            <p:nvPr/>
          </p:nvSpPr>
          <p:spPr>
            <a:xfrm>
              <a:off x="-371718" y="2313555"/>
              <a:ext cx="263180" cy="263180"/>
            </a:xfrm>
            <a:prstGeom prst="ellipse">
              <a:avLst/>
            </a:prstGeom>
            <a:solidFill>
              <a:srgbClr val="C4F2D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7" name="Grønn 5">
              <a:extLst>
                <a:ext uri="{FF2B5EF4-FFF2-40B4-BE49-F238E27FC236}">
                  <a16:creationId xmlns:a16="http://schemas.microsoft.com/office/drawing/2014/main" id="{EF65FFA5-304A-4C4A-8D62-587F069625CA}"/>
                </a:ext>
              </a:extLst>
            </p:cNvPr>
            <p:cNvSpPr/>
            <p:nvPr/>
          </p:nvSpPr>
          <p:spPr>
            <a:xfrm>
              <a:off x="-371718" y="1981198"/>
              <a:ext cx="263180" cy="263180"/>
            </a:xfrm>
            <a:prstGeom prst="ellipse">
              <a:avLst/>
            </a:prstGeom>
            <a:solidFill>
              <a:srgbClr val="02A67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8" name="Grønn 4">
              <a:extLst>
                <a:ext uri="{FF2B5EF4-FFF2-40B4-BE49-F238E27FC236}">
                  <a16:creationId xmlns:a16="http://schemas.microsoft.com/office/drawing/2014/main" id="{0CA528FE-FDB9-43EE-B0DD-6172169354CD}"/>
                </a:ext>
              </a:extLst>
            </p:cNvPr>
            <p:cNvSpPr/>
            <p:nvPr/>
          </p:nvSpPr>
          <p:spPr>
            <a:xfrm>
              <a:off x="-371718" y="1648843"/>
              <a:ext cx="263180" cy="263180"/>
            </a:xfrm>
            <a:prstGeom prst="ellipse">
              <a:avLst/>
            </a:prstGeom>
            <a:solidFill>
              <a:srgbClr val="24736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9" name="Grønn 3">
              <a:extLst>
                <a:ext uri="{FF2B5EF4-FFF2-40B4-BE49-F238E27FC236}">
                  <a16:creationId xmlns:a16="http://schemas.microsoft.com/office/drawing/2014/main" id="{1B0C6F27-1C72-4B25-A63C-9A6FEDFFBFC3}"/>
                </a:ext>
              </a:extLst>
            </p:cNvPr>
            <p:cNvSpPr/>
            <p:nvPr/>
          </p:nvSpPr>
          <p:spPr>
            <a:xfrm>
              <a:off x="-371718" y="1316488"/>
              <a:ext cx="263180" cy="263180"/>
            </a:xfrm>
            <a:prstGeom prst="ellipse">
              <a:avLst/>
            </a:prstGeom>
            <a:solidFill>
              <a:srgbClr val="00292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30" name="Grønn 2">
              <a:extLst>
                <a:ext uri="{FF2B5EF4-FFF2-40B4-BE49-F238E27FC236}">
                  <a16:creationId xmlns:a16="http://schemas.microsoft.com/office/drawing/2014/main" id="{78537D1D-F22C-440B-8742-C2A459B91F4E}"/>
                </a:ext>
              </a:extLst>
            </p:cNvPr>
            <p:cNvSpPr/>
            <p:nvPr/>
          </p:nvSpPr>
          <p:spPr>
            <a:xfrm>
              <a:off x="-371718" y="984133"/>
              <a:ext cx="263180" cy="263180"/>
            </a:xfrm>
            <a:prstGeom prst="ellipse">
              <a:avLst/>
            </a:prstGeom>
            <a:solidFill>
              <a:srgbClr val="7BEFB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31" name="Grønn 1">
              <a:extLst>
                <a:ext uri="{FF2B5EF4-FFF2-40B4-BE49-F238E27FC236}">
                  <a16:creationId xmlns:a16="http://schemas.microsoft.com/office/drawing/2014/main" id="{B8DDF058-1591-4279-AA85-BD3CF6238515}"/>
                </a:ext>
              </a:extLst>
            </p:cNvPr>
            <p:cNvSpPr/>
            <p:nvPr/>
          </p:nvSpPr>
          <p:spPr>
            <a:xfrm>
              <a:off x="-371718" y="651778"/>
              <a:ext cx="263180" cy="263180"/>
            </a:xfrm>
            <a:prstGeom prst="ellipse">
              <a:avLst/>
            </a:prstGeom>
            <a:solidFill>
              <a:srgbClr val="01594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1" name="Grønn 1">
              <a:extLst>
                <a:ext uri="{FF2B5EF4-FFF2-40B4-BE49-F238E27FC236}">
                  <a16:creationId xmlns:a16="http://schemas.microsoft.com/office/drawing/2014/main" id="{942828EF-104D-47C4-B8BD-BD8E8185A0AC}"/>
                </a:ext>
              </a:extLst>
            </p:cNvPr>
            <p:cNvSpPr/>
            <p:nvPr/>
          </p:nvSpPr>
          <p:spPr>
            <a:xfrm>
              <a:off x="-702821" y="706858"/>
              <a:ext cx="138499" cy="138499"/>
            </a:xfrm>
            <a:prstGeom prst="ellipse">
              <a:avLst/>
            </a:prstGeom>
            <a:solidFill>
              <a:srgbClr val="F1F2F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2" name="Grønn 1">
              <a:extLst>
                <a:ext uri="{FF2B5EF4-FFF2-40B4-BE49-F238E27FC236}">
                  <a16:creationId xmlns:a16="http://schemas.microsoft.com/office/drawing/2014/main" id="{1DA2D484-23B5-407C-915B-E173E3CEEEA9}"/>
                </a:ext>
              </a:extLst>
            </p:cNvPr>
            <p:cNvSpPr/>
            <p:nvPr/>
          </p:nvSpPr>
          <p:spPr>
            <a:xfrm>
              <a:off x="-702821" y="1039213"/>
              <a:ext cx="138499" cy="138499"/>
            </a:xfrm>
            <a:prstGeom prst="ellipse">
              <a:avLst/>
            </a:prstGeom>
            <a:solidFill>
              <a:srgbClr val="DCDDD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3" name="Grønn 1">
              <a:extLst>
                <a:ext uri="{FF2B5EF4-FFF2-40B4-BE49-F238E27FC236}">
                  <a16:creationId xmlns:a16="http://schemas.microsoft.com/office/drawing/2014/main" id="{3453C48E-8AB4-41D2-89DA-744DB69BD413}"/>
                </a:ext>
              </a:extLst>
            </p:cNvPr>
            <p:cNvSpPr/>
            <p:nvPr/>
          </p:nvSpPr>
          <p:spPr>
            <a:xfrm>
              <a:off x="-702821" y="1371568"/>
              <a:ext cx="138499" cy="138499"/>
            </a:xfrm>
            <a:prstGeom prst="ellipse">
              <a:avLst/>
            </a:prstGeom>
            <a:solidFill>
              <a:srgbClr val="BCBE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4" name="Grønn 1">
              <a:extLst>
                <a:ext uri="{FF2B5EF4-FFF2-40B4-BE49-F238E27FC236}">
                  <a16:creationId xmlns:a16="http://schemas.microsoft.com/office/drawing/2014/main" id="{A6B4B7BD-A48C-42B6-96F5-536C0855224F}"/>
                </a:ext>
              </a:extLst>
            </p:cNvPr>
            <p:cNvSpPr/>
            <p:nvPr/>
          </p:nvSpPr>
          <p:spPr>
            <a:xfrm>
              <a:off x="-702821" y="1703923"/>
              <a:ext cx="138499" cy="138499"/>
            </a:xfrm>
            <a:prstGeom prst="ellipse">
              <a:avLst/>
            </a:prstGeom>
            <a:solidFill>
              <a:srgbClr val="80828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5" name="Grønn 1">
              <a:extLst>
                <a:ext uri="{FF2B5EF4-FFF2-40B4-BE49-F238E27FC236}">
                  <a16:creationId xmlns:a16="http://schemas.microsoft.com/office/drawing/2014/main" id="{5E5A48BE-29C4-4D1B-9D7A-D869135A7FE0}"/>
                </a:ext>
              </a:extLst>
            </p:cNvPr>
            <p:cNvSpPr/>
            <p:nvPr/>
          </p:nvSpPr>
          <p:spPr>
            <a:xfrm>
              <a:off x="-702821" y="2036278"/>
              <a:ext cx="138499" cy="138499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3" name="Grønn 1">
              <a:extLst>
                <a:ext uri="{FF2B5EF4-FFF2-40B4-BE49-F238E27FC236}">
                  <a16:creationId xmlns:a16="http://schemas.microsoft.com/office/drawing/2014/main" id="{8E04445C-0176-4540-95A3-3999876B086C}"/>
                </a:ext>
              </a:extLst>
            </p:cNvPr>
            <p:cNvSpPr/>
            <p:nvPr/>
          </p:nvSpPr>
          <p:spPr>
            <a:xfrm>
              <a:off x="-1035008" y="710113"/>
              <a:ext cx="138499" cy="138499"/>
            </a:xfrm>
            <a:prstGeom prst="ellipse">
              <a:avLst/>
            </a:prstGeom>
            <a:solidFill>
              <a:srgbClr val="00467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4" name="Grønn 1">
              <a:extLst>
                <a:ext uri="{FF2B5EF4-FFF2-40B4-BE49-F238E27FC236}">
                  <a16:creationId xmlns:a16="http://schemas.microsoft.com/office/drawing/2014/main" id="{6240DB03-AF8A-4970-94CF-27F9CD355E53}"/>
                </a:ext>
              </a:extLst>
            </p:cNvPr>
            <p:cNvSpPr/>
            <p:nvPr/>
          </p:nvSpPr>
          <p:spPr>
            <a:xfrm>
              <a:off x="-1035008" y="1042468"/>
              <a:ext cx="138499" cy="138499"/>
            </a:xfrm>
            <a:prstGeom prst="ellipse">
              <a:avLst/>
            </a:prstGeom>
            <a:solidFill>
              <a:srgbClr val="90DDF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5" name="Grønn 1">
              <a:extLst>
                <a:ext uri="{FF2B5EF4-FFF2-40B4-BE49-F238E27FC236}">
                  <a16:creationId xmlns:a16="http://schemas.microsoft.com/office/drawing/2014/main" id="{5E08615D-9A27-483C-86FC-A2236A90023A}"/>
                </a:ext>
              </a:extLst>
            </p:cNvPr>
            <p:cNvSpPr/>
            <p:nvPr/>
          </p:nvSpPr>
          <p:spPr>
            <a:xfrm>
              <a:off x="-1033924" y="1374823"/>
              <a:ext cx="138499" cy="138499"/>
            </a:xfrm>
            <a:prstGeom prst="ellipse">
              <a:avLst/>
            </a:prstGeom>
            <a:solidFill>
              <a:srgbClr val="37277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6" name="Grønn 1">
              <a:extLst>
                <a:ext uri="{FF2B5EF4-FFF2-40B4-BE49-F238E27FC236}">
                  <a16:creationId xmlns:a16="http://schemas.microsoft.com/office/drawing/2014/main" id="{D227DBA9-F865-4D67-990A-5665725D0611}"/>
                </a:ext>
              </a:extLst>
            </p:cNvPr>
            <p:cNvSpPr/>
            <p:nvPr/>
          </p:nvSpPr>
          <p:spPr>
            <a:xfrm>
              <a:off x="-1035008" y="1707178"/>
              <a:ext cx="138499" cy="138499"/>
            </a:xfrm>
            <a:prstGeom prst="ellipse">
              <a:avLst/>
            </a:prstGeom>
            <a:solidFill>
              <a:srgbClr val="C0A9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7" name="Grønn 1">
              <a:extLst>
                <a:ext uri="{FF2B5EF4-FFF2-40B4-BE49-F238E27FC236}">
                  <a16:creationId xmlns:a16="http://schemas.microsoft.com/office/drawing/2014/main" id="{F6AC13DE-B379-412F-9BCA-4574CE794A14}"/>
                </a:ext>
              </a:extLst>
            </p:cNvPr>
            <p:cNvSpPr/>
            <p:nvPr/>
          </p:nvSpPr>
          <p:spPr>
            <a:xfrm>
              <a:off x="-1035008" y="2039533"/>
              <a:ext cx="138499" cy="138499"/>
            </a:xfrm>
            <a:prstGeom prst="ellipse">
              <a:avLst/>
            </a:prstGeom>
            <a:solidFill>
              <a:srgbClr val="6B1E27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8" name="Grønn 1">
              <a:extLst>
                <a:ext uri="{FF2B5EF4-FFF2-40B4-BE49-F238E27FC236}">
                  <a16:creationId xmlns:a16="http://schemas.microsoft.com/office/drawing/2014/main" id="{6DF52E3E-57FE-4DF7-B103-793D33049FAD}"/>
                </a:ext>
              </a:extLst>
            </p:cNvPr>
            <p:cNvSpPr/>
            <p:nvPr/>
          </p:nvSpPr>
          <p:spPr>
            <a:xfrm>
              <a:off x="-1040266" y="2371888"/>
              <a:ext cx="138499" cy="138499"/>
            </a:xfrm>
            <a:prstGeom prst="ellipse">
              <a:avLst/>
            </a:prstGeom>
            <a:solidFill>
              <a:srgbClr val="D4828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19" name="Grønn 1">
              <a:extLst>
                <a:ext uri="{FF2B5EF4-FFF2-40B4-BE49-F238E27FC236}">
                  <a16:creationId xmlns:a16="http://schemas.microsoft.com/office/drawing/2014/main" id="{CB333F47-E506-4B11-B51D-FBA7B203D653}"/>
                </a:ext>
              </a:extLst>
            </p:cNvPr>
            <p:cNvSpPr/>
            <p:nvPr/>
          </p:nvSpPr>
          <p:spPr>
            <a:xfrm>
              <a:off x="-1040266" y="2704243"/>
              <a:ext cx="138499" cy="138499"/>
            </a:xfrm>
            <a:prstGeom prst="ellipse">
              <a:avLst/>
            </a:prstGeom>
            <a:solidFill>
              <a:srgbClr val="E858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20" name="Grønn 1">
              <a:extLst>
                <a:ext uri="{FF2B5EF4-FFF2-40B4-BE49-F238E27FC236}">
                  <a16:creationId xmlns:a16="http://schemas.microsoft.com/office/drawing/2014/main" id="{0DC3C48F-B2E2-4084-B351-C766A2402B5A}"/>
                </a:ext>
              </a:extLst>
            </p:cNvPr>
            <p:cNvSpPr/>
            <p:nvPr/>
          </p:nvSpPr>
          <p:spPr>
            <a:xfrm>
              <a:off x="-1040266" y="3036600"/>
              <a:ext cx="138499" cy="138499"/>
            </a:xfrm>
            <a:prstGeom prst="ellipse">
              <a:avLst/>
            </a:prstGeom>
            <a:solidFill>
              <a:srgbClr val="FFC46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latin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32A4D7-2F12-453F-8F1E-CE6F9EDC2279}"/>
                </a:ext>
              </a:extLst>
            </p:cNvPr>
            <p:cNvSpPr txBox="1"/>
            <p:nvPr/>
          </p:nvSpPr>
          <p:spPr>
            <a:xfrm rot="16200000">
              <a:off x="-445313" y="289773"/>
              <a:ext cx="410369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/>
              <a:r>
                <a:rPr lang="nb-NO" dirty="0">
                  <a:solidFill>
                    <a:schemeClr val="bg1"/>
                  </a:solidFill>
                  <a:latin typeface="Arial" panose="020B0604020202020204" pitchFamily="34" charset="0"/>
                </a:rPr>
                <a:t>Identitet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04F6DB5-7709-4F50-9D46-BE0BF3777CF8}"/>
                </a:ext>
              </a:extLst>
            </p:cNvPr>
            <p:cNvSpPr txBox="1"/>
            <p:nvPr/>
          </p:nvSpPr>
          <p:spPr>
            <a:xfrm rot="16200000">
              <a:off x="-864404" y="264125"/>
              <a:ext cx="461665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/>
              <a:r>
                <a:rPr lang="nb-NO" dirty="0">
                  <a:solidFill>
                    <a:schemeClr val="bg1"/>
                  </a:solidFill>
                  <a:latin typeface="Arial" panose="020B0604020202020204" pitchFamily="34" charset="0"/>
                </a:rPr>
                <a:t>Gråskala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8D3A96-B160-43B8-93A5-CB0536C17791}"/>
                </a:ext>
              </a:extLst>
            </p:cNvPr>
            <p:cNvSpPr txBox="1"/>
            <p:nvPr/>
          </p:nvSpPr>
          <p:spPr>
            <a:xfrm rot="16200000">
              <a:off x="-1119647" y="341069"/>
              <a:ext cx="307777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l"/>
              <a:r>
                <a:rPr lang="nb-NO" dirty="0">
                  <a:solidFill>
                    <a:schemeClr val="bg1"/>
                  </a:solidFill>
                  <a:latin typeface="Arial" panose="020B0604020202020204" pitchFamily="34" charset="0"/>
                </a:rPr>
                <a:t>Støtte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3698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77" r:id="rId2"/>
    <p:sldLayoutId id="2147483769" r:id="rId3"/>
    <p:sldLayoutId id="2147483697" r:id="rId4"/>
    <p:sldLayoutId id="2147483760" r:id="rId5"/>
    <p:sldLayoutId id="2147483738" r:id="rId6"/>
    <p:sldLayoutId id="2147483739" r:id="rId7"/>
    <p:sldLayoutId id="2147483788" r:id="rId8"/>
    <p:sldLayoutId id="2147483765" r:id="rId9"/>
    <p:sldLayoutId id="2147483696" r:id="rId10"/>
    <p:sldLayoutId id="2147483787" r:id="rId11"/>
    <p:sldLayoutId id="2147483745" r:id="rId12"/>
    <p:sldLayoutId id="2147483791" r:id="rId13"/>
    <p:sldLayoutId id="214748374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46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423" indent="-179423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A4A3A4"/>
          </p15:clr>
        </p15:guide>
        <p15:guide id="3" pos="7469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pos="2547">
          <p15:clr>
            <a:srgbClr val="A4A3A4"/>
          </p15:clr>
        </p15:guide>
        <p15:guide id="6" pos="2683">
          <p15:clr>
            <a:srgbClr val="A4A3A4"/>
          </p15:clr>
        </p15:guide>
        <p15:guide id="7" pos="4860" userDrawn="1">
          <p15:clr>
            <a:srgbClr val="A4A3A4"/>
          </p15:clr>
        </p15:guide>
        <p15:guide id="8" pos="4974" userDrawn="1">
          <p15:clr>
            <a:srgbClr val="A4A3A4"/>
          </p15:clr>
        </p15:guide>
        <p15:guide id="9" orient="horz" pos="482">
          <p15:clr>
            <a:srgbClr val="A4A3A4"/>
          </p15:clr>
        </p15:guide>
        <p15:guide id="10" orient="horz" pos="845">
          <p15:clr>
            <a:srgbClr val="A4A3A4"/>
          </p15:clr>
        </p15:guide>
        <p15:guide id="11" pos="393" userDrawn="1">
          <p15:clr>
            <a:srgbClr val="A4A3A4"/>
          </p15:clr>
        </p15:guide>
        <p15:guide id="12" orient="horz" pos="1207">
          <p15:clr>
            <a:srgbClr val="A4A3A4"/>
          </p15:clr>
        </p15:guide>
        <p15:guide id="13" orient="horz" pos="3748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C9C5DEE-7379-46EA-B1E0-5915C31393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50996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think-cell Slide" r:id="rId21" imgW="395" imgH="394" progId="TCLayout.ActiveDocument.1">
                  <p:embed/>
                </p:oleObj>
              </mc:Choice>
              <mc:Fallback>
                <p:oleObj name="think-cell Slide" r:id="rId21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DC9C5DEE-7379-46EA-B1E0-5915C3139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3CC158DE-D677-43A4-853E-C5D44A61AF12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l"/>
            <a:endParaRPr lang="en-US" sz="4001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915" y="6297825"/>
            <a:ext cx="3416400" cy="226800"/>
          </a:xfrm>
          <a:prstGeom prst="rect">
            <a:avLst/>
          </a:prstGeom>
        </p:spPr>
        <p:txBody>
          <a:bodyPr vert="horz" lIns="36000" tIns="0" rIns="36000" bIns="0" rtlCol="0" anchor="t" anchorCtr="0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262" y="6297825"/>
            <a:ext cx="3416400" cy="226800"/>
          </a:xfrm>
          <a:prstGeom prst="rect">
            <a:avLst/>
          </a:prstGeom>
        </p:spPr>
        <p:txBody>
          <a:bodyPr vert="horz" lIns="36000" tIns="0" rIns="36000" bIns="0" rtlCol="0" anchor="t" anchorCtr="0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8637" y="6297825"/>
            <a:ext cx="3416400" cy="226800"/>
          </a:xfrm>
          <a:prstGeom prst="rect">
            <a:avLst/>
          </a:prstGeom>
        </p:spPr>
        <p:txBody>
          <a:bodyPr vert="horz" lIns="36000" tIns="0" rIns="36000" bIns="0" rtlCol="0" anchor="t" anchorCtr="0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FB8EC-07A9-4E7C-9CFF-B5E417D521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Grønn 6">
            <a:extLst>
              <a:ext uri="{FF2B5EF4-FFF2-40B4-BE49-F238E27FC236}">
                <a16:creationId xmlns:a16="http://schemas.microsoft.com/office/drawing/2014/main" id="{DEFC32D2-D900-4F59-8958-EB688A575697}"/>
              </a:ext>
            </a:extLst>
          </p:cNvPr>
          <p:cNvSpPr/>
          <p:nvPr/>
        </p:nvSpPr>
        <p:spPr>
          <a:xfrm>
            <a:off x="-371718" y="2313555"/>
            <a:ext cx="263180" cy="263180"/>
          </a:xfrm>
          <a:prstGeom prst="ellipse">
            <a:avLst/>
          </a:prstGeom>
          <a:solidFill>
            <a:srgbClr val="C4F2D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1" name="Grønn 5">
            <a:extLst>
              <a:ext uri="{FF2B5EF4-FFF2-40B4-BE49-F238E27FC236}">
                <a16:creationId xmlns:a16="http://schemas.microsoft.com/office/drawing/2014/main" id="{C25E21F5-8F77-4B07-B9CE-0B656408F31B}"/>
              </a:ext>
            </a:extLst>
          </p:cNvPr>
          <p:cNvSpPr/>
          <p:nvPr/>
        </p:nvSpPr>
        <p:spPr>
          <a:xfrm>
            <a:off x="-371718" y="1981198"/>
            <a:ext cx="263180" cy="263180"/>
          </a:xfrm>
          <a:prstGeom prst="ellipse">
            <a:avLst/>
          </a:prstGeom>
          <a:solidFill>
            <a:srgbClr val="02A67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2" name="Grønn 4">
            <a:extLst>
              <a:ext uri="{FF2B5EF4-FFF2-40B4-BE49-F238E27FC236}">
                <a16:creationId xmlns:a16="http://schemas.microsoft.com/office/drawing/2014/main" id="{F89C2CC7-22DD-4321-B73F-7906390C2D0E}"/>
              </a:ext>
            </a:extLst>
          </p:cNvPr>
          <p:cNvSpPr/>
          <p:nvPr/>
        </p:nvSpPr>
        <p:spPr>
          <a:xfrm>
            <a:off x="-371718" y="1648843"/>
            <a:ext cx="263180" cy="263180"/>
          </a:xfrm>
          <a:prstGeom prst="ellipse">
            <a:avLst/>
          </a:prstGeom>
          <a:solidFill>
            <a:srgbClr val="2473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3" name="Grønn 3">
            <a:extLst>
              <a:ext uri="{FF2B5EF4-FFF2-40B4-BE49-F238E27FC236}">
                <a16:creationId xmlns:a16="http://schemas.microsoft.com/office/drawing/2014/main" id="{C53FD56A-8668-4E99-BDB1-9F61EC2AAB24}"/>
              </a:ext>
            </a:extLst>
          </p:cNvPr>
          <p:cNvSpPr/>
          <p:nvPr/>
        </p:nvSpPr>
        <p:spPr>
          <a:xfrm>
            <a:off x="-371718" y="1316488"/>
            <a:ext cx="263180" cy="263180"/>
          </a:xfrm>
          <a:prstGeom prst="ellipse">
            <a:avLst/>
          </a:prstGeom>
          <a:solidFill>
            <a:srgbClr val="00292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4" name="Grønn 2">
            <a:extLst>
              <a:ext uri="{FF2B5EF4-FFF2-40B4-BE49-F238E27FC236}">
                <a16:creationId xmlns:a16="http://schemas.microsoft.com/office/drawing/2014/main" id="{A8802987-52E1-4146-A02F-4DDAECF25160}"/>
              </a:ext>
            </a:extLst>
          </p:cNvPr>
          <p:cNvSpPr/>
          <p:nvPr/>
        </p:nvSpPr>
        <p:spPr>
          <a:xfrm>
            <a:off x="-371718" y="984133"/>
            <a:ext cx="263180" cy="263180"/>
          </a:xfrm>
          <a:prstGeom prst="ellipse">
            <a:avLst/>
          </a:prstGeom>
          <a:solidFill>
            <a:srgbClr val="7BEFB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5" name="Grønn 1">
            <a:extLst>
              <a:ext uri="{FF2B5EF4-FFF2-40B4-BE49-F238E27FC236}">
                <a16:creationId xmlns:a16="http://schemas.microsoft.com/office/drawing/2014/main" id="{20DB799D-A66E-46CA-8E97-8FE845A71F58}"/>
              </a:ext>
            </a:extLst>
          </p:cNvPr>
          <p:cNvSpPr/>
          <p:nvPr/>
        </p:nvSpPr>
        <p:spPr>
          <a:xfrm>
            <a:off x="-371718" y="651778"/>
            <a:ext cx="263180" cy="263180"/>
          </a:xfrm>
          <a:prstGeom prst="ellipse">
            <a:avLst/>
          </a:prstGeom>
          <a:solidFill>
            <a:srgbClr val="01594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6" name="Grønn 1">
            <a:extLst>
              <a:ext uri="{FF2B5EF4-FFF2-40B4-BE49-F238E27FC236}">
                <a16:creationId xmlns:a16="http://schemas.microsoft.com/office/drawing/2014/main" id="{54DB7CF0-E5C2-4762-ACC7-6E5003AF5D16}"/>
              </a:ext>
            </a:extLst>
          </p:cNvPr>
          <p:cNvSpPr/>
          <p:nvPr/>
        </p:nvSpPr>
        <p:spPr>
          <a:xfrm>
            <a:off x="-702821" y="706858"/>
            <a:ext cx="138499" cy="138499"/>
          </a:xfrm>
          <a:prstGeom prst="ellipse">
            <a:avLst/>
          </a:prstGeom>
          <a:solidFill>
            <a:srgbClr val="F1F2F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7" name="Grønn 1">
            <a:extLst>
              <a:ext uri="{FF2B5EF4-FFF2-40B4-BE49-F238E27FC236}">
                <a16:creationId xmlns:a16="http://schemas.microsoft.com/office/drawing/2014/main" id="{B686E1D7-9A95-46B3-833E-FE5C24838884}"/>
              </a:ext>
            </a:extLst>
          </p:cNvPr>
          <p:cNvSpPr/>
          <p:nvPr/>
        </p:nvSpPr>
        <p:spPr>
          <a:xfrm>
            <a:off x="-702821" y="1039213"/>
            <a:ext cx="138499" cy="138499"/>
          </a:xfrm>
          <a:prstGeom prst="ellipse">
            <a:avLst/>
          </a:prstGeom>
          <a:solidFill>
            <a:srgbClr val="DCDDD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8" name="Grønn 1">
            <a:extLst>
              <a:ext uri="{FF2B5EF4-FFF2-40B4-BE49-F238E27FC236}">
                <a16:creationId xmlns:a16="http://schemas.microsoft.com/office/drawing/2014/main" id="{08ABF0F9-5557-40E1-9335-EBDD1E427DE6}"/>
              </a:ext>
            </a:extLst>
          </p:cNvPr>
          <p:cNvSpPr/>
          <p:nvPr/>
        </p:nvSpPr>
        <p:spPr>
          <a:xfrm>
            <a:off x="-702821" y="1371568"/>
            <a:ext cx="138499" cy="138499"/>
          </a:xfrm>
          <a:prstGeom prst="ellipse">
            <a:avLst/>
          </a:prstGeom>
          <a:solidFill>
            <a:srgbClr val="BCBE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19" name="Grønn 1">
            <a:extLst>
              <a:ext uri="{FF2B5EF4-FFF2-40B4-BE49-F238E27FC236}">
                <a16:creationId xmlns:a16="http://schemas.microsoft.com/office/drawing/2014/main" id="{81F65349-8800-4CAE-BC3D-4540356541DD}"/>
              </a:ext>
            </a:extLst>
          </p:cNvPr>
          <p:cNvSpPr/>
          <p:nvPr/>
        </p:nvSpPr>
        <p:spPr>
          <a:xfrm>
            <a:off x="-702821" y="1703923"/>
            <a:ext cx="138499" cy="138499"/>
          </a:xfrm>
          <a:prstGeom prst="ellipse">
            <a:avLst/>
          </a:prstGeom>
          <a:solidFill>
            <a:srgbClr val="80828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0" name="Grønn 1">
            <a:extLst>
              <a:ext uri="{FF2B5EF4-FFF2-40B4-BE49-F238E27FC236}">
                <a16:creationId xmlns:a16="http://schemas.microsoft.com/office/drawing/2014/main" id="{EB49F8A2-560F-48F7-BFD2-4AA08376FCC5}"/>
              </a:ext>
            </a:extLst>
          </p:cNvPr>
          <p:cNvSpPr/>
          <p:nvPr/>
        </p:nvSpPr>
        <p:spPr>
          <a:xfrm>
            <a:off x="-702821" y="2036278"/>
            <a:ext cx="138499" cy="138499"/>
          </a:xfrm>
          <a:prstGeom prst="ellipse">
            <a:avLst/>
          </a:prstGeom>
          <a:solidFill>
            <a:srgbClr val="0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1" name="Grønn 1">
            <a:extLst>
              <a:ext uri="{FF2B5EF4-FFF2-40B4-BE49-F238E27FC236}">
                <a16:creationId xmlns:a16="http://schemas.microsoft.com/office/drawing/2014/main" id="{239581AC-B2F6-4D2B-81B2-1E0B2AC47DAA}"/>
              </a:ext>
            </a:extLst>
          </p:cNvPr>
          <p:cNvSpPr/>
          <p:nvPr/>
        </p:nvSpPr>
        <p:spPr>
          <a:xfrm>
            <a:off x="-1035008" y="710113"/>
            <a:ext cx="138499" cy="138499"/>
          </a:xfrm>
          <a:prstGeom prst="ellipse">
            <a:avLst/>
          </a:prstGeom>
          <a:solidFill>
            <a:srgbClr val="00467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2" name="Grønn 1">
            <a:extLst>
              <a:ext uri="{FF2B5EF4-FFF2-40B4-BE49-F238E27FC236}">
                <a16:creationId xmlns:a16="http://schemas.microsoft.com/office/drawing/2014/main" id="{C362A776-CE21-4BA4-A381-9EC5627EC431}"/>
              </a:ext>
            </a:extLst>
          </p:cNvPr>
          <p:cNvSpPr/>
          <p:nvPr/>
        </p:nvSpPr>
        <p:spPr>
          <a:xfrm>
            <a:off x="-1035008" y="1042468"/>
            <a:ext cx="138499" cy="138499"/>
          </a:xfrm>
          <a:prstGeom prst="ellipse">
            <a:avLst/>
          </a:prstGeom>
          <a:solidFill>
            <a:srgbClr val="90DDFA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3" name="Grønn 1">
            <a:extLst>
              <a:ext uri="{FF2B5EF4-FFF2-40B4-BE49-F238E27FC236}">
                <a16:creationId xmlns:a16="http://schemas.microsoft.com/office/drawing/2014/main" id="{C979672C-C192-47AD-9285-0C7061D2E082}"/>
              </a:ext>
            </a:extLst>
          </p:cNvPr>
          <p:cNvSpPr/>
          <p:nvPr/>
        </p:nvSpPr>
        <p:spPr>
          <a:xfrm>
            <a:off x="-1033924" y="1374823"/>
            <a:ext cx="138499" cy="138499"/>
          </a:xfrm>
          <a:prstGeom prst="ellipse">
            <a:avLst/>
          </a:prstGeom>
          <a:solidFill>
            <a:srgbClr val="37277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4" name="Grønn 1">
            <a:extLst>
              <a:ext uri="{FF2B5EF4-FFF2-40B4-BE49-F238E27FC236}">
                <a16:creationId xmlns:a16="http://schemas.microsoft.com/office/drawing/2014/main" id="{0FAD4F61-A6A4-4523-B2CB-9D299B6909DF}"/>
              </a:ext>
            </a:extLst>
          </p:cNvPr>
          <p:cNvSpPr/>
          <p:nvPr/>
        </p:nvSpPr>
        <p:spPr>
          <a:xfrm>
            <a:off x="-1035008" y="1707178"/>
            <a:ext cx="138499" cy="138499"/>
          </a:xfrm>
          <a:prstGeom prst="ellipse">
            <a:avLst/>
          </a:prstGeom>
          <a:solidFill>
            <a:srgbClr val="C0A9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5" name="Grønn 1">
            <a:extLst>
              <a:ext uri="{FF2B5EF4-FFF2-40B4-BE49-F238E27FC236}">
                <a16:creationId xmlns:a16="http://schemas.microsoft.com/office/drawing/2014/main" id="{FD36EBBA-CE07-4BCA-A08D-53CD7CE7D376}"/>
              </a:ext>
            </a:extLst>
          </p:cNvPr>
          <p:cNvSpPr/>
          <p:nvPr/>
        </p:nvSpPr>
        <p:spPr>
          <a:xfrm>
            <a:off x="-1035008" y="2039533"/>
            <a:ext cx="138499" cy="138499"/>
          </a:xfrm>
          <a:prstGeom prst="ellipse">
            <a:avLst/>
          </a:prstGeom>
          <a:solidFill>
            <a:srgbClr val="6B1E2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6" name="Grønn 1">
            <a:extLst>
              <a:ext uri="{FF2B5EF4-FFF2-40B4-BE49-F238E27FC236}">
                <a16:creationId xmlns:a16="http://schemas.microsoft.com/office/drawing/2014/main" id="{EB901D64-1927-4160-A0A8-59B608E86501}"/>
              </a:ext>
            </a:extLst>
          </p:cNvPr>
          <p:cNvSpPr/>
          <p:nvPr/>
        </p:nvSpPr>
        <p:spPr>
          <a:xfrm>
            <a:off x="-1040266" y="2371888"/>
            <a:ext cx="138499" cy="138499"/>
          </a:xfrm>
          <a:prstGeom prst="ellipse">
            <a:avLst/>
          </a:prstGeom>
          <a:solidFill>
            <a:srgbClr val="D4828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7" name="Grønn 1">
            <a:extLst>
              <a:ext uri="{FF2B5EF4-FFF2-40B4-BE49-F238E27FC236}">
                <a16:creationId xmlns:a16="http://schemas.microsoft.com/office/drawing/2014/main" id="{0B017F2A-5D1A-46FE-800A-B72694B0689C}"/>
              </a:ext>
            </a:extLst>
          </p:cNvPr>
          <p:cNvSpPr/>
          <p:nvPr/>
        </p:nvSpPr>
        <p:spPr>
          <a:xfrm>
            <a:off x="-1040266" y="2704243"/>
            <a:ext cx="138499" cy="138499"/>
          </a:xfrm>
          <a:prstGeom prst="ellipse">
            <a:avLst/>
          </a:prstGeom>
          <a:solidFill>
            <a:srgbClr val="E858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8" name="Grønn 1">
            <a:extLst>
              <a:ext uri="{FF2B5EF4-FFF2-40B4-BE49-F238E27FC236}">
                <a16:creationId xmlns:a16="http://schemas.microsoft.com/office/drawing/2014/main" id="{F6DF0041-4055-4496-B757-733E74CF3BE1}"/>
              </a:ext>
            </a:extLst>
          </p:cNvPr>
          <p:cNvSpPr/>
          <p:nvPr/>
        </p:nvSpPr>
        <p:spPr>
          <a:xfrm>
            <a:off x="-1040266" y="3036600"/>
            <a:ext cx="138499" cy="138499"/>
          </a:xfrm>
          <a:prstGeom prst="ellipse">
            <a:avLst/>
          </a:prstGeom>
          <a:solidFill>
            <a:srgbClr val="FFC46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025540-C002-4446-831C-D627E267429C}"/>
              </a:ext>
            </a:extLst>
          </p:cNvPr>
          <p:cNvSpPr txBox="1"/>
          <p:nvPr/>
        </p:nvSpPr>
        <p:spPr>
          <a:xfrm rot="16200000">
            <a:off x="-445313" y="289773"/>
            <a:ext cx="410369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nb-NO" dirty="0">
                <a:solidFill>
                  <a:schemeClr val="tx1"/>
                </a:solidFill>
                <a:latin typeface="Arial" panose="020B0604020202020204" pitchFamily="34" charset="0"/>
              </a:rPr>
              <a:t>Identitet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60AC7B-B9C1-439F-A9DF-11EE9D406F42}"/>
              </a:ext>
            </a:extLst>
          </p:cNvPr>
          <p:cNvSpPr txBox="1"/>
          <p:nvPr/>
        </p:nvSpPr>
        <p:spPr>
          <a:xfrm rot="16200000">
            <a:off x="-864404" y="264125"/>
            <a:ext cx="461665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nb-NO" dirty="0">
                <a:solidFill>
                  <a:schemeClr val="tx1"/>
                </a:solidFill>
                <a:latin typeface="Arial" panose="020B0604020202020204" pitchFamily="34" charset="0"/>
              </a:rPr>
              <a:t>Gråskala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3C8BEA-A766-4FD8-8465-5EEB1440876F}"/>
              </a:ext>
            </a:extLst>
          </p:cNvPr>
          <p:cNvSpPr txBox="1"/>
          <p:nvPr/>
        </p:nvSpPr>
        <p:spPr>
          <a:xfrm rot="16200000">
            <a:off x="-1119647" y="341069"/>
            <a:ext cx="307777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r>
              <a:rPr lang="nb-NO" dirty="0">
                <a:solidFill>
                  <a:schemeClr val="tx1"/>
                </a:solidFill>
                <a:latin typeface="Arial" panose="020B0604020202020204" pitchFamily="34" charset="0"/>
              </a:rPr>
              <a:t>Støtte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12148EF-2A31-4EC4-83D6-E0E14E366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194" y="1925166"/>
            <a:ext cx="3416170" cy="4033837"/>
          </a:xfrm>
          <a:prstGeom prst="rect">
            <a:avLst/>
          </a:prstGeom>
        </p:spPr>
        <p:txBody>
          <a:bodyPr vert="horz" lIns="3600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en-US" dirty="0"/>
              <a:t>Andre </a:t>
            </a:r>
            <a:r>
              <a:rPr lang="en-US" dirty="0" err="1"/>
              <a:t>nivå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  <a:p>
            <a:pPr lvl="3"/>
            <a:r>
              <a:rPr lang="en-US" dirty="0" err="1"/>
              <a:t>Fjerde</a:t>
            </a:r>
            <a:r>
              <a:rPr lang="en-US" dirty="0"/>
              <a:t> </a:t>
            </a:r>
            <a:r>
              <a:rPr lang="en-US" dirty="0" err="1"/>
              <a:t>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41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90" r:id="rId10"/>
    <p:sldLayoutId id="2147483785" r:id="rId11"/>
    <p:sldLayoutId id="2147483773" r:id="rId12"/>
    <p:sldLayoutId id="2147483789" r:id="rId13"/>
    <p:sldLayoutId id="2147483786" r:id="rId14"/>
    <p:sldLayoutId id="2147483768" r:id="rId15"/>
    <p:sldLayoutId id="21474837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46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69863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158750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825" indent="-149225" algn="l" defTabSz="91444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482" userDrawn="1">
          <p15:clr>
            <a:srgbClr val="F26B43"/>
          </p15:clr>
        </p15:guide>
        <p15:guide id="6" pos="2683" userDrawn="1">
          <p15:clr>
            <a:srgbClr val="F26B43"/>
          </p15:clr>
        </p15:guide>
        <p15:guide id="7" pos="2547" userDrawn="1">
          <p15:clr>
            <a:srgbClr val="F26B43"/>
          </p15:clr>
        </p15:guide>
        <p15:guide id="8" pos="4997" userDrawn="1">
          <p15:clr>
            <a:srgbClr val="F26B43"/>
          </p15:clr>
        </p15:guide>
        <p15:guide id="9" pos="5133" userDrawn="1">
          <p15:clr>
            <a:srgbClr val="F26B43"/>
          </p15:clr>
        </p15:guide>
        <p15:guide id="10" orient="horz" pos="845" userDrawn="1">
          <p15:clr>
            <a:srgbClr val="F26B43"/>
          </p15:clr>
        </p15:guide>
        <p15:guide id="11" orient="horz" pos="1207" userDrawn="1">
          <p15:clr>
            <a:srgbClr val="F26B43"/>
          </p15:clr>
        </p15:guide>
        <p15:guide id="12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sv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sv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sv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sv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9" Type="http://schemas.openxmlformats.org/officeDocument/2006/relationships/image" Target="../media/image75.svg"/><Relationship Id="rId21" Type="http://schemas.openxmlformats.org/officeDocument/2006/relationships/image" Target="../media/image57.svg"/><Relationship Id="rId34" Type="http://schemas.openxmlformats.org/officeDocument/2006/relationships/image" Target="../media/image70.png"/><Relationship Id="rId42" Type="http://schemas.openxmlformats.org/officeDocument/2006/relationships/image" Target="../media/image78.png"/><Relationship Id="rId47" Type="http://schemas.openxmlformats.org/officeDocument/2006/relationships/image" Target="../media/image83.svg"/><Relationship Id="rId50" Type="http://schemas.openxmlformats.org/officeDocument/2006/relationships/image" Target="../media/image86.png"/><Relationship Id="rId55" Type="http://schemas.openxmlformats.org/officeDocument/2006/relationships/image" Target="../media/image91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9" Type="http://schemas.openxmlformats.org/officeDocument/2006/relationships/image" Target="../media/image65.svg"/><Relationship Id="rId11" Type="http://schemas.openxmlformats.org/officeDocument/2006/relationships/image" Target="../media/image47.sv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37" Type="http://schemas.openxmlformats.org/officeDocument/2006/relationships/image" Target="../media/image73.svg"/><Relationship Id="rId40" Type="http://schemas.openxmlformats.org/officeDocument/2006/relationships/image" Target="../media/image76.png"/><Relationship Id="rId45" Type="http://schemas.openxmlformats.org/officeDocument/2006/relationships/image" Target="../media/image81.svg"/><Relationship Id="rId53" Type="http://schemas.openxmlformats.org/officeDocument/2006/relationships/image" Target="../media/image89.svg"/><Relationship Id="rId5" Type="http://schemas.openxmlformats.org/officeDocument/2006/relationships/image" Target="../media/image41.svg"/><Relationship Id="rId19" Type="http://schemas.openxmlformats.org/officeDocument/2006/relationships/image" Target="../media/image55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svg"/><Relationship Id="rId30" Type="http://schemas.openxmlformats.org/officeDocument/2006/relationships/image" Target="../media/image66.png"/><Relationship Id="rId35" Type="http://schemas.openxmlformats.org/officeDocument/2006/relationships/image" Target="../media/image71.svg"/><Relationship Id="rId43" Type="http://schemas.openxmlformats.org/officeDocument/2006/relationships/image" Target="../media/image79.svg"/><Relationship Id="rId48" Type="http://schemas.openxmlformats.org/officeDocument/2006/relationships/image" Target="../media/image84.png"/><Relationship Id="rId56" Type="http://schemas.openxmlformats.org/officeDocument/2006/relationships/image" Target="../media/image92.png"/><Relationship Id="rId8" Type="http://schemas.openxmlformats.org/officeDocument/2006/relationships/image" Target="../media/image44.png"/><Relationship Id="rId51" Type="http://schemas.openxmlformats.org/officeDocument/2006/relationships/image" Target="../media/image87.svg"/><Relationship Id="rId3" Type="http://schemas.openxmlformats.org/officeDocument/2006/relationships/image" Target="../media/image39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5" Type="http://schemas.openxmlformats.org/officeDocument/2006/relationships/image" Target="../media/image61.svg"/><Relationship Id="rId33" Type="http://schemas.openxmlformats.org/officeDocument/2006/relationships/image" Target="../media/image69.svg"/><Relationship Id="rId38" Type="http://schemas.openxmlformats.org/officeDocument/2006/relationships/image" Target="../media/image74.png"/><Relationship Id="rId46" Type="http://schemas.openxmlformats.org/officeDocument/2006/relationships/image" Target="../media/image82.png"/><Relationship Id="rId20" Type="http://schemas.openxmlformats.org/officeDocument/2006/relationships/image" Target="../media/image56.png"/><Relationship Id="rId41" Type="http://schemas.openxmlformats.org/officeDocument/2006/relationships/image" Target="../media/image77.svg"/><Relationship Id="rId54" Type="http://schemas.openxmlformats.org/officeDocument/2006/relationships/image" Target="../media/image9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2.png"/><Relationship Id="rId15" Type="http://schemas.openxmlformats.org/officeDocument/2006/relationships/image" Target="../media/image51.svg"/><Relationship Id="rId23" Type="http://schemas.openxmlformats.org/officeDocument/2006/relationships/image" Target="../media/image59.svg"/><Relationship Id="rId28" Type="http://schemas.openxmlformats.org/officeDocument/2006/relationships/image" Target="../media/image64.png"/><Relationship Id="rId36" Type="http://schemas.openxmlformats.org/officeDocument/2006/relationships/image" Target="../media/image72.png"/><Relationship Id="rId49" Type="http://schemas.openxmlformats.org/officeDocument/2006/relationships/image" Target="../media/image85.svg"/><Relationship Id="rId57" Type="http://schemas.openxmlformats.org/officeDocument/2006/relationships/image" Target="../media/image93.svg"/><Relationship Id="rId10" Type="http://schemas.openxmlformats.org/officeDocument/2006/relationships/image" Target="../media/image46.png"/><Relationship Id="rId31" Type="http://schemas.openxmlformats.org/officeDocument/2006/relationships/image" Target="../media/image67.svg"/><Relationship Id="rId44" Type="http://schemas.openxmlformats.org/officeDocument/2006/relationships/image" Target="../media/image80.png"/><Relationship Id="rId52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7" Type="http://schemas.openxmlformats.org/officeDocument/2006/relationships/image" Target="../media/image99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svg"/><Relationship Id="rId7" Type="http://schemas.openxmlformats.org/officeDocument/2006/relationships/image" Target="../media/image105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4.png"/><Relationship Id="rId11" Type="http://schemas.openxmlformats.org/officeDocument/2006/relationships/image" Target="../media/image109.svg"/><Relationship Id="rId5" Type="http://schemas.openxmlformats.org/officeDocument/2006/relationships/image" Target="../media/image103.sv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svg"/><Relationship Id="rId7" Type="http://schemas.openxmlformats.org/officeDocument/2006/relationships/image" Target="../media/image115.sv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4.png"/><Relationship Id="rId5" Type="http://schemas.openxmlformats.org/officeDocument/2006/relationships/image" Target="../media/image113.svg"/><Relationship Id="rId4" Type="http://schemas.openxmlformats.org/officeDocument/2006/relationships/image" Target="../media/image1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svg"/><Relationship Id="rId7" Type="http://schemas.openxmlformats.org/officeDocument/2006/relationships/image" Target="../media/image121.sv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0.png"/><Relationship Id="rId5" Type="http://schemas.openxmlformats.org/officeDocument/2006/relationships/image" Target="../media/image119.svg"/><Relationship Id="rId4" Type="http://schemas.openxmlformats.org/officeDocument/2006/relationships/image" Target="../media/image1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svg"/><Relationship Id="rId7" Type="http://schemas.openxmlformats.org/officeDocument/2006/relationships/image" Target="../media/image127.sv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6.png"/><Relationship Id="rId11" Type="http://schemas.openxmlformats.org/officeDocument/2006/relationships/image" Target="../media/image131.svg"/><Relationship Id="rId5" Type="http://schemas.openxmlformats.org/officeDocument/2006/relationships/image" Target="../media/image125.sv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svg"/><Relationship Id="rId7" Type="http://schemas.openxmlformats.org/officeDocument/2006/relationships/image" Target="../media/image137.sv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6.png"/><Relationship Id="rId5" Type="http://schemas.openxmlformats.org/officeDocument/2006/relationships/image" Target="../media/image135.svg"/><Relationship Id="rId4" Type="http://schemas.openxmlformats.org/officeDocument/2006/relationships/image" Target="../media/image1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FF6F62-B7EE-4AC5-A970-73DDA5B2B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Nhn</a:t>
            </a:r>
            <a:r>
              <a:rPr lang="nb-NO" dirty="0"/>
              <a:t> designelement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A0A607-1908-4234-9D0F-542B2967CC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C3B100-9825-48DB-BBA2-40E539C2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0EA7-FE20-4895-9C63-49561A1CDD7E}" type="datetime1">
              <a:rPr lang="nb-NO" smtClean="0"/>
              <a:t>30.11.2021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24B1142B-10E8-C54E-9D22-3351543BE97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1916113"/>
            <a:ext cx="4608016" cy="4595813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dirty="0" err="1"/>
              <a:t>Lorem</a:t>
            </a:r>
            <a:r>
              <a:rPr lang="nb-NO" dirty="0"/>
              <a:t>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r>
              <a:rPr lang="nb-NO" dirty="0"/>
              <a:t>, </a:t>
            </a:r>
            <a:r>
              <a:rPr lang="nb-NO" dirty="0" err="1"/>
              <a:t>consectetur</a:t>
            </a:r>
            <a:r>
              <a:rPr lang="nb-NO" dirty="0"/>
              <a:t> </a:t>
            </a:r>
            <a:r>
              <a:rPr lang="nb-NO" dirty="0" err="1"/>
              <a:t>adipiscing</a:t>
            </a:r>
            <a:r>
              <a:rPr lang="nb-NO" dirty="0"/>
              <a:t> </a:t>
            </a:r>
            <a:r>
              <a:rPr lang="nb-NO" dirty="0" err="1"/>
              <a:t>elit</a:t>
            </a:r>
            <a:r>
              <a:rPr lang="nb-NO" dirty="0"/>
              <a:t>, sed do </a:t>
            </a:r>
            <a:r>
              <a:rPr lang="nb-NO" dirty="0" err="1"/>
              <a:t>eiusmod</a:t>
            </a:r>
            <a:r>
              <a:rPr lang="nb-NO" dirty="0"/>
              <a:t> </a:t>
            </a:r>
            <a:r>
              <a:rPr lang="nb-NO" dirty="0" err="1"/>
              <a:t>tempor</a:t>
            </a:r>
            <a:r>
              <a:rPr lang="nb-NO" dirty="0"/>
              <a:t> </a:t>
            </a:r>
            <a:r>
              <a:rPr lang="nb-NO" dirty="0" err="1"/>
              <a:t>incididunt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et </a:t>
            </a:r>
            <a:r>
              <a:rPr lang="nb-NO" dirty="0" err="1"/>
              <a:t>dolore</a:t>
            </a:r>
            <a:r>
              <a:rPr lang="nb-NO" dirty="0"/>
              <a:t> </a:t>
            </a:r>
            <a:r>
              <a:rPr lang="nb-NO" dirty="0" err="1"/>
              <a:t>magna</a:t>
            </a:r>
            <a:r>
              <a:rPr lang="nb-NO" dirty="0"/>
              <a:t> </a:t>
            </a:r>
            <a:r>
              <a:rPr lang="nb-NO" dirty="0" err="1"/>
              <a:t>aliqua</a:t>
            </a:r>
            <a:r>
              <a:rPr lang="nb-NO" dirty="0"/>
              <a:t>. 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dirty="0"/>
              <a:t>Ut </a:t>
            </a:r>
            <a:r>
              <a:rPr lang="nb-NO" dirty="0" err="1"/>
              <a:t>enim</a:t>
            </a:r>
            <a:r>
              <a:rPr lang="nb-NO" dirty="0"/>
              <a:t> ad </a:t>
            </a:r>
            <a:r>
              <a:rPr lang="nb-NO" dirty="0" err="1"/>
              <a:t>minim</a:t>
            </a:r>
            <a:r>
              <a:rPr lang="nb-NO" dirty="0"/>
              <a:t> </a:t>
            </a:r>
            <a:r>
              <a:rPr lang="nb-NO" dirty="0" err="1"/>
              <a:t>veniam</a:t>
            </a:r>
            <a:r>
              <a:rPr lang="nb-NO" dirty="0"/>
              <a:t>, </a:t>
            </a:r>
            <a:r>
              <a:rPr lang="nb-NO" dirty="0" err="1"/>
              <a:t>quis</a:t>
            </a:r>
            <a:r>
              <a:rPr lang="nb-NO" dirty="0"/>
              <a:t> </a:t>
            </a:r>
            <a:r>
              <a:rPr lang="nb-NO" dirty="0" err="1"/>
              <a:t>nostrud</a:t>
            </a:r>
            <a:r>
              <a:rPr lang="nb-NO" dirty="0"/>
              <a:t> </a:t>
            </a:r>
            <a:r>
              <a:rPr lang="nb-NO" dirty="0" err="1"/>
              <a:t>exercitation</a:t>
            </a:r>
            <a:r>
              <a:rPr lang="nb-NO" dirty="0"/>
              <a:t> </a:t>
            </a:r>
            <a:r>
              <a:rPr lang="nb-NO" dirty="0" err="1"/>
              <a:t>ullamco</a:t>
            </a:r>
            <a:r>
              <a:rPr lang="nb-NO" dirty="0"/>
              <a:t> </a:t>
            </a:r>
            <a:r>
              <a:rPr lang="nb-NO" dirty="0" err="1"/>
              <a:t>laboris</a:t>
            </a:r>
            <a:r>
              <a:rPr lang="nb-NO" dirty="0"/>
              <a:t> </a:t>
            </a:r>
            <a:r>
              <a:rPr lang="nb-NO" dirty="0" err="1"/>
              <a:t>nisi</a:t>
            </a:r>
            <a:r>
              <a:rPr lang="nb-NO" dirty="0"/>
              <a:t> ut </a:t>
            </a:r>
            <a:r>
              <a:rPr lang="nb-NO" dirty="0" err="1"/>
              <a:t>aliquip</a:t>
            </a:r>
            <a:r>
              <a:rPr lang="nb-NO" dirty="0"/>
              <a:t> ex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commodo</a:t>
            </a:r>
            <a:r>
              <a:rPr lang="nb-NO" dirty="0"/>
              <a:t> </a:t>
            </a:r>
            <a:r>
              <a:rPr lang="nb-NO" dirty="0" err="1"/>
              <a:t>consequat</a:t>
            </a:r>
            <a:r>
              <a:rPr lang="nb-NO" dirty="0"/>
              <a:t>. 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dirty="0" err="1"/>
              <a:t>Duis</a:t>
            </a:r>
            <a:r>
              <a:rPr lang="nb-NO" dirty="0"/>
              <a:t> </a:t>
            </a:r>
            <a:r>
              <a:rPr lang="nb-NO" dirty="0" err="1"/>
              <a:t>aute</a:t>
            </a:r>
            <a:r>
              <a:rPr lang="nb-NO" dirty="0"/>
              <a:t> </a:t>
            </a:r>
            <a:r>
              <a:rPr lang="nb-NO" dirty="0" err="1"/>
              <a:t>irure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in </a:t>
            </a:r>
            <a:r>
              <a:rPr lang="nb-NO" dirty="0" err="1"/>
              <a:t>reprehenderit</a:t>
            </a:r>
            <a:r>
              <a:rPr lang="nb-NO" dirty="0"/>
              <a:t> in </a:t>
            </a:r>
            <a:r>
              <a:rPr lang="nb-NO" dirty="0" err="1"/>
              <a:t>voluptate</a:t>
            </a:r>
            <a:r>
              <a:rPr lang="nb-NO" dirty="0"/>
              <a:t> </a:t>
            </a:r>
            <a:r>
              <a:rPr lang="nb-NO" dirty="0" err="1"/>
              <a:t>velit</a:t>
            </a:r>
            <a:r>
              <a:rPr lang="nb-NO" dirty="0"/>
              <a:t> esse </a:t>
            </a:r>
            <a:r>
              <a:rPr lang="nb-NO" dirty="0" err="1"/>
              <a:t>cillum</a:t>
            </a:r>
            <a:r>
              <a:rPr lang="nb-NO" dirty="0"/>
              <a:t> </a:t>
            </a:r>
            <a:r>
              <a:rPr lang="nb-NO" dirty="0" err="1"/>
              <a:t>dolore</a:t>
            </a:r>
            <a:r>
              <a:rPr lang="nb-NO" dirty="0"/>
              <a:t> </a:t>
            </a:r>
            <a:r>
              <a:rPr lang="nb-NO" dirty="0" err="1"/>
              <a:t>eu</a:t>
            </a:r>
            <a:r>
              <a:rPr lang="nb-NO" dirty="0"/>
              <a:t> </a:t>
            </a:r>
            <a:r>
              <a:rPr lang="nb-NO" dirty="0" err="1"/>
              <a:t>fugiat</a:t>
            </a:r>
            <a:r>
              <a:rPr lang="nb-NO" dirty="0"/>
              <a:t> nulla pariatur.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16E5719-FC8C-514F-AD06-BE2DD2248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F9D99B03-F64C-5949-90E7-2C05609BD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Ekstra tittel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9DCA547A-0247-0B40-BB4E-1FC87B826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02" y="908720"/>
            <a:ext cx="4398010" cy="5277612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FDD415F-2462-A34F-9587-9B4411A221AE}"/>
              </a:ext>
            </a:extLst>
          </p:cNvPr>
          <p:cNvSpPr/>
          <p:nvPr/>
        </p:nvSpPr>
        <p:spPr>
          <a:xfrm>
            <a:off x="6952418" y="908720"/>
            <a:ext cx="3518408" cy="3518408"/>
          </a:xfrm>
          <a:prstGeom prst="ellipse">
            <a:avLst/>
          </a:prstGeom>
          <a:blipFill>
            <a:blip r:embed="rId4"/>
            <a:stretch>
              <a:fillRect l="-19484" r="-273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13724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24B1142B-10E8-C54E-9D22-3351543BE97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888" y="1916113"/>
            <a:ext cx="4608016" cy="4595813"/>
          </a:xfr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dirty="0" err="1"/>
              <a:t>Lorem</a:t>
            </a:r>
            <a:r>
              <a:rPr lang="nb-NO" dirty="0"/>
              <a:t>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r>
              <a:rPr lang="nb-NO" dirty="0"/>
              <a:t>, </a:t>
            </a:r>
            <a:r>
              <a:rPr lang="nb-NO" dirty="0" err="1"/>
              <a:t>consectetur</a:t>
            </a:r>
            <a:r>
              <a:rPr lang="nb-NO" dirty="0"/>
              <a:t> </a:t>
            </a:r>
            <a:r>
              <a:rPr lang="nb-NO" dirty="0" err="1"/>
              <a:t>adipiscing</a:t>
            </a:r>
            <a:r>
              <a:rPr lang="nb-NO" dirty="0"/>
              <a:t> </a:t>
            </a:r>
            <a:r>
              <a:rPr lang="nb-NO" dirty="0" err="1"/>
              <a:t>elit</a:t>
            </a:r>
            <a:r>
              <a:rPr lang="nb-NO" dirty="0"/>
              <a:t>, sed do </a:t>
            </a:r>
            <a:r>
              <a:rPr lang="nb-NO" dirty="0" err="1"/>
              <a:t>eiusmod</a:t>
            </a:r>
            <a:r>
              <a:rPr lang="nb-NO" dirty="0"/>
              <a:t> </a:t>
            </a:r>
            <a:r>
              <a:rPr lang="nb-NO" dirty="0" err="1"/>
              <a:t>tempor</a:t>
            </a:r>
            <a:r>
              <a:rPr lang="nb-NO" dirty="0"/>
              <a:t> </a:t>
            </a:r>
            <a:r>
              <a:rPr lang="nb-NO" dirty="0" err="1"/>
              <a:t>incididunt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et </a:t>
            </a:r>
            <a:r>
              <a:rPr lang="nb-NO" dirty="0" err="1"/>
              <a:t>dolore</a:t>
            </a:r>
            <a:r>
              <a:rPr lang="nb-NO" dirty="0"/>
              <a:t> </a:t>
            </a:r>
            <a:r>
              <a:rPr lang="nb-NO" dirty="0" err="1"/>
              <a:t>magna</a:t>
            </a:r>
            <a:r>
              <a:rPr lang="nb-NO" dirty="0"/>
              <a:t> </a:t>
            </a:r>
            <a:r>
              <a:rPr lang="nb-NO" dirty="0" err="1"/>
              <a:t>aliqua</a:t>
            </a:r>
            <a:r>
              <a:rPr lang="nb-NO" dirty="0"/>
              <a:t>. 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dirty="0"/>
              <a:t>Ut </a:t>
            </a:r>
            <a:r>
              <a:rPr lang="nb-NO" dirty="0" err="1"/>
              <a:t>enim</a:t>
            </a:r>
            <a:r>
              <a:rPr lang="nb-NO" dirty="0"/>
              <a:t> ad </a:t>
            </a:r>
            <a:r>
              <a:rPr lang="nb-NO" dirty="0" err="1"/>
              <a:t>minim</a:t>
            </a:r>
            <a:r>
              <a:rPr lang="nb-NO" dirty="0"/>
              <a:t> </a:t>
            </a:r>
            <a:r>
              <a:rPr lang="nb-NO" dirty="0" err="1"/>
              <a:t>veniam</a:t>
            </a:r>
            <a:r>
              <a:rPr lang="nb-NO" dirty="0"/>
              <a:t>, </a:t>
            </a:r>
            <a:r>
              <a:rPr lang="nb-NO" dirty="0" err="1"/>
              <a:t>quis</a:t>
            </a:r>
            <a:r>
              <a:rPr lang="nb-NO" dirty="0"/>
              <a:t> </a:t>
            </a:r>
            <a:r>
              <a:rPr lang="nb-NO" dirty="0" err="1"/>
              <a:t>nostrud</a:t>
            </a:r>
            <a:r>
              <a:rPr lang="nb-NO" dirty="0"/>
              <a:t> </a:t>
            </a:r>
            <a:r>
              <a:rPr lang="nb-NO" dirty="0" err="1"/>
              <a:t>exercitation</a:t>
            </a:r>
            <a:r>
              <a:rPr lang="nb-NO" dirty="0"/>
              <a:t> </a:t>
            </a:r>
            <a:r>
              <a:rPr lang="nb-NO" dirty="0" err="1"/>
              <a:t>ullamco</a:t>
            </a:r>
            <a:r>
              <a:rPr lang="nb-NO" dirty="0"/>
              <a:t> </a:t>
            </a:r>
            <a:r>
              <a:rPr lang="nb-NO" dirty="0" err="1"/>
              <a:t>laboris</a:t>
            </a:r>
            <a:r>
              <a:rPr lang="nb-NO" dirty="0"/>
              <a:t> </a:t>
            </a:r>
            <a:r>
              <a:rPr lang="nb-NO" dirty="0" err="1"/>
              <a:t>nisi</a:t>
            </a:r>
            <a:r>
              <a:rPr lang="nb-NO" dirty="0"/>
              <a:t> ut </a:t>
            </a:r>
            <a:r>
              <a:rPr lang="nb-NO" dirty="0" err="1"/>
              <a:t>aliquip</a:t>
            </a:r>
            <a:r>
              <a:rPr lang="nb-NO" dirty="0"/>
              <a:t> ex </a:t>
            </a:r>
            <a:r>
              <a:rPr lang="nb-NO" dirty="0" err="1"/>
              <a:t>ea</a:t>
            </a:r>
            <a:r>
              <a:rPr lang="nb-NO" dirty="0"/>
              <a:t> </a:t>
            </a:r>
            <a:r>
              <a:rPr lang="nb-NO" dirty="0" err="1"/>
              <a:t>commodo</a:t>
            </a:r>
            <a:r>
              <a:rPr lang="nb-NO" dirty="0"/>
              <a:t> </a:t>
            </a:r>
            <a:r>
              <a:rPr lang="nb-NO" dirty="0" err="1"/>
              <a:t>consequat</a:t>
            </a:r>
            <a:r>
              <a:rPr lang="nb-NO" dirty="0"/>
              <a:t>. 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nb-NO" dirty="0" err="1"/>
              <a:t>Duis</a:t>
            </a:r>
            <a:r>
              <a:rPr lang="nb-NO" dirty="0"/>
              <a:t> </a:t>
            </a:r>
            <a:r>
              <a:rPr lang="nb-NO" dirty="0" err="1"/>
              <a:t>aute</a:t>
            </a:r>
            <a:r>
              <a:rPr lang="nb-NO" dirty="0"/>
              <a:t> </a:t>
            </a:r>
            <a:r>
              <a:rPr lang="nb-NO" dirty="0" err="1"/>
              <a:t>irure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in </a:t>
            </a:r>
            <a:r>
              <a:rPr lang="nb-NO" dirty="0" err="1"/>
              <a:t>reprehenderit</a:t>
            </a:r>
            <a:r>
              <a:rPr lang="nb-NO" dirty="0"/>
              <a:t> in </a:t>
            </a:r>
            <a:r>
              <a:rPr lang="nb-NO" dirty="0" err="1"/>
              <a:t>voluptate</a:t>
            </a:r>
            <a:r>
              <a:rPr lang="nb-NO" dirty="0"/>
              <a:t> </a:t>
            </a:r>
            <a:r>
              <a:rPr lang="nb-NO" dirty="0" err="1"/>
              <a:t>velit</a:t>
            </a:r>
            <a:r>
              <a:rPr lang="nb-NO" dirty="0"/>
              <a:t> esse </a:t>
            </a:r>
            <a:r>
              <a:rPr lang="nb-NO" dirty="0" err="1"/>
              <a:t>cillum</a:t>
            </a:r>
            <a:r>
              <a:rPr lang="nb-NO" dirty="0"/>
              <a:t> </a:t>
            </a:r>
            <a:r>
              <a:rPr lang="nb-NO" dirty="0" err="1"/>
              <a:t>dolore</a:t>
            </a:r>
            <a:r>
              <a:rPr lang="nb-NO" dirty="0"/>
              <a:t> </a:t>
            </a:r>
            <a:r>
              <a:rPr lang="nb-NO" dirty="0" err="1"/>
              <a:t>eu</a:t>
            </a:r>
            <a:r>
              <a:rPr lang="nb-NO" dirty="0"/>
              <a:t> </a:t>
            </a:r>
            <a:r>
              <a:rPr lang="nb-NO" dirty="0" err="1"/>
              <a:t>fugiat</a:t>
            </a:r>
            <a:r>
              <a:rPr lang="nb-NO" dirty="0"/>
              <a:t> nulla pariatur.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16E5719-FC8C-514F-AD06-BE2DD2248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2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F9D99B03-F64C-5949-90E7-2C05609BD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Ekstra tittel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612CE73-0697-B348-8402-038B15878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9468" y="0"/>
            <a:ext cx="381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F9E2B1-A4C6-9B49-9206-FE08DCA11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Lorem</a:t>
            </a:r>
            <a:r>
              <a:rPr lang="nb-NO" dirty="0"/>
              <a:t> </a:t>
            </a:r>
            <a:r>
              <a:rPr lang="nb-NO" dirty="0" err="1"/>
              <a:t>ipsum</a:t>
            </a:r>
            <a:r>
              <a:rPr lang="nb-NO" dirty="0"/>
              <a:t> </a:t>
            </a:r>
            <a:r>
              <a:rPr lang="nb-NO" dirty="0" err="1"/>
              <a:t>dolor</a:t>
            </a:r>
            <a:r>
              <a:rPr lang="nb-NO" dirty="0"/>
              <a:t> </a:t>
            </a:r>
            <a:r>
              <a:rPr lang="nb-NO" dirty="0" err="1"/>
              <a:t>sit</a:t>
            </a:r>
            <a:r>
              <a:rPr lang="nb-NO" dirty="0"/>
              <a:t> </a:t>
            </a:r>
            <a:r>
              <a:rPr lang="nb-NO" dirty="0" err="1"/>
              <a:t>amet</a:t>
            </a:r>
            <a:r>
              <a:rPr lang="nb-NO" dirty="0"/>
              <a:t>, </a:t>
            </a:r>
            <a:r>
              <a:rPr lang="nb-NO" dirty="0" err="1"/>
              <a:t>consectetur</a:t>
            </a:r>
            <a:r>
              <a:rPr lang="nb-NO" dirty="0"/>
              <a:t> </a:t>
            </a:r>
            <a:r>
              <a:rPr lang="nb-NO" dirty="0" err="1"/>
              <a:t>adipiscing</a:t>
            </a:r>
            <a:r>
              <a:rPr lang="nb-NO" dirty="0"/>
              <a:t> </a:t>
            </a:r>
            <a:r>
              <a:rPr lang="nb-NO" dirty="0" err="1"/>
              <a:t>elit</a:t>
            </a:r>
            <a:r>
              <a:rPr lang="nb-NO" dirty="0"/>
              <a:t>, sed do </a:t>
            </a:r>
            <a:r>
              <a:rPr lang="nb-NO" dirty="0" err="1"/>
              <a:t>eiusmod</a:t>
            </a:r>
            <a:r>
              <a:rPr lang="nb-NO" dirty="0"/>
              <a:t> </a:t>
            </a:r>
            <a:r>
              <a:rPr lang="nb-NO" dirty="0" err="1"/>
              <a:t>tempor</a:t>
            </a:r>
            <a:r>
              <a:rPr lang="nb-NO" dirty="0"/>
              <a:t> </a:t>
            </a:r>
            <a:r>
              <a:rPr lang="nb-NO" dirty="0" err="1"/>
              <a:t>incididunt</a:t>
            </a:r>
            <a:r>
              <a:rPr lang="nb-NO" dirty="0"/>
              <a:t> ut </a:t>
            </a:r>
            <a:r>
              <a:rPr lang="nb-NO" dirty="0" err="1"/>
              <a:t>labore</a:t>
            </a:r>
            <a:r>
              <a:rPr lang="nb-NO" dirty="0"/>
              <a:t> et </a:t>
            </a:r>
            <a:r>
              <a:rPr lang="nb-NO" dirty="0" err="1"/>
              <a:t>dolore</a:t>
            </a:r>
            <a:r>
              <a:rPr lang="nb-NO" dirty="0"/>
              <a:t> </a:t>
            </a:r>
            <a:r>
              <a:rPr lang="nb-NO" dirty="0" err="1"/>
              <a:t>magna</a:t>
            </a:r>
            <a:r>
              <a:rPr lang="nb-NO" dirty="0"/>
              <a:t> </a:t>
            </a:r>
            <a:r>
              <a:rPr lang="nb-NO" dirty="0" err="1"/>
              <a:t>aliqua</a:t>
            </a:r>
            <a:r>
              <a:rPr lang="nb-NO" dirty="0"/>
              <a:t>. 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873253F-8345-B548-AC56-BE5629DF3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97717" y="2869407"/>
            <a:ext cx="3190874" cy="47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4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ktangel 103">
            <a:extLst>
              <a:ext uri="{FF2B5EF4-FFF2-40B4-BE49-F238E27FC236}">
                <a16:creationId xmlns:a16="http://schemas.microsoft.com/office/drawing/2014/main" id="{AC90B4F2-6310-CB4A-8BD1-4B6DE84CF4AE}"/>
              </a:ext>
            </a:extLst>
          </p:cNvPr>
          <p:cNvSpPr/>
          <p:nvPr/>
        </p:nvSpPr>
        <p:spPr>
          <a:xfrm>
            <a:off x="7126690" y="0"/>
            <a:ext cx="506530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 sz="4000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BC38BD6-F12C-2941-9535-B8C36032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Enkeltelement</a:t>
            </a:r>
          </a:p>
        </p:txBody>
      </p:sp>
      <p:pic>
        <p:nvPicPr>
          <p:cNvPr id="21" name="Grafikk 20">
            <a:extLst>
              <a:ext uri="{FF2B5EF4-FFF2-40B4-BE49-F238E27FC236}">
                <a16:creationId xmlns:a16="http://schemas.microsoft.com/office/drawing/2014/main" id="{0F256ED8-8633-7841-A94A-43AAF760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193" y="1419094"/>
            <a:ext cx="832487" cy="2497460"/>
          </a:xfrm>
          <a:prstGeom prst="rect">
            <a:avLst/>
          </a:prstGeom>
        </p:spPr>
      </p:pic>
      <p:pic>
        <p:nvPicPr>
          <p:cNvPr id="23" name="Grafikk 22">
            <a:extLst>
              <a:ext uri="{FF2B5EF4-FFF2-40B4-BE49-F238E27FC236}">
                <a16:creationId xmlns:a16="http://schemas.microsoft.com/office/drawing/2014/main" id="{45790735-6795-9B45-A765-170E8AC9E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3512" y="1425390"/>
            <a:ext cx="832487" cy="2497460"/>
          </a:xfrm>
          <a:prstGeom prst="rect">
            <a:avLst/>
          </a:prstGeom>
        </p:spPr>
      </p:pic>
      <p:pic>
        <p:nvPicPr>
          <p:cNvPr id="25" name="Grafikk 24">
            <a:extLst>
              <a:ext uri="{FF2B5EF4-FFF2-40B4-BE49-F238E27FC236}">
                <a16:creationId xmlns:a16="http://schemas.microsoft.com/office/drawing/2014/main" id="{AFD6BEC2-F41B-D54C-967F-204188B013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95631" y="1419094"/>
            <a:ext cx="832487" cy="2497460"/>
          </a:xfrm>
          <a:prstGeom prst="rect">
            <a:avLst/>
          </a:prstGeom>
        </p:spPr>
      </p:pic>
      <p:pic>
        <p:nvPicPr>
          <p:cNvPr id="27" name="Grafikk 26">
            <a:extLst>
              <a:ext uri="{FF2B5EF4-FFF2-40B4-BE49-F238E27FC236}">
                <a16:creationId xmlns:a16="http://schemas.microsoft.com/office/drawing/2014/main" id="{91535A18-1FD0-554E-95E1-C34E10C7D8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7750" y="1419094"/>
            <a:ext cx="832487" cy="2497460"/>
          </a:xfrm>
          <a:prstGeom prst="rect">
            <a:avLst/>
          </a:prstGeom>
        </p:spPr>
      </p:pic>
      <p:pic>
        <p:nvPicPr>
          <p:cNvPr id="29" name="Grafikk 28">
            <a:extLst>
              <a:ext uri="{FF2B5EF4-FFF2-40B4-BE49-F238E27FC236}">
                <a16:creationId xmlns:a16="http://schemas.microsoft.com/office/drawing/2014/main" id="{712F4270-E008-8246-93B1-5236CEE926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79869" y="1419094"/>
            <a:ext cx="832487" cy="2497460"/>
          </a:xfrm>
          <a:prstGeom prst="rect">
            <a:avLst/>
          </a:prstGeom>
        </p:spPr>
      </p:pic>
      <p:pic>
        <p:nvPicPr>
          <p:cNvPr id="31" name="Grafikk 30">
            <a:extLst>
              <a:ext uri="{FF2B5EF4-FFF2-40B4-BE49-F238E27FC236}">
                <a16:creationId xmlns:a16="http://schemas.microsoft.com/office/drawing/2014/main" id="{405D3205-1DF6-2B41-A74B-9E373A4C70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71988" y="1425390"/>
            <a:ext cx="832487" cy="2497460"/>
          </a:xfrm>
          <a:prstGeom prst="rect">
            <a:avLst/>
          </a:prstGeom>
        </p:spPr>
      </p:pic>
      <p:pic>
        <p:nvPicPr>
          <p:cNvPr id="33" name="Grafikk 32">
            <a:extLst>
              <a:ext uri="{FF2B5EF4-FFF2-40B4-BE49-F238E27FC236}">
                <a16:creationId xmlns:a16="http://schemas.microsoft.com/office/drawing/2014/main" id="{201C74D5-D5FD-0741-9F97-8245599589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47337" y="1419094"/>
            <a:ext cx="832487" cy="2497460"/>
          </a:xfrm>
          <a:prstGeom prst="rect">
            <a:avLst/>
          </a:prstGeom>
        </p:spPr>
      </p:pic>
      <p:pic>
        <p:nvPicPr>
          <p:cNvPr id="49" name="Grafikk 48">
            <a:extLst>
              <a:ext uri="{FF2B5EF4-FFF2-40B4-BE49-F238E27FC236}">
                <a16:creationId xmlns:a16="http://schemas.microsoft.com/office/drawing/2014/main" id="{F67D89A2-D531-DA4D-9E63-AF03CFAEA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5001" y="4491009"/>
            <a:ext cx="832487" cy="1664973"/>
          </a:xfrm>
          <a:prstGeom prst="rect">
            <a:avLst/>
          </a:prstGeom>
        </p:spPr>
      </p:pic>
      <p:pic>
        <p:nvPicPr>
          <p:cNvPr id="51" name="Grafikk 50">
            <a:extLst>
              <a:ext uri="{FF2B5EF4-FFF2-40B4-BE49-F238E27FC236}">
                <a16:creationId xmlns:a16="http://schemas.microsoft.com/office/drawing/2014/main" id="{1FA819D9-566D-AF42-A00B-57F811010E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03512" y="4491009"/>
            <a:ext cx="832487" cy="1664973"/>
          </a:xfrm>
          <a:prstGeom prst="rect">
            <a:avLst/>
          </a:prstGeom>
        </p:spPr>
      </p:pic>
      <p:pic>
        <p:nvPicPr>
          <p:cNvPr id="53" name="Grafikk 52">
            <a:extLst>
              <a:ext uri="{FF2B5EF4-FFF2-40B4-BE49-F238E27FC236}">
                <a16:creationId xmlns:a16="http://schemas.microsoft.com/office/drawing/2014/main" id="{FD110ABA-636F-1940-A56F-B240F904CE6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795630" y="4491009"/>
            <a:ext cx="832487" cy="1664973"/>
          </a:xfrm>
          <a:prstGeom prst="rect">
            <a:avLst/>
          </a:prstGeom>
        </p:spPr>
      </p:pic>
      <p:pic>
        <p:nvPicPr>
          <p:cNvPr id="55" name="Grafikk 54">
            <a:extLst>
              <a:ext uri="{FF2B5EF4-FFF2-40B4-BE49-F238E27FC236}">
                <a16:creationId xmlns:a16="http://schemas.microsoft.com/office/drawing/2014/main" id="{3A82857D-CD4D-FC42-9A56-DCC75CB3D87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85846" y="4486539"/>
            <a:ext cx="832487" cy="1664973"/>
          </a:xfrm>
          <a:prstGeom prst="rect">
            <a:avLst/>
          </a:prstGeom>
        </p:spPr>
      </p:pic>
      <p:pic>
        <p:nvPicPr>
          <p:cNvPr id="57" name="Grafikk 56">
            <a:extLst>
              <a:ext uri="{FF2B5EF4-FFF2-40B4-BE49-F238E27FC236}">
                <a16:creationId xmlns:a16="http://schemas.microsoft.com/office/drawing/2014/main" id="{F362FB19-2A5B-384F-8474-455D6195600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979869" y="4486539"/>
            <a:ext cx="832487" cy="1664973"/>
          </a:xfrm>
          <a:prstGeom prst="rect">
            <a:avLst/>
          </a:prstGeom>
        </p:spPr>
      </p:pic>
      <p:pic>
        <p:nvPicPr>
          <p:cNvPr id="59" name="Grafikk 58">
            <a:extLst>
              <a:ext uri="{FF2B5EF4-FFF2-40B4-BE49-F238E27FC236}">
                <a16:creationId xmlns:a16="http://schemas.microsoft.com/office/drawing/2014/main" id="{51066684-89DC-2D40-AD76-18B3D91371E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77256" y="4486665"/>
            <a:ext cx="832487" cy="1664973"/>
          </a:xfrm>
          <a:prstGeom prst="rect">
            <a:avLst/>
          </a:prstGeom>
        </p:spPr>
      </p:pic>
      <p:pic>
        <p:nvPicPr>
          <p:cNvPr id="61" name="Grafikk 60">
            <a:extLst>
              <a:ext uri="{FF2B5EF4-FFF2-40B4-BE49-F238E27FC236}">
                <a16:creationId xmlns:a16="http://schemas.microsoft.com/office/drawing/2014/main" id="{6F541C36-BAF0-F94A-829F-3A90B20B2FB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347336" y="4459558"/>
            <a:ext cx="832487" cy="16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ktangel 103">
            <a:extLst>
              <a:ext uri="{FF2B5EF4-FFF2-40B4-BE49-F238E27FC236}">
                <a16:creationId xmlns:a16="http://schemas.microsoft.com/office/drawing/2014/main" id="{AC90B4F2-6310-CB4A-8BD1-4B6DE84CF4AE}"/>
              </a:ext>
            </a:extLst>
          </p:cNvPr>
          <p:cNvSpPr/>
          <p:nvPr/>
        </p:nvSpPr>
        <p:spPr>
          <a:xfrm>
            <a:off x="7142494" y="0"/>
            <a:ext cx="50495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nb-NO" sz="4000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BC38BD6-F12C-2941-9535-B8C36032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Enkeltelement</a:t>
            </a:r>
          </a:p>
        </p:txBody>
      </p:sp>
      <p:pic>
        <p:nvPicPr>
          <p:cNvPr id="35" name="Grafikk 34">
            <a:extLst>
              <a:ext uri="{FF2B5EF4-FFF2-40B4-BE49-F238E27FC236}">
                <a16:creationId xmlns:a16="http://schemas.microsoft.com/office/drawing/2014/main" id="{D5FCE2E6-5229-4F4D-9A31-AD2AD018E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162" y="4957349"/>
            <a:ext cx="832487" cy="1664973"/>
          </a:xfrm>
          <a:prstGeom prst="rect">
            <a:avLst/>
          </a:prstGeom>
        </p:spPr>
      </p:pic>
      <p:pic>
        <p:nvPicPr>
          <p:cNvPr id="37" name="Grafikk 36">
            <a:extLst>
              <a:ext uri="{FF2B5EF4-FFF2-40B4-BE49-F238E27FC236}">
                <a16:creationId xmlns:a16="http://schemas.microsoft.com/office/drawing/2014/main" id="{B3FC6174-E68C-E740-A0C7-9241518F9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7987" y="4957350"/>
            <a:ext cx="832487" cy="1664973"/>
          </a:xfrm>
          <a:prstGeom prst="rect">
            <a:avLst/>
          </a:prstGeom>
        </p:spPr>
      </p:pic>
      <p:pic>
        <p:nvPicPr>
          <p:cNvPr id="39" name="Grafikk 38">
            <a:extLst>
              <a:ext uri="{FF2B5EF4-FFF2-40B4-BE49-F238E27FC236}">
                <a16:creationId xmlns:a16="http://schemas.microsoft.com/office/drawing/2014/main" id="{D3D1E18E-3BEB-624B-A0F4-968FE995D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92663" y="4957350"/>
            <a:ext cx="832487" cy="1664973"/>
          </a:xfrm>
          <a:prstGeom prst="rect">
            <a:avLst/>
          </a:prstGeom>
        </p:spPr>
      </p:pic>
      <p:pic>
        <p:nvPicPr>
          <p:cNvPr id="41" name="Grafikk 40">
            <a:extLst>
              <a:ext uri="{FF2B5EF4-FFF2-40B4-BE49-F238E27FC236}">
                <a16:creationId xmlns:a16="http://schemas.microsoft.com/office/drawing/2014/main" id="{369BFD64-7D98-8E4B-BED8-7EC4845343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85844" y="4944120"/>
            <a:ext cx="832487" cy="1664973"/>
          </a:xfrm>
          <a:prstGeom prst="rect">
            <a:avLst/>
          </a:prstGeom>
        </p:spPr>
      </p:pic>
      <p:pic>
        <p:nvPicPr>
          <p:cNvPr id="43" name="Grafikk 42">
            <a:extLst>
              <a:ext uri="{FF2B5EF4-FFF2-40B4-BE49-F238E27FC236}">
                <a16:creationId xmlns:a16="http://schemas.microsoft.com/office/drawing/2014/main" id="{7D9A92CF-FA3F-5E4E-AD8B-90C165C0F6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79024" y="4944121"/>
            <a:ext cx="832487" cy="1664973"/>
          </a:xfrm>
          <a:prstGeom prst="rect">
            <a:avLst/>
          </a:prstGeom>
        </p:spPr>
      </p:pic>
      <p:pic>
        <p:nvPicPr>
          <p:cNvPr id="45" name="Grafikk 44">
            <a:extLst>
              <a:ext uri="{FF2B5EF4-FFF2-40B4-BE49-F238E27FC236}">
                <a16:creationId xmlns:a16="http://schemas.microsoft.com/office/drawing/2014/main" id="{C785D48B-4847-6845-848E-44745B91A9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72205" y="4957350"/>
            <a:ext cx="832487" cy="1664973"/>
          </a:xfrm>
          <a:prstGeom prst="rect">
            <a:avLst/>
          </a:prstGeom>
        </p:spPr>
      </p:pic>
      <p:pic>
        <p:nvPicPr>
          <p:cNvPr id="47" name="Grafikk 46">
            <a:extLst>
              <a:ext uri="{FF2B5EF4-FFF2-40B4-BE49-F238E27FC236}">
                <a16:creationId xmlns:a16="http://schemas.microsoft.com/office/drawing/2014/main" id="{D451A3A9-1524-F449-9164-4BEB0A7825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42228" y="4957350"/>
            <a:ext cx="832487" cy="1664973"/>
          </a:xfrm>
          <a:prstGeom prst="rect">
            <a:avLst/>
          </a:prstGeom>
        </p:spPr>
      </p:pic>
      <p:pic>
        <p:nvPicPr>
          <p:cNvPr id="63" name="Grafikk 62">
            <a:extLst>
              <a:ext uri="{FF2B5EF4-FFF2-40B4-BE49-F238E27FC236}">
                <a16:creationId xmlns:a16="http://schemas.microsoft.com/office/drawing/2014/main" id="{BFC618CD-2C1C-B442-91CE-F9A50022EF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7192" y="1335168"/>
            <a:ext cx="832487" cy="832487"/>
          </a:xfrm>
          <a:prstGeom prst="rect">
            <a:avLst/>
          </a:prstGeom>
        </p:spPr>
      </p:pic>
      <p:pic>
        <p:nvPicPr>
          <p:cNvPr id="65" name="Grafikk 64">
            <a:extLst>
              <a:ext uri="{FF2B5EF4-FFF2-40B4-BE49-F238E27FC236}">
                <a16:creationId xmlns:a16="http://schemas.microsoft.com/office/drawing/2014/main" id="{1BBBD19B-A763-F54D-A618-E46175DB6CF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97988" y="1315136"/>
            <a:ext cx="832487" cy="832487"/>
          </a:xfrm>
          <a:prstGeom prst="rect">
            <a:avLst/>
          </a:prstGeom>
        </p:spPr>
      </p:pic>
      <p:pic>
        <p:nvPicPr>
          <p:cNvPr id="67" name="Grafikk 66">
            <a:extLst>
              <a:ext uri="{FF2B5EF4-FFF2-40B4-BE49-F238E27FC236}">
                <a16:creationId xmlns:a16="http://schemas.microsoft.com/office/drawing/2014/main" id="{CA5FB1DC-6D55-0445-8E1A-9C0EFE7770A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795629" y="1315135"/>
            <a:ext cx="832487" cy="832487"/>
          </a:xfrm>
          <a:prstGeom prst="rect">
            <a:avLst/>
          </a:prstGeom>
        </p:spPr>
      </p:pic>
      <p:pic>
        <p:nvPicPr>
          <p:cNvPr id="69" name="Grafikk 68">
            <a:extLst>
              <a:ext uri="{FF2B5EF4-FFF2-40B4-BE49-F238E27FC236}">
                <a16:creationId xmlns:a16="http://schemas.microsoft.com/office/drawing/2014/main" id="{1844BEC8-156E-104C-8944-2FB12954FC6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85845" y="1315134"/>
            <a:ext cx="832487" cy="832487"/>
          </a:xfrm>
          <a:prstGeom prst="rect">
            <a:avLst/>
          </a:prstGeom>
        </p:spPr>
      </p:pic>
      <p:pic>
        <p:nvPicPr>
          <p:cNvPr id="71" name="Grafikk 70">
            <a:extLst>
              <a:ext uri="{FF2B5EF4-FFF2-40B4-BE49-F238E27FC236}">
                <a16:creationId xmlns:a16="http://schemas.microsoft.com/office/drawing/2014/main" id="{703D22EE-F03F-7247-9C14-91CBD4351BC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983486" y="1315134"/>
            <a:ext cx="832487" cy="832487"/>
          </a:xfrm>
          <a:prstGeom prst="rect">
            <a:avLst/>
          </a:prstGeom>
        </p:spPr>
      </p:pic>
      <p:pic>
        <p:nvPicPr>
          <p:cNvPr id="73" name="Grafikk 72">
            <a:extLst>
              <a:ext uri="{FF2B5EF4-FFF2-40B4-BE49-F238E27FC236}">
                <a16:creationId xmlns:a16="http://schemas.microsoft.com/office/drawing/2014/main" id="{76E047A6-3254-C04F-A990-44C24738F49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71700" y="1318046"/>
            <a:ext cx="832487" cy="832487"/>
          </a:xfrm>
          <a:prstGeom prst="rect">
            <a:avLst/>
          </a:prstGeom>
        </p:spPr>
      </p:pic>
      <p:pic>
        <p:nvPicPr>
          <p:cNvPr id="75" name="Grafikk 74">
            <a:extLst>
              <a:ext uri="{FF2B5EF4-FFF2-40B4-BE49-F238E27FC236}">
                <a16:creationId xmlns:a16="http://schemas.microsoft.com/office/drawing/2014/main" id="{71846EB1-EE85-6540-B207-ACFC160E56A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444495" y="1315951"/>
            <a:ext cx="832487" cy="832487"/>
          </a:xfrm>
          <a:prstGeom prst="rect">
            <a:avLst/>
          </a:prstGeom>
        </p:spPr>
      </p:pic>
      <p:pic>
        <p:nvPicPr>
          <p:cNvPr id="77" name="Grafikk 76">
            <a:extLst>
              <a:ext uri="{FF2B5EF4-FFF2-40B4-BE49-F238E27FC236}">
                <a16:creationId xmlns:a16="http://schemas.microsoft.com/office/drawing/2014/main" id="{EE2DB346-A8C1-EA4D-A8BD-F3F0DA89A55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00163" y="2596904"/>
            <a:ext cx="832487" cy="832487"/>
          </a:xfrm>
          <a:prstGeom prst="rect">
            <a:avLst/>
          </a:prstGeom>
        </p:spPr>
      </p:pic>
      <p:pic>
        <p:nvPicPr>
          <p:cNvPr id="79" name="Grafikk 78">
            <a:extLst>
              <a:ext uri="{FF2B5EF4-FFF2-40B4-BE49-F238E27FC236}">
                <a16:creationId xmlns:a16="http://schemas.microsoft.com/office/drawing/2014/main" id="{71457F33-B73A-9F42-B8E1-2F0B4DE3A48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697987" y="2596516"/>
            <a:ext cx="832487" cy="832487"/>
          </a:xfrm>
          <a:prstGeom prst="rect">
            <a:avLst/>
          </a:prstGeom>
        </p:spPr>
      </p:pic>
      <p:pic>
        <p:nvPicPr>
          <p:cNvPr id="81" name="Grafikk 80">
            <a:extLst>
              <a:ext uri="{FF2B5EF4-FFF2-40B4-BE49-F238E27FC236}">
                <a16:creationId xmlns:a16="http://schemas.microsoft.com/office/drawing/2014/main" id="{4A27F3F2-15A8-0344-9E1D-0FF8FD5F3D7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795628" y="2596516"/>
            <a:ext cx="832487" cy="832487"/>
          </a:xfrm>
          <a:prstGeom prst="rect">
            <a:avLst/>
          </a:prstGeom>
        </p:spPr>
      </p:pic>
      <p:pic>
        <p:nvPicPr>
          <p:cNvPr id="83" name="Grafikk 82">
            <a:extLst>
              <a:ext uri="{FF2B5EF4-FFF2-40B4-BE49-F238E27FC236}">
                <a16:creationId xmlns:a16="http://schemas.microsoft.com/office/drawing/2014/main" id="{A3D58A4B-31E2-0D4A-AE26-DCB174CD394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885845" y="2596515"/>
            <a:ext cx="832487" cy="832487"/>
          </a:xfrm>
          <a:prstGeom prst="rect">
            <a:avLst/>
          </a:prstGeom>
        </p:spPr>
      </p:pic>
      <p:pic>
        <p:nvPicPr>
          <p:cNvPr id="85" name="Grafikk 84">
            <a:extLst>
              <a:ext uri="{FF2B5EF4-FFF2-40B4-BE49-F238E27FC236}">
                <a16:creationId xmlns:a16="http://schemas.microsoft.com/office/drawing/2014/main" id="{FD11FAB2-59BA-824F-AC03-A78CFA1EF88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983486" y="2596515"/>
            <a:ext cx="832487" cy="832487"/>
          </a:xfrm>
          <a:prstGeom prst="rect">
            <a:avLst/>
          </a:prstGeom>
        </p:spPr>
      </p:pic>
      <p:pic>
        <p:nvPicPr>
          <p:cNvPr id="87" name="Grafikk 86">
            <a:extLst>
              <a:ext uri="{FF2B5EF4-FFF2-40B4-BE49-F238E27FC236}">
                <a16:creationId xmlns:a16="http://schemas.microsoft.com/office/drawing/2014/main" id="{FCC3F361-D29E-404B-9987-D57C52F5AF85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065427" y="2596514"/>
            <a:ext cx="832487" cy="832487"/>
          </a:xfrm>
          <a:prstGeom prst="rect">
            <a:avLst/>
          </a:prstGeom>
        </p:spPr>
      </p:pic>
      <p:pic>
        <p:nvPicPr>
          <p:cNvPr id="89" name="Grafikk 88">
            <a:extLst>
              <a:ext uri="{FF2B5EF4-FFF2-40B4-BE49-F238E27FC236}">
                <a16:creationId xmlns:a16="http://schemas.microsoft.com/office/drawing/2014/main" id="{D603BC43-3E2E-9847-8924-6AB0D737E06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438308" y="2596513"/>
            <a:ext cx="832487" cy="832487"/>
          </a:xfrm>
          <a:prstGeom prst="rect">
            <a:avLst/>
          </a:prstGeom>
        </p:spPr>
      </p:pic>
      <p:pic>
        <p:nvPicPr>
          <p:cNvPr id="91" name="Grafikk 90">
            <a:extLst>
              <a:ext uri="{FF2B5EF4-FFF2-40B4-BE49-F238E27FC236}">
                <a16:creationId xmlns:a16="http://schemas.microsoft.com/office/drawing/2014/main" id="{F56053BC-6418-5145-86E7-F257F558449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600163" y="3765329"/>
            <a:ext cx="832487" cy="832487"/>
          </a:xfrm>
          <a:prstGeom prst="rect">
            <a:avLst/>
          </a:prstGeom>
        </p:spPr>
      </p:pic>
      <p:pic>
        <p:nvPicPr>
          <p:cNvPr id="93" name="Grafikk 92">
            <a:extLst>
              <a:ext uri="{FF2B5EF4-FFF2-40B4-BE49-F238E27FC236}">
                <a16:creationId xmlns:a16="http://schemas.microsoft.com/office/drawing/2014/main" id="{A3EC8FB7-9346-DA4D-AB43-89875BFB9E0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697987" y="3765327"/>
            <a:ext cx="832487" cy="832487"/>
          </a:xfrm>
          <a:prstGeom prst="rect">
            <a:avLst/>
          </a:prstGeom>
        </p:spPr>
      </p:pic>
      <p:pic>
        <p:nvPicPr>
          <p:cNvPr id="95" name="Grafikk 94">
            <a:extLst>
              <a:ext uri="{FF2B5EF4-FFF2-40B4-BE49-F238E27FC236}">
                <a16:creationId xmlns:a16="http://schemas.microsoft.com/office/drawing/2014/main" id="{46AB0C8B-698F-F942-8D32-3DC36342806B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792663" y="3765328"/>
            <a:ext cx="832487" cy="832487"/>
          </a:xfrm>
          <a:prstGeom prst="rect">
            <a:avLst/>
          </a:prstGeom>
        </p:spPr>
      </p:pic>
      <p:pic>
        <p:nvPicPr>
          <p:cNvPr id="97" name="Grafikk 96">
            <a:extLst>
              <a:ext uri="{FF2B5EF4-FFF2-40B4-BE49-F238E27FC236}">
                <a16:creationId xmlns:a16="http://schemas.microsoft.com/office/drawing/2014/main" id="{49C0239B-E4B8-D041-AD3A-4B4BF07C342D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3885844" y="3765326"/>
            <a:ext cx="832487" cy="832487"/>
          </a:xfrm>
          <a:prstGeom prst="rect">
            <a:avLst/>
          </a:prstGeom>
        </p:spPr>
      </p:pic>
      <p:pic>
        <p:nvPicPr>
          <p:cNvPr id="99" name="Grafikk 98">
            <a:extLst>
              <a:ext uri="{FF2B5EF4-FFF2-40B4-BE49-F238E27FC236}">
                <a16:creationId xmlns:a16="http://schemas.microsoft.com/office/drawing/2014/main" id="{994984C2-BB0B-984B-81FB-5F4512ADC152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4979025" y="3765326"/>
            <a:ext cx="832487" cy="832487"/>
          </a:xfrm>
          <a:prstGeom prst="rect">
            <a:avLst/>
          </a:prstGeom>
        </p:spPr>
      </p:pic>
      <p:pic>
        <p:nvPicPr>
          <p:cNvPr id="101" name="Grafikk 100">
            <a:extLst>
              <a:ext uri="{FF2B5EF4-FFF2-40B4-BE49-F238E27FC236}">
                <a16:creationId xmlns:a16="http://schemas.microsoft.com/office/drawing/2014/main" id="{9180D824-2112-BD4C-A8DB-C7DC321149CB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6072206" y="3731571"/>
            <a:ext cx="832487" cy="832487"/>
          </a:xfrm>
          <a:prstGeom prst="rect">
            <a:avLst/>
          </a:prstGeom>
        </p:spPr>
      </p:pic>
      <p:pic>
        <p:nvPicPr>
          <p:cNvPr id="103" name="Grafikk 102">
            <a:extLst>
              <a:ext uri="{FF2B5EF4-FFF2-40B4-BE49-F238E27FC236}">
                <a16:creationId xmlns:a16="http://schemas.microsoft.com/office/drawing/2014/main" id="{68E10883-8CA1-5647-9DF6-53EA2F0A530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7438308" y="3731570"/>
            <a:ext cx="832487" cy="83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16E5719-FC8C-514F-AD06-BE2DD224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344783"/>
            <a:ext cx="6198871" cy="995985"/>
          </a:xfrm>
        </p:spPr>
        <p:txBody>
          <a:bodyPr/>
          <a:lstStyle/>
          <a:p>
            <a:r>
              <a:rPr lang="nb-NO" dirty="0"/>
              <a:t>Designelement sammensatt for lys bakgrunn 1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38DE97C-9F3B-3E44-ACD0-5FFF7F224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2960" y="2800876"/>
            <a:ext cx="3245699" cy="4057124"/>
          </a:xfrm>
          <a:prstGeom prst="rect">
            <a:avLst/>
          </a:prstGeom>
        </p:spPr>
      </p:pic>
      <p:pic>
        <p:nvPicPr>
          <p:cNvPr id="19" name="Grafikk 18">
            <a:extLst>
              <a:ext uri="{FF2B5EF4-FFF2-40B4-BE49-F238E27FC236}">
                <a16:creationId xmlns:a16="http://schemas.microsoft.com/office/drawing/2014/main" id="{9DCA547A-0247-0B40-BB4E-1FC87B826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560" y="2071690"/>
            <a:ext cx="3988592" cy="4786310"/>
          </a:xfrm>
          <a:prstGeom prst="rect">
            <a:avLst/>
          </a:prstGeom>
        </p:spPr>
      </p:pic>
      <p:pic>
        <p:nvPicPr>
          <p:cNvPr id="25" name="Grafikk 24">
            <a:extLst>
              <a:ext uri="{FF2B5EF4-FFF2-40B4-BE49-F238E27FC236}">
                <a16:creationId xmlns:a16="http://schemas.microsoft.com/office/drawing/2014/main" id="{37EF37D1-E0A0-0F4F-B104-500333127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9468" y="0"/>
            <a:ext cx="381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1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16E5719-FC8C-514F-AD06-BE2DD224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344783"/>
            <a:ext cx="6198871" cy="995985"/>
          </a:xfrm>
        </p:spPr>
        <p:txBody>
          <a:bodyPr/>
          <a:lstStyle/>
          <a:p>
            <a:r>
              <a:rPr lang="nb-NO" dirty="0"/>
              <a:t>Designelement sammensatt for lys bakgrunn 2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E09D070-48BA-E443-83BF-05A55C8B8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943" y="4531320"/>
            <a:ext cx="3102240" cy="2326680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BB43CFB9-4667-7F4E-9FD0-4D95C5802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8838" y="1333479"/>
            <a:ext cx="3190874" cy="5584029"/>
          </a:xfrm>
          <a:prstGeom prst="rect">
            <a:avLst/>
          </a:prstGeom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1E5810FB-6327-2B4A-B81F-BB9C344CA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2278275" y="2114408"/>
            <a:ext cx="2383054" cy="4766107"/>
          </a:xfrm>
          <a:prstGeom prst="rect">
            <a:avLst/>
          </a:prstGeom>
        </p:spPr>
      </p:pic>
      <p:pic>
        <p:nvPicPr>
          <p:cNvPr id="21" name="Grafikk 20">
            <a:extLst>
              <a:ext uri="{FF2B5EF4-FFF2-40B4-BE49-F238E27FC236}">
                <a16:creationId xmlns:a16="http://schemas.microsoft.com/office/drawing/2014/main" id="{0CB56B08-3BAE-C947-8B42-D27F9270A7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72985" y="1557210"/>
            <a:ext cx="3847351" cy="1538940"/>
          </a:xfrm>
          <a:prstGeom prst="rect">
            <a:avLst/>
          </a:prstGeom>
        </p:spPr>
      </p:pic>
      <p:pic>
        <p:nvPicPr>
          <p:cNvPr id="23" name="Grafikk 22">
            <a:extLst>
              <a:ext uri="{FF2B5EF4-FFF2-40B4-BE49-F238E27FC236}">
                <a16:creationId xmlns:a16="http://schemas.microsoft.com/office/drawing/2014/main" id="{02122504-6C27-8941-8686-C037D78948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1833564"/>
            <a:ext cx="2045265" cy="34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16E5719-FC8C-514F-AD06-BE2DD224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93" y="344783"/>
            <a:ext cx="6198871" cy="995985"/>
          </a:xfrm>
        </p:spPr>
        <p:txBody>
          <a:bodyPr/>
          <a:lstStyle/>
          <a:p>
            <a:r>
              <a:rPr lang="nb-NO" dirty="0"/>
              <a:t>Designelement sammensatt for lys bakgrunn 3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33A405BB-FF55-7E44-A30F-A0E0258E3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3438" y="2822176"/>
            <a:ext cx="4032031" cy="4032031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F4EBD02D-430A-D44A-9BDD-8662B050B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1828" y="1726906"/>
            <a:ext cx="3190874" cy="4786311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id="{7A61E5BB-1991-1342-A483-E203B6D046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3408" y="1273971"/>
            <a:ext cx="3988592" cy="558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1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16E5719-FC8C-514F-AD06-BE2DD224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31" y="332656"/>
            <a:ext cx="6409573" cy="571501"/>
          </a:xfrm>
        </p:spPr>
        <p:txBody>
          <a:bodyPr/>
          <a:lstStyle/>
          <a:p>
            <a:r>
              <a:rPr lang="nb-NO" dirty="0"/>
              <a:t>Designelement sammensatt for mørk bakgrunn 1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38DE97C-9F3B-3E44-ACD0-5FFF7F224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02960" y="2800876"/>
            <a:ext cx="3245699" cy="4057123"/>
          </a:xfrm>
          <a:prstGeom prst="rect">
            <a:avLst/>
          </a:prstGeom>
        </p:spPr>
      </p:pic>
      <p:pic>
        <p:nvPicPr>
          <p:cNvPr id="19" name="Grafikk 18">
            <a:extLst>
              <a:ext uri="{FF2B5EF4-FFF2-40B4-BE49-F238E27FC236}">
                <a16:creationId xmlns:a16="http://schemas.microsoft.com/office/drawing/2014/main" id="{9DCA547A-0247-0B40-BB4E-1FC87B826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3560" y="2071690"/>
            <a:ext cx="3988591" cy="4786310"/>
          </a:xfrm>
          <a:prstGeom prst="rect">
            <a:avLst/>
          </a:prstGeom>
        </p:spPr>
      </p:pic>
      <p:pic>
        <p:nvPicPr>
          <p:cNvPr id="25" name="Grafikk 24">
            <a:extLst>
              <a:ext uri="{FF2B5EF4-FFF2-40B4-BE49-F238E27FC236}">
                <a16:creationId xmlns:a16="http://schemas.microsoft.com/office/drawing/2014/main" id="{37EF37D1-E0A0-0F4F-B104-500333127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409468" y="0"/>
            <a:ext cx="381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16E5719-FC8C-514F-AD06-BE2DD224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31" y="332656"/>
            <a:ext cx="6049533" cy="571501"/>
          </a:xfrm>
        </p:spPr>
        <p:txBody>
          <a:bodyPr/>
          <a:lstStyle/>
          <a:p>
            <a:r>
              <a:rPr lang="nb-NO" dirty="0"/>
              <a:t>Designelement sammensatt for mørk bakgrunn 2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E09D070-48BA-E443-83BF-05A55C8B8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74943" y="4531320"/>
            <a:ext cx="3102240" cy="2326680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BB43CFB9-4667-7F4E-9FD0-4D95C5802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988838" y="1333479"/>
            <a:ext cx="3190873" cy="5584029"/>
          </a:xfrm>
          <a:prstGeom prst="rect">
            <a:avLst/>
          </a:prstGeom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1E5810FB-6327-2B4A-B81F-BB9C344CA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0800000">
            <a:off x="2278275" y="2114408"/>
            <a:ext cx="2383053" cy="4766107"/>
          </a:xfrm>
          <a:prstGeom prst="rect">
            <a:avLst/>
          </a:prstGeom>
        </p:spPr>
      </p:pic>
      <p:pic>
        <p:nvPicPr>
          <p:cNvPr id="21" name="Grafikk 20">
            <a:extLst>
              <a:ext uri="{FF2B5EF4-FFF2-40B4-BE49-F238E27FC236}">
                <a16:creationId xmlns:a16="http://schemas.microsoft.com/office/drawing/2014/main" id="{0CB56B08-3BAE-C947-8B42-D27F9270A7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72985" y="1557210"/>
            <a:ext cx="3847350" cy="1538940"/>
          </a:xfrm>
          <a:prstGeom prst="rect">
            <a:avLst/>
          </a:prstGeom>
        </p:spPr>
      </p:pic>
      <p:pic>
        <p:nvPicPr>
          <p:cNvPr id="23" name="Grafikk 22">
            <a:extLst>
              <a:ext uri="{FF2B5EF4-FFF2-40B4-BE49-F238E27FC236}">
                <a16:creationId xmlns:a16="http://schemas.microsoft.com/office/drawing/2014/main" id="{02122504-6C27-8941-8686-C037D78948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0" y="1833564"/>
            <a:ext cx="2045265" cy="34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16E5719-FC8C-514F-AD06-BE2DD224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31" y="332656"/>
            <a:ext cx="6409573" cy="571501"/>
          </a:xfrm>
        </p:spPr>
        <p:txBody>
          <a:bodyPr/>
          <a:lstStyle/>
          <a:p>
            <a:r>
              <a:rPr lang="nb-NO" dirty="0"/>
              <a:t>Designelement sammensatt for mørk bakgrunn 3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33A405BB-FF55-7E44-A30F-A0E0258E3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43438" y="2822176"/>
            <a:ext cx="4032031" cy="4032031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F4EBD02D-430A-D44A-9BDD-8662B050B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191828" y="1726906"/>
            <a:ext cx="3190874" cy="4786311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id="{7A61E5BB-1991-1342-A483-E203B6D046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203408" y="1273972"/>
            <a:ext cx="3988592" cy="558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1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8eMflXtuwKi.B7j.WTr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8eMflXtuwKi.B7j.WTr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oBpn2w6uwfjfFoTwAxNg"/>
</p:tagLst>
</file>

<file path=ppt/theme/theme1.xml><?xml version="1.0" encoding="utf-8"?>
<a:theme xmlns:a="http://schemas.openxmlformats.org/drawingml/2006/main" name="Norsk helsenett">
  <a:themeElements>
    <a:clrScheme name="Norsk Helsenett Mørk">
      <a:dk1>
        <a:srgbClr val="000000"/>
      </a:dk1>
      <a:lt1>
        <a:srgbClr val="FFFFFF"/>
      </a:lt1>
      <a:dk2>
        <a:srgbClr val="015945"/>
      </a:dk2>
      <a:lt2>
        <a:srgbClr val="7BEFB2"/>
      </a:lt2>
      <a:accent1>
        <a:srgbClr val="02A67F"/>
      </a:accent1>
      <a:accent2>
        <a:srgbClr val="C4F2DA"/>
      </a:accent2>
      <a:accent3>
        <a:srgbClr val="7BEFB2"/>
      </a:accent3>
      <a:accent4>
        <a:srgbClr val="24735F"/>
      </a:accent4>
      <a:accent5>
        <a:srgbClr val="C4F1DA"/>
      </a:accent5>
      <a:accent6>
        <a:srgbClr val="E857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4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vember 2021_mal" id="{DAFF4BB2-2BA6-BD4E-BD65-8742CB956527}" vid="{5115AEA8-3B73-7646-83CF-5D091AE59C21}"/>
    </a:ext>
  </a:extLst>
</a:theme>
</file>

<file path=ppt/theme/theme2.xml><?xml version="1.0" encoding="utf-8"?>
<a:theme xmlns:a="http://schemas.openxmlformats.org/drawingml/2006/main" name="Norsk helsenett (mørk bakgrunn)">
  <a:themeElements>
    <a:clrScheme name="Norsk helsenett - fargepalett">
      <a:dk1>
        <a:srgbClr val="000000"/>
      </a:dk1>
      <a:lt1>
        <a:srgbClr val="FFFFFF"/>
      </a:lt1>
      <a:dk2>
        <a:srgbClr val="015945"/>
      </a:dk2>
      <a:lt2>
        <a:srgbClr val="7BEFB2"/>
      </a:lt2>
      <a:accent1>
        <a:srgbClr val="02A67F"/>
      </a:accent1>
      <a:accent2>
        <a:srgbClr val="C4F2DA"/>
      </a:accent2>
      <a:accent3>
        <a:srgbClr val="7BEFB2"/>
      </a:accent3>
      <a:accent4>
        <a:srgbClr val="24735F"/>
      </a:accent4>
      <a:accent5>
        <a:srgbClr val="C4F1DA"/>
      </a:accent5>
      <a:accent6>
        <a:srgbClr val="E85700"/>
      </a:accent6>
      <a:hlink>
        <a:srgbClr val="FFFFF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2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November 2021_mal" id="{DAFF4BB2-2BA6-BD4E-BD65-8742CB956527}" vid="{89083242-5042-B24A-BF93-C6B95ABA3D53}"/>
    </a:ext>
  </a:extLst>
</a:theme>
</file>

<file path=ppt/theme/theme3.xml><?xml version="1.0" encoding="utf-8"?>
<a:theme xmlns:a="http://schemas.openxmlformats.org/drawingml/2006/main" name="Norsk helsenett (lys bakgrunn)">
  <a:themeElements>
    <a:clrScheme name="NHN_profilfarger">
      <a:dk1>
        <a:srgbClr val="000000"/>
      </a:dk1>
      <a:lt1>
        <a:srgbClr val="FFFFFF"/>
      </a:lt1>
      <a:dk2>
        <a:srgbClr val="015945"/>
      </a:dk2>
      <a:lt2>
        <a:srgbClr val="7BEFB2"/>
      </a:lt2>
      <a:accent1>
        <a:srgbClr val="02A67F"/>
      </a:accent1>
      <a:accent2>
        <a:srgbClr val="015945"/>
      </a:accent2>
      <a:accent3>
        <a:srgbClr val="7BEFB2"/>
      </a:accent3>
      <a:accent4>
        <a:srgbClr val="39806F"/>
      </a:accent4>
      <a:accent5>
        <a:srgbClr val="C4F2DA"/>
      </a:accent5>
      <a:accent6>
        <a:srgbClr val="E85800"/>
      </a:accent6>
      <a:hlink>
        <a:srgbClr val="015945"/>
      </a:hlink>
      <a:folHlink>
        <a:srgbClr val="015945"/>
      </a:folHlink>
    </a:clrScheme>
    <a:fontScheme name="Custom 7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4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rgbClr val="01594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vember 2021_mal" id="{DAFF4BB2-2BA6-BD4E-BD65-8742CB956527}" vid="{C04D3984-C44F-4140-AEB1-6CCDAB2ECB2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FC97A4EB864EBF6B6ADD443A67CC" ma:contentTypeVersion="10" ma:contentTypeDescription="Create a new document." ma:contentTypeScope="" ma:versionID="cd7eab058b31381f69f467742e947ad2">
  <xsd:schema xmlns:xsd="http://www.w3.org/2001/XMLSchema" xmlns:xs="http://www.w3.org/2001/XMLSchema" xmlns:p="http://schemas.microsoft.com/office/2006/metadata/properties" xmlns:ns2="3b00a67f-9791-437e-b702-303a706ea042" targetNamespace="http://schemas.microsoft.com/office/2006/metadata/properties" ma:root="true" ma:fieldsID="706171daafd06d1add0d6a63c06a7ef6" ns2:_="">
    <xsd:import namespace="3b00a67f-9791-437e-b702-303a706ea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7B9743-FC69-4012-AC4A-81376FAB40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ACD1FE-2968-4A44-B254-5BA81D14706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AB85532-99D9-4B49-949E-E76FE7BB5E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Norsk helsenett</Template>
  <TotalTime>31</TotalTime>
  <Words>186</Words>
  <Application>Microsoft Macintosh PowerPoint</Application>
  <PresentationFormat>Widescreen</PresentationFormat>
  <Paragraphs>21</Paragraphs>
  <Slides>12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3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Norsk helsenett</vt:lpstr>
      <vt:lpstr>Norsk helsenett (mørk bakgrunn)</vt:lpstr>
      <vt:lpstr>Norsk helsenett (lys bakgrunn)</vt:lpstr>
      <vt:lpstr>think-cell Slide</vt:lpstr>
      <vt:lpstr>Nhn designelement</vt:lpstr>
      <vt:lpstr>Enkeltelement</vt:lpstr>
      <vt:lpstr>Enkeltelement</vt:lpstr>
      <vt:lpstr>Designelement sammensatt for lys bakgrunn 1</vt:lpstr>
      <vt:lpstr>Designelement sammensatt for lys bakgrunn 2</vt:lpstr>
      <vt:lpstr>Designelement sammensatt for lys bakgrunn 3</vt:lpstr>
      <vt:lpstr>Designelement sammensatt for mørk bakgrunn 1</vt:lpstr>
      <vt:lpstr>Designelement sammensatt for mørk bakgrunn 2</vt:lpstr>
      <vt:lpstr>Designelement sammensatt for mørk bakgrunn 3</vt:lpstr>
      <vt:lpstr>Eksempel</vt:lpstr>
      <vt:lpstr>Eksempel 2</vt:lpstr>
      <vt:lpstr>Lorem ipsum dolor sit amet, consectetur adipiscing elit, sed do eiusmod tempor incididunt ut labore et dolore magna aliqua.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Nhn designelement</dc:title>
  <dc:creator>Kaja Josefine Larsen</dc:creator>
  <cp:lastModifiedBy>Kaja Josefine Larsen</cp:lastModifiedBy>
  <cp:revision>1</cp:revision>
  <dcterms:created xsi:type="dcterms:W3CDTF">2021-11-30T12:43:38Z</dcterms:created>
  <dcterms:modified xsi:type="dcterms:W3CDTF">2021-11-30T13:14:42Z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0x010100D982FC97A4EB864EBF6B6ADD443A67CC</vt:lpwstr>
  </property>
</Properties>
</file>