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65" r:id="rId2"/>
    <p:sldId id="266" r:id="rId3"/>
    <p:sldId id="267" r:id="rId4"/>
    <p:sldId id="268" r:id="rId5"/>
    <p:sldId id="269" r:id="rId6"/>
    <p:sldId id="270" r:id="rId7"/>
    <p:sldId id="271" r:id="rId8"/>
    <p:sldId id="272" r:id="rId9"/>
    <p:sldId id="273" r:id="rId10"/>
    <p:sldId id="274" r:id="rId1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5"/>
    <p:restoredTop sz="94683"/>
  </p:normalViewPr>
  <p:slideViewPr>
    <p:cSldViewPr snapToGrid="0" snapToObjects="1" showGuides="1">
      <p:cViewPr varScale="1">
        <p:scale>
          <a:sx n="79" d="100"/>
          <a:sy n="79" d="100"/>
        </p:scale>
        <p:origin x="272" y="248"/>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 name="Shape 114"/>
          <p:cNvSpPr>
            <a:spLocks noGrp="1" noRot="1" noChangeAspect="1"/>
          </p:cNvSpPr>
          <p:nvPr>
            <p:ph type="sldImg"/>
          </p:nvPr>
        </p:nvSpPr>
        <p:spPr>
          <a:xfrm>
            <a:off x="1143000" y="685800"/>
            <a:ext cx="4572000" cy="3429000"/>
          </a:xfrm>
          <a:prstGeom prst="rect">
            <a:avLst/>
          </a:prstGeom>
        </p:spPr>
        <p:txBody>
          <a:bodyPr/>
          <a:lstStyle/>
          <a:p>
            <a:endParaRPr/>
          </a:p>
        </p:txBody>
      </p:sp>
      <p:sp>
        <p:nvSpPr>
          <p:cNvPr id="115" name="Shape 11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Forside">
    <p:spTree>
      <p:nvGrpSpPr>
        <p:cNvPr id="1" name=""/>
        <p:cNvGrpSpPr/>
        <p:nvPr/>
      </p:nvGrpSpPr>
      <p:grpSpPr>
        <a:xfrm>
          <a:off x="0" y="0"/>
          <a:ext cx="0" cy="0"/>
          <a:chOff x="0" y="0"/>
          <a:chExt cx="0" cy="0"/>
        </a:xfrm>
      </p:grpSpPr>
      <p:sp>
        <p:nvSpPr>
          <p:cNvPr id="12"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Fargeslide kopi 3">
    <p:spTree>
      <p:nvGrpSpPr>
        <p:cNvPr id="1" name=""/>
        <p:cNvGrpSpPr/>
        <p:nvPr/>
      </p:nvGrpSpPr>
      <p:grpSpPr>
        <a:xfrm>
          <a:off x="0" y="0"/>
          <a:ext cx="0" cy="0"/>
          <a:chOff x="0" y="0"/>
          <a:chExt cx="0" cy="0"/>
        </a:xfrm>
      </p:grpSpPr>
      <p:pic>
        <p:nvPicPr>
          <p:cNvPr id="105" name="Oseana_Hvit_01.png" descr="Oseana_Hvi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106" name="2022"/>
          <p:cNvSpPr txBox="1"/>
          <p:nvPr/>
        </p:nvSpPr>
        <p:spPr>
          <a:xfrm>
            <a:off x="1282422" y="13080999"/>
            <a:ext cx="622707" cy="37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a:solidFill>
                  <a:srgbClr val="FFFFFF"/>
                </a:solidFill>
              </a:defRPr>
            </a:lvl1pPr>
          </a:lstStyle>
          <a:p>
            <a:r>
              <a:t>2022</a:t>
            </a:r>
          </a:p>
        </p:txBody>
      </p:sp>
      <p:sp>
        <p:nvSpPr>
          <p:cNvPr id="108" name="Lysbilde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6" name="2022">
            <a:extLst>
              <a:ext uri="{FF2B5EF4-FFF2-40B4-BE49-F238E27FC236}">
                <a16:creationId xmlns:a16="http://schemas.microsoft.com/office/drawing/2014/main" id="{A72AC3B9-02E9-384F-99DE-0888DA22ED1B}"/>
              </a:ext>
            </a:extLst>
          </p:cNvPr>
          <p:cNvSpPr txBox="1">
            <a:spLocks noGrp="1"/>
          </p:cNvSpPr>
          <p:nvPr>
            <p:ph type="body" sz="quarter" idx="24"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solidFill>
                  <a:srgbClr val="FFFFFF"/>
                </a:solidFill>
              </a:defRPr>
            </a:lvl1pPr>
          </a:lstStyle>
          <a:p>
            <a:r>
              <a:rPr lang="nb-NO" dirty="0" err="1"/>
              <a:t>oseana.no</a:t>
            </a:r>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Kapittel">
    <p:bg>
      <p:bgPr>
        <a:solidFill>
          <a:srgbClr val="C3D1C9"/>
        </a:solidFill>
        <a:effectLst/>
      </p:bgPr>
    </p:bg>
    <p:spTree>
      <p:nvGrpSpPr>
        <p:cNvPr id="1" name=""/>
        <p:cNvGrpSpPr/>
        <p:nvPr/>
      </p:nvGrpSpPr>
      <p:grpSpPr>
        <a:xfrm>
          <a:off x="0" y="0"/>
          <a:ext cx="0" cy="0"/>
          <a:chOff x="0" y="0"/>
          <a:chExt cx="0" cy="0"/>
        </a:xfrm>
      </p:grpSpPr>
      <p:sp>
        <p:nvSpPr>
          <p:cNvPr id="7" name="2022">
            <a:extLst>
              <a:ext uri="{FF2B5EF4-FFF2-40B4-BE49-F238E27FC236}">
                <a16:creationId xmlns:a16="http://schemas.microsoft.com/office/drawing/2014/main" id="{ADD98742-B45A-2549-BE40-0E88828840A8}"/>
              </a:ext>
            </a:extLst>
          </p:cNvPr>
          <p:cNvSpPr txBox="1">
            <a:spLocks noGrp="1"/>
          </p:cNvSpPr>
          <p:nvPr>
            <p:ph type="body" sz="quarter" idx="24"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
        <p:nvSpPr>
          <p:cNvPr id="19" name="Kapittelforside"/>
          <p:cNvSpPr txBox="1">
            <a:spLocks noGrp="1"/>
          </p:cNvSpPr>
          <p:nvPr>
            <p:ph type="body" sz="quarter" idx="21"/>
          </p:nvPr>
        </p:nvSpPr>
        <p:spPr>
          <a:xfrm>
            <a:off x="-1" y="6131443"/>
            <a:ext cx="24384001" cy="1453114"/>
          </a:xfrm>
          <a:prstGeom prst="rect">
            <a:avLst/>
          </a:prstGeom>
        </p:spPr>
        <p:txBody>
          <a:bodyPr anchor="ctr">
            <a:spAutoFit/>
          </a:bodyPr>
          <a:lstStyle>
            <a:lvl1pPr marL="0" indent="0" algn="ctr" defTabSz="825500">
              <a:spcBef>
                <a:spcPts val="0"/>
              </a:spcBef>
              <a:buSzTx/>
              <a:buNone/>
              <a:defRPr sz="8900" b="1">
                <a:solidFill>
                  <a:srgbClr val="123233"/>
                </a:solidFill>
              </a:defRPr>
            </a:lvl1pPr>
          </a:lstStyle>
          <a:p>
            <a:r>
              <a:rPr dirty="0" err="1"/>
              <a:t>Kapittelforside</a:t>
            </a:r>
            <a:endParaRPr dirty="0"/>
          </a:p>
        </p:txBody>
      </p:sp>
      <p:pic>
        <p:nvPicPr>
          <p:cNvPr id="20"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21" name="2022"/>
          <p:cNvSpPr txBox="1">
            <a:spLocks noGrp="1"/>
          </p:cNvSpPr>
          <p:nvPr>
            <p:ph type="body" sz="quarter" idx="22"/>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23"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ekst">
    <p:bg>
      <p:bgPr>
        <a:solidFill>
          <a:srgbClr val="FFFFFF"/>
        </a:solidFill>
        <a:effectLst/>
      </p:bgPr>
    </p:bg>
    <p:spTree>
      <p:nvGrpSpPr>
        <p:cNvPr id="1" name=""/>
        <p:cNvGrpSpPr/>
        <p:nvPr/>
      </p:nvGrpSpPr>
      <p:grpSpPr>
        <a:xfrm>
          <a:off x="0" y="0"/>
          <a:ext cx="0" cy="0"/>
          <a:chOff x="0" y="0"/>
          <a:chExt cx="0" cy="0"/>
        </a:xfrm>
      </p:grpSpPr>
      <p:pic>
        <p:nvPicPr>
          <p:cNvPr id="30"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31"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 name="2022"/>
          <p:cNvSpPr txBox="1">
            <a:spLocks noGrp="1"/>
          </p:cNvSpPr>
          <p:nvPr>
            <p:ph type="body" sz="quarter" idx="21"/>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34" name="Lorem ipsum dolor sit amet, consectetur adipiscing elit, sed do eiusmod tempor incididunt ut labore et dolore magna aliqua. Ut enim ad minim veniam, quis nostrud exercitation ullamco laboris nisi ut aliquip ex ea commodo consequat. Duis aute irure dolor "/>
          <p:cNvSpPr txBox="1">
            <a:spLocks noGrp="1"/>
          </p:cNvSpPr>
          <p:nvPr>
            <p:ph type="body" sz="quarter" idx="23"/>
          </p:nvPr>
        </p:nvSpPr>
        <p:spPr>
          <a:xfrm>
            <a:off x="1261488" y="5782317"/>
            <a:ext cx="13151367" cy="3302001"/>
          </a:xfrm>
          <a:prstGeom prst="rect">
            <a:avLst/>
          </a:prstGeom>
        </p:spPr>
        <p:txBody>
          <a:bodyPr>
            <a:spAutoFit/>
          </a:bodyPr>
          <a:lstStyle>
            <a:lvl1pPr marL="0" indent="0" defTabSz="457200">
              <a:lnSpc>
                <a:spcPct val="120000"/>
              </a:lnSpc>
              <a:spcBef>
                <a:spcPts val="0"/>
              </a:spcBef>
              <a:buSzTx/>
              <a:buNone/>
              <a:defRPr sz="3000">
                <a:latin typeface="Helvetica"/>
                <a:ea typeface="Helvetica"/>
                <a:cs typeface="Helvetica"/>
                <a:sym typeface="Helvetica"/>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sed do </a:t>
            </a:r>
            <a:r>
              <a:rPr dirty="0" err="1"/>
              <a:t>eiusmod</a:t>
            </a:r>
            <a:r>
              <a:rPr dirty="0"/>
              <a:t> </a:t>
            </a:r>
            <a:r>
              <a:rPr dirty="0" err="1"/>
              <a:t>tempor</a:t>
            </a:r>
            <a:r>
              <a:rPr dirty="0"/>
              <a:t> </a:t>
            </a:r>
            <a:r>
              <a:rPr dirty="0" err="1"/>
              <a:t>incididunt</a:t>
            </a:r>
            <a:r>
              <a:rPr dirty="0"/>
              <a:t> </a:t>
            </a:r>
            <a:r>
              <a:rPr dirty="0" err="1"/>
              <a:t>ut</a:t>
            </a:r>
            <a:r>
              <a:rPr dirty="0"/>
              <a:t> </a:t>
            </a:r>
            <a:r>
              <a:rPr dirty="0" err="1"/>
              <a:t>labore</a:t>
            </a:r>
            <a:r>
              <a:rPr dirty="0"/>
              <a:t> et dolore magna </a:t>
            </a:r>
            <a:r>
              <a:rPr dirty="0" err="1"/>
              <a:t>aliqua</a:t>
            </a:r>
            <a:r>
              <a:rPr dirty="0"/>
              <a:t>. Ut </a:t>
            </a:r>
            <a:r>
              <a:rPr dirty="0" err="1"/>
              <a:t>enim</a:t>
            </a:r>
            <a:r>
              <a:rPr dirty="0"/>
              <a:t> ad minim </a:t>
            </a:r>
            <a:r>
              <a:rPr dirty="0" err="1"/>
              <a:t>veniam</a:t>
            </a:r>
            <a:r>
              <a:rPr dirty="0"/>
              <a:t>, </a:t>
            </a:r>
            <a:r>
              <a:rPr dirty="0" err="1"/>
              <a:t>quis</a:t>
            </a:r>
            <a:r>
              <a:rPr dirty="0"/>
              <a:t> </a:t>
            </a:r>
            <a:r>
              <a:rPr dirty="0" err="1"/>
              <a:t>nostrud</a:t>
            </a:r>
            <a:r>
              <a:rPr dirty="0"/>
              <a:t> exercitation </a:t>
            </a:r>
            <a:r>
              <a:rPr dirty="0" err="1"/>
              <a:t>ullamco</a:t>
            </a:r>
            <a:r>
              <a:rPr dirty="0"/>
              <a:t> </a:t>
            </a:r>
            <a:r>
              <a:rPr dirty="0" err="1"/>
              <a:t>laboris</a:t>
            </a:r>
            <a:r>
              <a:rPr dirty="0"/>
              <a:t> nisi </a:t>
            </a:r>
            <a:r>
              <a:rPr dirty="0" err="1"/>
              <a:t>ut</a:t>
            </a:r>
            <a:r>
              <a:rPr dirty="0"/>
              <a:t> </a:t>
            </a:r>
            <a:r>
              <a:rPr dirty="0" err="1"/>
              <a:t>aliquip</a:t>
            </a:r>
            <a:r>
              <a:rPr dirty="0"/>
              <a:t> ex </a:t>
            </a:r>
            <a:r>
              <a:rPr dirty="0" err="1"/>
              <a:t>ea</a:t>
            </a:r>
            <a:r>
              <a:rPr dirty="0"/>
              <a:t> </a:t>
            </a:r>
            <a:r>
              <a:rPr dirty="0" err="1"/>
              <a:t>commodo</a:t>
            </a:r>
            <a:r>
              <a:rPr dirty="0"/>
              <a:t> </a:t>
            </a:r>
            <a:r>
              <a:rPr dirty="0" err="1"/>
              <a:t>consequat</a:t>
            </a:r>
            <a:r>
              <a:rPr dirty="0"/>
              <a:t>. Duis </a:t>
            </a:r>
            <a:r>
              <a:rPr dirty="0" err="1"/>
              <a:t>aute</a:t>
            </a:r>
            <a:r>
              <a:rPr dirty="0"/>
              <a:t> </a:t>
            </a:r>
            <a:r>
              <a:rPr dirty="0" err="1"/>
              <a:t>irure</a:t>
            </a:r>
            <a:r>
              <a:rPr dirty="0"/>
              <a:t> dolor in </a:t>
            </a:r>
            <a:r>
              <a:rPr dirty="0" err="1"/>
              <a:t>reprehenderit</a:t>
            </a:r>
            <a:r>
              <a:rPr dirty="0"/>
              <a:t> in </a:t>
            </a:r>
            <a:r>
              <a:rPr dirty="0" err="1"/>
              <a:t>voluptate</a:t>
            </a:r>
            <a:r>
              <a:rPr dirty="0"/>
              <a:t> </a:t>
            </a:r>
            <a:r>
              <a:rPr dirty="0" err="1"/>
              <a:t>velit</a:t>
            </a:r>
            <a:r>
              <a:rPr dirty="0"/>
              <a:t> </a:t>
            </a:r>
            <a:r>
              <a:rPr dirty="0" err="1"/>
              <a:t>esse</a:t>
            </a:r>
            <a:r>
              <a:rPr dirty="0"/>
              <a:t> </a:t>
            </a:r>
            <a:r>
              <a:rPr dirty="0" err="1"/>
              <a:t>cillum</a:t>
            </a:r>
            <a:r>
              <a:rPr dirty="0"/>
              <a:t> dolore </a:t>
            </a:r>
            <a:r>
              <a:rPr dirty="0" err="1"/>
              <a:t>eu</a:t>
            </a:r>
            <a:r>
              <a:rPr dirty="0"/>
              <a:t> </a:t>
            </a:r>
            <a:r>
              <a:rPr dirty="0" err="1"/>
              <a:t>fugiat</a:t>
            </a:r>
            <a:r>
              <a:rPr dirty="0"/>
              <a:t> </a:t>
            </a:r>
            <a:r>
              <a:rPr dirty="0" err="1"/>
              <a:t>nulla</a:t>
            </a:r>
            <a:r>
              <a:rPr dirty="0"/>
              <a:t> </a:t>
            </a:r>
            <a:r>
              <a:rPr dirty="0" err="1"/>
              <a:t>pariatur</a:t>
            </a:r>
            <a:r>
              <a:rPr dirty="0"/>
              <a:t>. </a:t>
            </a:r>
            <a:r>
              <a:rPr dirty="0" err="1"/>
              <a:t>Excepteur</a:t>
            </a:r>
            <a:r>
              <a:rPr dirty="0"/>
              <a:t> </a:t>
            </a:r>
            <a:r>
              <a:rPr dirty="0" err="1"/>
              <a:t>sint</a:t>
            </a:r>
            <a:r>
              <a:rPr dirty="0"/>
              <a:t> </a:t>
            </a:r>
            <a:r>
              <a:rPr dirty="0" err="1"/>
              <a:t>occaecat</a:t>
            </a:r>
            <a:r>
              <a:rPr dirty="0"/>
              <a:t> </a:t>
            </a:r>
            <a:r>
              <a:rPr dirty="0" err="1"/>
              <a:t>cupidatat</a:t>
            </a:r>
            <a:r>
              <a:rPr dirty="0"/>
              <a:t> non </a:t>
            </a:r>
            <a:r>
              <a:rPr dirty="0" err="1"/>
              <a:t>proident</a:t>
            </a:r>
            <a:r>
              <a:rPr dirty="0"/>
              <a:t>, sunt in culpa qui </a:t>
            </a:r>
            <a:r>
              <a:rPr dirty="0" err="1"/>
              <a:t>officia</a:t>
            </a:r>
            <a:r>
              <a:rPr dirty="0"/>
              <a:t> </a:t>
            </a:r>
            <a:r>
              <a:rPr dirty="0" err="1"/>
              <a:t>deserunt</a:t>
            </a:r>
            <a:r>
              <a:rPr dirty="0"/>
              <a:t> </a:t>
            </a:r>
            <a:r>
              <a:rPr dirty="0" err="1"/>
              <a:t>mollit</a:t>
            </a:r>
            <a:r>
              <a:rPr dirty="0"/>
              <a:t> </a:t>
            </a:r>
            <a:r>
              <a:rPr dirty="0" err="1"/>
              <a:t>anim</a:t>
            </a:r>
            <a:r>
              <a:rPr dirty="0"/>
              <a:t> id </a:t>
            </a:r>
            <a:r>
              <a:rPr dirty="0" err="1"/>
              <a:t>est</a:t>
            </a:r>
            <a:r>
              <a:rPr dirty="0"/>
              <a:t> </a:t>
            </a:r>
            <a:r>
              <a:rPr dirty="0" err="1"/>
              <a:t>laborum</a:t>
            </a:r>
            <a:r>
              <a:rPr dirty="0"/>
              <a:t>.</a:t>
            </a:r>
          </a:p>
        </p:txBody>
      </p:sp>
      <p:sp>
        <p:nvSpPr>
          <p:cNvPr id="35" name="Tittel…"/>
          <p:cNvSpPr txBox="1">
            <a:spLocks noGrp="1"/>
          </p:cNvSpPr>
          <p:nvPr>
            <p:ph type="body" sz="quarter" idx="24"/>
          </p:nvPr>
        </p:nvSpPr>
        <p:spPr>
          <a:xfrm>
            <a:off x="1243278" y="2832382"/>
            <a:ext cx="9475744" cy="2702263"/>
          </a:xfrm>
          <a:prstGeom prst="rect">
            <a:avLst/>
          </a:prstGeom>
        </p:spPr>
        <p:txBody>
          <a:bodyPr>
            <a:spAutoFit/>
          </a:bodyPr>
          <a:lstStyle/>
          <a:p>
            <a:pPr marL="0" indent="0" defTabSz="825500">
              <a:spcBef>
                <a:spcPts val="0"/>
              </a:spcBef>
              <a:buSzTx/>
              <a:buNone/>
              <a:defRPr sz="8900" b="1"/>
            </a:pPr>
            <a:r>
              <a:t>Tittel</a:t>
            </a:r>
          </a:p>
          <a:p>
            <a:pPr marL="0" indent="0" defTabSz="825500">
              <a:spcBef>
                <a:spcPts val="0"/>
              </a:spcBef>
              <a:buSzTx/>
              <a:buNone/>
              <a:defRPr sz="8900" b="1"/>
            </a:pPr>
            <a:r>
              <a:t>/Overskrift</a:t>
            </a:r>
          </a:p>
        </p:txBody>
      </p:sp>
      <p:sp>
        <p:nvSpPr>
          <p:cNvPr id="8" name="2022">
            <a:extLst>
              <a:ext uri="{FF2B5EF4-FFF2-40B4-BE49-F238E27FC236}">
                <a16:creationId xmlns:a16="http://schemas.microsoft.com/office/drawing/2014/main" id="{1B6CD756-DD31-DE41-A6FF-F58166A5ED3C}"/>
              </a:ext>
            </a:extLst>
          </p:cNvPr>
          <p:cNvSpPr txBox="1">
            <a:spLocks noGrp="1"/>
          </p:cNvSpPr>
          <p:nvPr>
            <p:ph type="body" sz="quarter" idx="25"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Agenda">
    <p:bg>
      <p:bgPr>
        <a:solidFill>
          <a:srgbClr val="FFFFFF"/>
        </a:solidFill>
        <a:effectLst/>
      </p:bgPr>
    </p:bg>
    <p:spTree>
      <p:nvGrpSpPr>
        <p:cNvPr id="1" name=""/>
        <p:cNvGrpSpPr/>
        <p:nvPr/>
      </p:nvGrpSpPr>
      <p:grpSpPr>
        <a:xfrm>
          <a:off x="0" y="0"/>
          <a:ext cx="0" cy="0"/>
          <a:chOff x="0" y="0"/>
          <a:chExt cx="0" cy="0"/>
        </a:xfrm>
      </p:grpSpPr>
      <p:pic>
        <p:nvPicPr>
          <p:cNvPr id="42"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43"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4" name="2022"/>
          <p:cNvSpPr txBox="1">
            <a:spLocks noGrp="1"/>
          </p:cNvSpPr>
          <p:nvPr>
            <p:ph type="body" sz="quarter" idx="21"/>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47" name="bilde"/>
          <p:cNvSpPr>
            <a:spLocks noGrp="1"/>
          </p:cNvSpPr>
          <p:nvPr>
            <p:ph type="pic" sz="half" idx="23"/>
          </p:nvPr>
        </p:nvSpPr>
        <p:spPr>
          <a:xfrm>
            <a:off x="11913214" y="2800716"/>
            <a:ext cx="11211446" cy="8819454"/>
          </a:xfrm>
          <a:prstGeom prst="rect">
            <a:avLst/>
          </a:prstGeom>
        </p:spPr>
        <p:txBody>
          <a:bodyPr lIns="91439" tIns="45719" rIns="91439" bIns="45719">
            <a:noAutofit/>
          </a:bodyPr>
          <a:lstStyle/>
          <a:p>
            <a:endParaRPr/>
          </a:p>
        </p:txBody>
      </p:sp>
      <p:sp>
        <p:nvSpPr>
          <p:cNvPr id="48" name="Agenda"/>
          <p:cNvSpPr txBox="1">
            <a:spLocks noGrp="1"/>
          </p:cNvSpPr>
          <p:nvPr>
            <p:ph type="body" sz="quarter" idx="24"/>
          </p:nvPr>
        </p:nvSpPr>
        <p:spPr>
          <a:xfrm>
            <a:off x="1243278" y="1776256"/>
            <a:ext cx="9475744" cy="1453114"/>
          </a:xfrm>
          <a:prstGeom prst="rect">
            <a:avLst/>
          </a:prstGeom>
        </p:spPr>
        <p:txBody>
          <a:bodyPr>
            <a:spAutoFit/>
          </a:bodyPr>
          <a:lstStyle>
            <a:lvl1pPr marL="0" indent="0" defTabSz="825500">
              <a:spcBef>
                <a:spcPts val="0"/>
              </a:spcBef>
              <a:buSzTx/>
              <a:buNone/>
              <a:defRPr sz="8900" b="1"/>
            </a:lvl1pPr>
          </a:lstStyle>
          <a:p>
            <a:r>
              <a:t>Agenda</a:t>
            </a:r>
          </a:p>
        </p:txBody>
      </p:sp>
      <p:sp>
        <p:nvSpPr>
          <p:cNvPr id="11" name="Plassholder for tekst 10">
            <a:extLst>
              <a:ext uri="{FF2B5EF4-FFF2-40B4-BE49-F238E27FC236}">
                <a16:creationId xmlns:a16="http://schemas.microsoft.com/office/drawing/2014/main" id="{572D29FC-5785-8C41-B5D5-1757AE52D4C1}"/>
              </a:ext>
            </a:extLst>
          </p:cNvPr>
          <p:cNvSpPr>
            <a:spLocks noGrp="1"/>
          </p:cNvSpPr>
          <p:nvPr>
            <p:ph type="body" sz="quarter" idx="25" hasCustomPrompt="1"/>
          </p:nvPr>
        </p:nvSpPr>
        <p:spPr>
          <a:xfrm>
            <a:off x="1243278" y="5070145"/>
            <a:ext cx="10112294" cy="6550025"/>
          </a:xfrm>
          <a:prstGeom prst="rect">
            <a:avLst/>
          </a:prstGeom>
        </p:spPr>
        <p:txBody>
          <a:bodyPr>
            <a:normAutofit/>
          </a:bodyPr>
          <a:lstStyle>
            <a:lvl1pPr>
              <a:lnSpc>
                <a:spcPct val="150000"/>
              </a:lnSpc>
              <a:defRPr sz="3000" b="1"/>
            </a:lvl1pPr>
          </a:lstStyle>
          <a:p>
            <a:pPr lvl="0"/>
            <a:r>
              <a:rPr lang="nb-NO" dirty="0"/>
              <a:t>Oseana</a:t>
            </a:r>
          </a:p>
          <a:p>
            <a:pPr lvl="0"/>
            <a:r>
              <a:rPr lang="nb-NO" dirty="0"/>
              <a:t>Program</a:t>
            </a:r>
          </a:p>
          <a:p>
            <a:pPr lvl="0"/>
            <a:r>
              <a:rPr lang="nb-NO" dirty="0"/>
              <a:t>Annonsering</a:t>
            </a:r>
          </a:p>
          <a:p>
            <a:pPr lvl="0"/>
            <a:r>
              <a:rPr lang="nb-NO" dirty="0"/>
              <a:t>Punkt 1</a:t>
            </a:r>
          </a:p>
          <a:p>
            <a:pPr lvl="0"/>
            <a:r>
              <a:rPr lang="nb-NO" dirty="0"/>
              <a:t>Punkt 2</a:t>
            </a:r>
            <a:endParaRPr lang="en-US" dirty="0"/>
          </a:p>
        </p:txBody>
      </p:sp>
      <p:sp>
        <p:nvSpPr>
          <p:cNvPr id="19" name="2022">
            <a:extLst>
              <a:ext uri="{FF2B5EF4-FFF2-40B4-BE49-F238E27FC236}">
                <a16:creationId xmlns:a16="http://schemas.microsoft.com/office/drawing/2014/main" id="{52C977A8-A5E2-BD4F-8D3F-8489606213AA}"/>
              </a:ext>
            </a:extLst>
          </p:cNvPr>
          <p:cNvSpPr txBox="1">
            <a:spLocks noGrp="1"/>
          </p:cNvSpPr>
          <p:nvPr>
            <p:ph type="body" sz="quarter" idx="26"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Tekst + bilde">
    <p:bg>
      <p:bgPr>
        <a:solidFill>
          <a:srgbClr val="FFFFFF"/>
        </a:solidFill>
        <a:effectLst/>
      </p:bgPr>
    </p:bg>
    <p:spTree>
      <p:nvGrpSpPr>
        <p:cNvPr id="1" name=""/>
        <p:cNvGrpSpPr/>
        <p:nvPr/>
      </p:nvGrpSpPr>
      <p:grpSpPr>
        <a:xfrm>
          <a:off x="0" y="0"/>
          <a:ext cx="0" cy="0"/>
          <a:chOff x="0" y="0"/>
          <a:chExt cx="0" cy="0"/>
        </a:xfrm>
      </p:grpSpPr>
      <p:sp>
        <p:nvSpPr>
          <p:cNvPr id="55" name="bilde"/>
          <p:cNvSpPr>
            <a:spLocks noGrp="1"/>
          </p:cNvSpPr>
          <p:nvPr>
            <p:ph type="pic" sz="half" idx="21"/>
          </p:nvPr>
        </p:nvSpPr>
        <p:spPr>
          <a:xfrm>
            <a:off x="12809278" y="2800716"/>
            <a:ext cx="10315382" cy="8114568"/>
          </a:xfrm>
          <a:prstGeom prst="rect">
            <a:avLst/>
          </a:prstGeom>
        </p:spPr>
        <p:txBody>
          <a:bodyPr lIns="91439" tIns="45719" rIns="91439" bIns="45719">
            <a:noAutofit/>
          </a:bodyPr>
          <a:lstStyle/>
          <a:p>
            <a:endParaRPr/>
          </a:p>
        </p:txBody>
      </p:sp>
      <p:sp>
        <p:nvSpPr>
          <p:cNvPr id="56" name="Lorem ipsum dolor sit amet, consectetur adipiscing elit, sed do eiusmod tempor incididunt ut labore et dolore magna aliqua. Ut enim ad minim veniam, quis nostrud exercitation ullamco laboris nisi ut aliquip ex ea commodo consequat. Duis aute irure dolor "/>
          <p:cNvSpPr txBox="1">
            <a:spLocks noGrp="1"/>
          </p:cNvSpPr>
          <p:nvPr>
            <p:ph type="body" sz="quarter" idx="22"/>
          </p:nvPr>
        </p:nvSpPr>
        <p:spPr>
          <a:xfrm>
            <a:off x="1261488" y="5782317"/>
            <a:ext cx="9065270" cy="4947921"/>
          </a:xfrm>
          <a:prstGeom prst="rect">
            <a:avLst/>
          </a:prstGeom>
        </p:spPr>
        <p:txBody>
          <a:bodyPr>
            <a:spAutoFit/>
          </a:bodyPr>
          <a:lstStyle>
            <a:lvl1pPr marL="0" indent="0" defTabSz="457200">
              <a:lnSpc>
                <a:spcPct val="120000"/>
              </a:lnSpc>
              <a:spcBef>
                <a:spcPts val="0"/>
              </a:spcBef>
              <a:buSzTx/>
              <a:buNone/>
              <a:defRPr sz="3000">
                <a:latin typeface="Helvetica"/>
                <a:ea typeface="Helvetica"/>
                <a:cs typeface="Helvetica"/>
                <a:sym typeface="Helvetica"/>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57" name="Tittel…"/>
          <p:cNvSpPr txBox="1">
            <a:spLocks noGrp="1"/>
          </p:cNvSpPr>
          <p:nvPr>
            <p:ph type="body" sz="quarter" idx="23"/>
          </p:nvPr>
        </p:nvSpPr>
        <p:spPr>
          <a:xfrm>
            <a:off x="1243278" y="2832382"/>
            <a:ext cx="9475744" cy="2702263"/>
          </a:xfrm>
          <a:prstGeom prst="rect">
            <a:avLst/>
          </a:prstGeom>
        </p:spPr>
        <p:txBody>
          <a:bodyPr>
            <a:spAutoFit/>
          </a:bodyPr>
          <a:lstStyle/>
          <a:p>
            <a:pPr marL="0" indent="0" defTabSz="825500">
              <a:spcBef>
                <a:spcPts val="0"/>
              </a:spcBef>
              <a:buSzTx/>
              <a:buNone/>
              <a:defRPr sz="8900" b="1"/>
            </a:pPr>
            <a:r>
              <a:rPr dirty="0" err="1"/>
              <a:t>Tittel</a:t>
            </a:r>
            <a:endParaRPr dirty="0"/>
          </a:p>
          <a:p>
            <a:pPr marL="0" indent="0" defTabSz="825500">
              <a:spcBef>
                <a:spcPts val="0"/>
              </a:spcBef>
              <a:buSzTx/>
              <a:buNone/>
              <a:defRPr sz="8900" b="1"/>
            </a:pPr>
            <a:r>
              <a:rPr dirty="0"/>
              <a:t>/</a:t>
            </a:r>
            <a:r>
              <a:rPr dirty="0" err="1"/>
              <a:t>Overskrift</a:t>
            </a:r>
            <a:endParaRPr dirty="0"/>
          </a:p>
        </p:txBody>
      </p:sp>
      <p:pic>
        <p:nvPicPr>
          <p:cNvPr id="58"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59" name="2022"/>
          <p:cNvSpPr txBox="1">
            <a:spLocks noGrp="1"/>
          </p:cNvSpPr>
          <p:nvPr>
            <p:ph type="body" sz="quarter" idx="24"/>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61"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2022">
            <a:extLst>
              <a:ext uri="{FF2B5EF4-FFF2-40B4-BE49-F238E27FC236}">
                <a16:creationId xmlns:a16="http://schemas.microsoft.com/office/drawing/2014/main" id="{D229DD71-ED2E-4248-9053-2AD16E19A47A}"/>
              </a:ext>
            </a:extLst>
          </p:cNvPr>
          <p:cNvSpPr txBox="1">
            <a:spLocks noGrp="1"/>
          </p:cNvSpPr>
          <p:nvPr>
            <p:ph type="body" sz="quarter" idx="25"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om">
    <p:bg>
      <p:bgPr>
        <a:solidFill>
          <a:srgbClr val="FFFFFF"/>
        </a:solidFill>
        <a:effectLst/>
      </p:bgPr>
    </p:bg>
    <p:spTree>
      <p:nvGrpSpPr>
        <p:cNvPr id="1" name=""/>
        <p:cNvGrpSpPr/>
        <p:nvPr/>
      </p:nvGrpSpPr>
      <p:grpSpPr>
        <a:xfrm>
          <a:off x="0" y="0"/>
          <a:ext cx="0" cy="0"/>
          <a:chOff x="0" y="0"/>
          <a:chExt cx="0" cy="0"/>
        </a:xfrm>
      </p:grpSpPr>
      <p:sp>
        <p:nvSpPr>
          <p:cNvPr id="68"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om med info">
    <p:bg>
      <p:bgPr>
        <a:solidFill>
          <a:srgbClr val="FFFFFF"/>
        </a:solidFill>
        <a:effectLst/>
      </p:bgPr>
    </p:bg>
    <p:spTree>
      <p:nvGrpSpPr>
        <p:cNvPr id="1" name=""/>
        <p:cNvGrpSpPr/>
        <p:nvPr/>
      </p:nvGrpSpPr>
      <p:grpSpPr>
        <a:xfrm>
          <a:off x="0" y="0"/>
          <a:ext cx="0" cy="0"/>
          <a:chOff x="0" y="0"/>
          <a:chExt cx="0" cy="0"/>
        </a:xfrm>
      </p:grpSpPr>
      <p:pic>
        <p:nvPicPr>
          <p:cNvPr id="75"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76" name="2022"/>
          <p:cNvSpPr txBox="1">
            <a:spLocks noGrp="1"/>
          </p:cNvSpPr>
          <p:nvPr>
            <p:ph type="body" sz="quarter" idx="21"/>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78"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2022">
            <a:extLst>
              <a:ext uri="{FF2B5EF4-FFF2-40B4-BE49-F238E27FC236}">
                <a16:creationId xmlns:a16="http://schemas.microsoft.com/office/drawing/2014/main" id="{7298D4D1-9F21-AD44-A5EF-7389BE1C8C32}"/>
              </a:ext>
            </a:extLst>
          </p:cNvPr>
          <p:cNvSpPr txBox="1">
            <a:spLocks noGrp="1"/>
          </p:cNvSpPr>
          <p:nvPr>
            <p:ph type="body" sz="quarter" idx="24"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Fargeslide">
    <p:bg>
      <p:bgPr>
        <a:solidFill>
          <a:srgbClr val="F3E6D6"/>
        </a:solidFill>
        <a:effectLst/>
      </p:bgPr>
    </p:bg>
    <p:spTree>
      <p:nvGrpSpPr>
        <p:cNvPr id="1" name=""/>
        <p:cNvGrpSpPr/>
        <p:nvPr/>
      </p:nvGrpSpPr>
      <p:grpSpPr>
        <a:xfrm>
          <a:off x="0" y="0"/>
          <a:ext cx="0" cy="0"/>
          <a:chOff x="0" y="0"/>
          <a:chExt cx="0" cy="0"/>
        </a:xfrm>
      </p:grpSpPr>
      <p:pic>
        <p:nvPicPr>
          <p:cNvPr id="85"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86" name="2022"/>
          <p:cNvSpPr txBox="1">
            <a:spLocks noGrp="1"/>
          </p:cNvSpPr>
          <p:nvPr>
            <p:ph type="body" sz="quarter" idx="21"/>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88"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2022">
            <a:extLst>
              <a:ext uri="{FF2B5EF4-FFF2-40B4-BE49-F238E27FC236}">
                <a16:creationId xmlns:a16="http://schemas.microsoft.com/office/drawing/2014/main" id="{7C2ECC15-B539-C441-A307-3A642F1D30F6}"/>
              </a:ext>
            </a:extLst>
          </p:cNvPr>
          <p:cNvSpPr txBox="1">
            <a:spLocks noGrp="1"/>
          </p:cNvSpPr>
          <p:nvPr>
            <p:ph type="body" sz="quarter" idx="24"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Fargeslide kopi 2">
    <p:bg>
      <p:bgPr>
        <a:solidFill>
          <a:srgbClr val="C3D1C9"/>
        </a:solidFill>
        <a:effectLst/>
      </p:bgPr>
    </p:bg>
    <p:spTree>
      <p:nvGrpSpPr>
        <p:cNvPr id="1" name=""/>
        <p:cNvGrpSpPr/>
        <p:nvPr/>
      </p:nvGrpSpPr>
      <p:grpSpPr>
        <a:xfrm>
          <a:off x="0" y="0"/>
          <a:ext cx="0" cy="0"/>
          <a:chOff x="0" y="0"/>
          <a:chExt cx="0" cy="0"/>
        </a:xfrm>
      </p:grpSpPr>
      <p:pic>
        <p:nvPicPr>
          <p:cNvPr id="95" name="Oseana_svart_01.png" descr="Oseana_svart_01.png"/>
          <p:cNvPicPr>
            <a:picLocks noChangeAspect="1"/>
          </p:cNvPicPr>
          <p:nvPr/>
        </p:nvPicPr>
        <p:blipFill>
          <a:blip r:embed="rId2"/>
          <a:stretch>
            <a:fillRect/>
          </a:stretch>
        </p:blipFill>
        <p:spPr>
          <a:xfrm>
            <a:off x="20194998" y="1192397"/>
            <a:ext cx="2907176" cy="534408"/>
          </a:xfrm>
          <a:prstGeom prst="rect">
            <a:avLst/>
          </a:prstGeom>
          <a:ln w="12700">
            <a:miter lim="400000"/>
          </a:ln>
        </p:spPr>
      </p:pic>
      <p:sp>
        <p:nvSpPr>
          <p:cNvPr id="96" name="2022"/>
          <p:cNvSpPr txBox="1">
            <a:spLocks noGrp="1"/>
          </p:cNvSpPr>
          <p:nvPr>
            <p:ph type="body" sz="quarter" idx="21"/>
          </p:nvPr>
        </p:nvSpPr>
        <p:spPr>
          <a:xfrm>
            <a:off x="1282422" y="13080999"/>
            <a:ext cx="622707" cy="374600"/>
          </a:xfrm>
          <a:prstGeom prst="rect">
            <a:avLst/>
          </a:prstGeom>
        </p:spPr>
        <p:txBody>
          <a:bodyPr wrap="none" anchor="ctr">
            <a:spAutoFit/>
          </a:bodyPr>
          <a:lstStyle>
            <a:lvl1pPr marL="0" indent="0" algn="ctr">
              <a:lnSpc>
                <a:spcPct val="100000"/>
              </a:lnSpc>
              <a:spcBef>
                <a:spcPts val="0"/>
              </a:spcBef>
              <a:buSzTx/>
              <a:buNone/>
              <a:defRPr sz="1800"/>
            </a:lvl1pPr>
          </a:lstStyle>
          <a:p>
            <a:r>
              <a:t>2022</a:t>
            </a:r>
          </a:p>
        </p:txBody>
      </p:sp>
      <p:sp>
        <p:nvSpPr>
          <p:cNvPr id="98"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2022">
            <a:extLst>
              <a:ext uri="{FF2B5EF4-FFF2-40B4-BE49-F238E27FC236}">
                <a16:creationId xmlns:a16="http://schemas.microsoft.com/office/drawing/2014/main" id="{5B6815D8-AC02-6248-9346-8895E229280E}"/>
              </a:ext>
            </a:extLst>
          </p:cNvPr>
          <p:cNvSpPr txBox="1">
            <a:spLocks noGrp="1"/>
          </p:cNvSpPr>
          <p:nvPr>
            <p:ph type="body" sz="quarter" idx="24" hasCustomPrompt="1"/>
          </p:nvPr>
        </p:nvSpPr>
        <p:spPr>
          <a:xfrm>
            <a:off x="21957864" y="13083633"/>
            <a:ext cx="1257075" cy="369332"/>
          </a:xfrm>
          <a:prstGeom prst="rect">
            <a:avLst/>
          </a:prstGeom>
        </p:spPr>
        <p:txBody>
          <a:bodyPr wrap="none" anchor="ctr">
            <a:spAutoFit/>
          </a:bodyPr>
          <a:lstStyle>
            <a:lvl1pPr marL="0" indent="0" algn="ctr">
              <a:lnSpc>
                <a:spcPct val="100000"/>
              </a:lnSpc>
              <a:spcBef>
                <a:spcPts val="0"/>
              </a:spcBef>
              <a:buSzTx/>
              <a:buNone/>
              <a:defRPr sz="1800"/>
            </a:lvl1pPr>
          </a:lstStyle>
          <a:p>
            <a:r>
              <a:rPr lang="nb-NO" dirty="0" err="1"/>
              <a:t>oseana.no</a:t>
            </a:r>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23233"/>
        </a:solidFill>
        <a:effectLst/>
      </p:bgPr>
    </p:bg>
    <p:spTree>
      <p:nvGrpSpPr>
        <p:cNvPr id="1" name=""/>
        <p:cNvGrpSpPr/>
        <p:nvPr/>
      </p:nvGrpSpPr>
      <p:grpSpPr>
        <a:xfrm>
          <a:off x="0" y="0"/>
          <a:ext cx="0" cy="0"/>
          <a:chOff x="0" y="0"/>
          <a:chExt cx="0" cy="0"/>
        </a:xfrm>
      </p:grpSpPr>
      <p:pic>
        <p:nvPicPr>
          <p:cNvPr id="2" name="Logo@1000x.png" descr="Logo@1000x.png"/>
          <p:cNvPicPr>
            <a:picLocks noChangeAspect="1"/>
          </p:cNvPicPr>
          <p:nvPr/>
        </p:nvPicPr>
        <p:blipFill>
          <a:blip r:embed="rId12"/>
          <a:stretch>
            <a:fillRect/>
          </a:stretch>
        </p:blipFill>
        <p:spPr>
          <a:xfrm>
            <a:off x="9560021" y="6374053"/>
            <a:ext cx="5263957" cy="967894"/>
          </a:xfrm>
          <a:prstGeom prst="rect">
            <a:avLst/>
          </a:prstGeom>
          <a:ln w="12700">
            <a:miter lim="400000"/>
          </a:ln>
        </p:spPr>
      </p:pic>
      <p:sp>
        <p:nvSpPr>
          <p:cNvPr id="5" name="Lysbildenummer"/>
          <p:cNvSpPr txBox="1">
            <a:spLocks noGrp="1"/>
          </p:cNvSpPr>
          <p:nvPr>
            <p:ph type="sldNum" sz="quarter" idx="2"/>
          </p:nvPr>
        </p:nvSpPr>
        <p:spPr>
          <a:xfrm>
            <a:off x="12065050" y="13080999"/>
            <a:ext cx="241403"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hf hdr="0" ftr="0" dt="0"/>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CC883E3B-CB59-2C4B-811E-B14657D68159}"/>
              </a:ext>
            </a:extLst>
          </p:cNvPr>
          <p:cNvSpPr>
            <a:spLocks noGrp="1"/>
          </p:cNvSpPr>
          <p:nvPr>
            <p:ph type="sldNum" sz="quarter" idx="2"/>
          </p:nvPr>
        </p:nvSpPr>
        <p:spPr/>
        <p:txBody>
          <a:bodyPr/>
          <a:lstStyle/>
          <a:p>
            <a:fld id="{86CB4B4D-7CA3-9044-876B-883B54F8677D}" type="slidenum">
              <a:rPr lang="nb-NO" smtClean="0"/>
              <a:t>1</a:t>
            </a:fld>
            <a:endParaRPr lang="nb-NO"/>
          </a:p>
        </p:txBody>
      </p:sp>
    </p:spTree>
    <p:extLst>
      <p:ext uri="{BB962C8B-B14F-4D97-AF65-F5344CB8AC3E}">
        <p14:creationId xmlns:p14="http://schemas.microsoft.com/office/powerpoint/2010/main" val="174015295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A572CFC9-203C-4D4E-8224-24C2C32692F3}"/>
              </a:ext>
            </a:extLst>
          </p:cNvPr>
          <p:cNvSpPr>
            <a:spLocks noGrp="1"/>
          </p:cNvSpPr>
          <p:nvPr>
            <p:ph type="sldNum" sz="quarter" idx="2"/>
          </p:nvPr>
        </p:nvSpPr>
        <p:spPr/>
        <p:txBody>
          <a:bodyPr/>
          <a:lstStyle/>
          <a:p>
            <a:fld id="{86CB4B4D-7CA3-9044-876B-883B54F8677D}" type="slidenum">
              <a:rPr lang="nb-NO" smtClean="0"/>
              <a:t>10</a:t>
            </a:fld>
            <a:endParaRPr lang="nb-NO"/>
          </a:p>
        </p:txBody>
      </p:sp>
      <p:sp>
        <p:nvSpPr>
          <p:cNvPr id="3" name="Plassholder for tekst 2">
            <a:extLst>
              <a:ext uri="{FF2B5EF4-FFF2-40B4-BE49-F238E27FC236}">
                <a16:creationId xmlns:a16="http://schemas.microsoft.com/office/drawing/2014/main" id="{563D002F-F0CE-034C-AFD6-EFB1835CF87D}"/>
              </a:ext>
            </a:extLst>
          </p:cNvPr>
          <p:cNvSpPr>
            <a:spLocks noGrp="1"/>
          </p:cNvSpPr>
          <p:nvPr>
            <p:ph type="body" sz="quarter" idx="24"/>
          </p:nvPr>
        </p:nvSpPr>
        <p:spPr/>
        <p:txBody>
          <a:bodyPr/>
          <a:lstStyle/>
          <a:p>
            <a:endParaRPr lang="en-US"/>
          </a:p>
        </p:txBody>
      </p:sp>
    </p:spTree>
    <p:extLst>
      <p:ext uri="{BB962C8B-B14F-4D97-AF65-F5344CB8AC3E}">
        <p14:creationId xmlns:p14="http://schemas.microsoft.com/office/powerpoint/2010/main" val="232907932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1C0F1F54-E596-144B-B12F-AF41B84FA908}"/>
              </a:ext>
            </a:extLst>
          </p:cNvPr>
          <p:cNvSpPr>
            <a:spLocks noGrp="1"/>
          </p:cNvSpPr>
          <p:nvPr>
            <p:ph type="body" sz="quarter" idx="24"/>
          </p:nvPr>
        </p:nvSpPr>
        <p:spPr/>
        <p:txBody>
          <a:bodyPr/>
          <a:lstStyle/>
          <a:p>
            <a:endParaRPr lang="en-US"/>
          </a:p>
        </p:txBody>
      </p:sp>
      <p:sp>
        <p:nvSpPr>
          <p:cNvPr id="3" name="Plassholder for tekst 2">
            <a:extLst>
              <a:ext uri="{FF2B5EF4-FFF2-40B4-BE49-F238E27FC236}">
                <a16:creationId xmlns:a16="http://schemas.microsoft.com/office/drawing/2014/main" id="{7B7AFA66-FBFE-D342-ACE5-9154F49CDAAD}"/>
              </a:ext>
            </a:extLst>
          </p:cNvPr>
          <p:cNvSpPr>
            <a:spLocks noGrp="1"/>
          </p:cNvSpPr>
          <p:nvPr>
            <p:ph type="body" sz="quarter" idx="21"/>
          </p:nvPr>
        </p:nvSpPr>
        <p:spPr>
          <a:xfrm>
            <a:off x="-1" y="6195511"/>
            <a:ext cx="24384001" cy="1324978"/>
          </a:xfrm>
        </p:spPr>
        <p:txBody>
          <a:bodyPr/>
          <a:lstStyle/>
          <a:p>
            <a:r>
              <a:rPr lang="en-US" dirty="0" err="1"/>
              <a:t>Kapittelforside</a:t>
            </a:r>
            <a:endParaRPr lang="en-US" dirty="0"/>
          </a:p>
        </p:txBody>
      </p:sp>
      <p:sp>
        <p:nvSpPr>
          <p:cNvPr id="4" name="Plassholder for tekst 3">
            <a:extLst>
              <a:ext uri="{FF2B5EF4-FFF2-40B4-BE49-F238E27FC236}">
                <a16:creationId xmlns:a16="http://schemas.microsoft.com/office/drawing/2014/main" id="{AD6467A9-327E-984B-B538-E1199FF08F45}"/>
              </a:ext>
            </a:extLst>
          </p:cNvPr>
          <p:cNvSpPr>
            <a:spLocks noGrp="1"/>
          </p:cNvSpPr>
          <p:nvPr>
            <p:ph type="body" sz="quarter" idx="22"/>
          </p:nvPr>
        </p:nvSpPr>
        <p:spPr>
          <a:xfrm>
            <a:off x="1244963" y="13083633"/>
            <a:ext cx="697627" cy="369332"/>
          </a:xfrm>
        </p:spPr>
        <p:txBody>
          <a:bodyPr/>
          <a:lstStyle/>
          <a:p>
            <a:r>
              <a:rPr lang="en-US" dirty="0"/>
              <a:t>2022</a:t>
            </a:r>
          </a:p>
        </p:txBody>
      </p:sp>
      <p:sp>
        <p:nvSpPr>
          <p:cNvPr id="5" name="Plassholder for lysbildenummer 4">
            <a:extLst>
              <a:ext uri="{FF2B5EF4-FFF2-40B4-BE49-F238E27FC236}">
                <a16:creationId xmlns:a16="http://schemas.microsoft.com/office/drawing/2014/main" id="{D2BF374D-EC0B-AB43-B101-AD34896F9A45}"/>
              </a:ext>
            </a:extLst>
          </p:cNvPr>
          <p:cNvSpPr>
            <a:spLocks noGrp="1"/>
          </p:cNvSpPr>
          <p:nvPr>
            <p:ph type="sldNum" sz="quarter" idx="2"/>
          </p:nvPr>
        </p:nvSpPr>
        <p:spPr/>
        <p:txBody>
          <a:bodyPr/>
          <a:lstStyle/>
          <a:p>
            <a:fld id="{86CB4B4D-7CA3-9044-876B-883B54F8677D}" type="slidenum">
              <a:rPr lang="nb-NO" smtClean="0"/>
              <a:t>2</a:t>
            </a:fld>
            <a:endParaRPr lang="nb-NO"/>
          </a:p>
        </p:txBody>
      </p:sp>
    </p:spTree>
    <p:extLst>
      <p:ext uri="{BB962C8B-B14F-4D97-AF65-F5344CB8AC3E}">
        <p14:creationId xmlns:p14="http://schemas.microsoft.com/office/powerpoint/2010/main" val="42379838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32F85A29-CAF1-6E4D-A624-0E165EF3BE6E}"/>
              </a:ext>
            </a:extLst>
          </p:cNvPr>
          <p:cNvSpPr>
            <a:spLocks noGrp="1"/>
          </p:cNvSpPr>
          <p:nvPr>
            <p:ph type="sldNum" sz="quarter" idx="2"/>
          </p:nvPr>
        </p:nvSpPr>
        <p:spPr/>
        <p:txBody>
          <a:bodyPr/>
          <a:lstStyle/>
          <a:p>
            <a:fld id="{86CB4B4D-7CA3-9044-876B-883B54F8677D}" type="slidenum">
              <a:rPr lang="nb-NO" smtClean="0"/>
              <a:t>3</a:t>
            </a:fld>
            <a:endParaRPr lang="nb-NO"/>
          </a:p>
        </p:txBody>
      </p:sp>
      <p:sp>
        <p:nvSpPr>
          <p:cNvPr id="3" name="Plassholder for tekst 2">
            <a:extLst>
              <a:ext uri="{FF2B5EF4-FFF2-40B4-BE49-F238E27FC236}">
                <a16:creationId xmlns:a16="http://schemas.microsoft.com/office/drawing/2014/main" id="{D285A6A9-884B-D34B-B3E2-9CC03F3FA7CF}"/>
              </a:ext>
            </a:extLst>
          </p:cNvPr>
          <p:cNvSpPr>
            <a:spLocks noGrp="1"/>
          </p:cNvSpPr>
          <p:nvPr>
            <p:ph type="body" sz="quarter" idx="21"/>
          </p:nvPr>
        </p:nvSpPr>
        <p:spPr>
          <a:xfrm>
            <a:off x="1244962" y="13083633"/>
            <a:ext cx="697627" cy="369332"/>
          </a:xfrm>
        </p:spPr>
        <p:txBody>
          <a:bodyPr/>
          <a:lstStyle/>
          <a:p>
            <a:r>
              <a:rPr lang="en-US" dirty="0"/>
              <a:t>2022</a:t>
            </a:r>
          </a:p>
        </p:txBody>
      </p:sp>
      <p:sp>
        <p:nvSpPr>
          <p:cNvPr id="4" name="Plassholder for bilde 3">
            <a:extLst>
              <a:ext uri="{FF2B5EF4-FFF2-40B4-BE49-F238E27FC236}">
                <a16:creationId xmlns:a16="http://schemas.microsoft.com/office/drawing/2014/main" id="{24FBADF6-5E62-9D42-AB61-8D8F298E8144}"/>
              </a:ext>
            </a:extLst>
          </p:cNvPr>
          <p:cNvSpPr>
            <a:spLocks noGrp="1"/>
          </p:cNvSpPr>
          <p:nvPr>
            <p:ph type="pic" sz="half" idx="23"/>
          </p:nvPr>
        </p:nvSpPr>
        <p:spPr/>
      </p:sp>
      <p:sp>
        <p:nvSpPr>
          <p:cNvPr id="5" name="Plassholder for tekst 4">
            <a:extLst>
              <a:ext uri="{FF2B5EF4-FFF2-40B4-BE49-F238E27FC236}">
                <a16:creationId xmlns:a16="http://schemas.microsoft.com/office/drawing/2014/main" id="{3BBB79C2-2356-484F-B1A2-E1BF28102006}"/>
              </a:ext>
            </a:extLst>
          </p:cNvPr>
          <p:cNvSpPr>
            <a:spLocks noGrp="1"/>
          </p:cNvSpPr>
          <p:nvPr>
            <p:ph type="body" sz="quarter" idx="24"/>
          </p:nvPr>
        </p:nvSpPr>
        <p:spPr>
          <a:xfrm>
            <a:off x="1243278" y="1776256"/>
            <a:ext cx="9475744" cy="1324978"/>
          </a:xfrm>
        </p:spPr>
        <p:txBody>
          <a:bodyPr/>
          <a:lstStyle/>
          <a:p>
            <a:r>
              <a:rPr lang="en-US" dirty="0"/>
              <a:t>Agenda</a:t>
            </a:r>
          </a:p>
        </p:txBody>
      </p:sp>
      <p:sp>
        <p:nvSpPr>
          <p:cNvPr id="6" name="Plassholder for tekst 5">
            <a:extLst>
              <a:ext uri="{FF2B5EF4-FFF2-40B4-BE49-F238E27FC236}">
                <a16:creationId xmlns:a16="http://schemas.microsoft.com/office/drawing/2014/main" id="{A1B5CC52-12FE-EA4B-8492-232A12542D08}"/>
              </a:ext>
            </a:extLst>
          </p:cNvPr>
          <p:cNvSpPr>
            <a:spLocks noGrp="1"/>
          </p:cNvSpPr>
          <p:nvPr>
            <p:ph type="body" sz="quarter" idx="25"/>
          </p:nvPr>
        </p:nvSpPr>
        <p:spPr/>
        <p:txBody>
          <a:bodyPr/>
          <a:lstStyle/>
          <a:p>
            <a:endParaRPr lang="en-US" dirty="0"/>
          </a:p>
        </p:txBody>
      </p:sp>
      <p:sp>
        <p:nvSpPr>
          <p:cNvPr id="7" name="Plassholder for tekst 6">
            <a:extLst>
              <a:ext uri="{FF2B5EF4-FFF2-40B4-BE49-F238E27FC236}">
                <a16:creationId xmlns:a16="http://schemas.microsoft.com/office/drawing/2014/main" id="{1C3CBA5E-9D68-384B-9674-5F6C29E04E7B}"/>
              </a:ext>
            </a:extLst>
          </p:cNvPr>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46204235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B573D905-6A00-8146-959F-F4439E84CE37}"/>
              </a:ext>
            </a:extLst>
          </p:cNvPr>
          <p:cNvSpPr>
            <a:spLocks noGrp="1"/>
          </p:cNvSpPr>
          <p:nvPr>
            <p:ph type="sldNum" sz="quarter" idx="2"/>
          </p:nvPr>
        </p:nvSpPr>
        <p:spPr/>
        <p:txBody>
          <a:bodyPr/>
          <a:lstStyle/>
          <a:p>
            <a:fld id="{86CB4B4D-7CA3-9044-876B-883B54F8677D}" type="slidenum">
              <a:rPr lang="nb-NO" smtClean="0"/>
              <a:t>4</a:t>
            </a:fld>
            <a:endParaRPr lang="nb-NO"/>
          </a:p>
        </p:txBody>
      </p:sp>
      <p:sp>
        <p:nvSpPr>
          <p:cNvPr id="3" name="Plassholder for tekst 2">
            <a:extLst>
              <a:ext uri="{FF2B5EF4-FFF2-40B4-BE49-F238E27FC236}">
                <a16:creationId xmlns:a16="http://schemas.microsoft.com/office/drawing/2014/main" id="{A376914A-C19D-7446-909B-A5E338CF8F59}"/>
              </a:ext>
            </a:extLst>
          </p:cNvPr>
          <p:cNvSpPr>
            <a:spLocks noGrp="1"/>
          </p:cNvSpPr>
          <p:nvPr>
            <p:ph type="body" sz="quarter" idx="21"/>
          </p:nvPr>
        </p:nvSpPr>
        <p:spPr>
          <a:xfrm>
            <a:off x="1244963" y="13083633"/>
            <a:ext cx="697627" cy="369332"/>
          </a:xfrm>
        </p:spPr>
        <p:txBody>
          <a:bodyPr/>
          <a:lstStyle/>
          <a:p>
            <a:r>
              <a:rPr lang="en-US" dirty="0"/>
              <a:t>2022</a:t>
            </a:r>
          </a:p>
        </p:txBody>
      </p:sp>
      <p:sp>
        <p:nvSpPr>
          <p:cNvPr id="4" name="Plassholder for tekst 3">
            <a:extLst>
              <a:ext uri="{FF2B5EF4-FFF2-40B4-BE49-F238E27FC236}">
                <a16:creationId xmlns:a16="http://schemas.microsoft.com/office/drawing/2014/main" id="{2E512178-19C2-8D4D-8016-6CE875A5B4A2}"/>
              </a:ext>
            </a:extLst>
          </p:cNvPr>
          <p:cNvSpPr>
            <a:spLocks noGrp="1"/>
          </p:cNvSpPr>
          <p:nvPr>
            <p:ph type="body" sz="quarter" idx="23"/>
          </p:nvPr>
        </p:nvSpPr>
        <p:spPr>
          <a:xfrm>
            <a:off x="1261488" y="5782317"/>
            <a:ext cx="13151367" cy="4491999"/>
          </a:xfrm>
        </p:spPr>
        <p:txBody>
          <a:body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sunt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a:p>
            <a:endParaRPr lang="en-US" dirty="0"/>
          </a:p>
          <a:p>
            <a:endParaRPr lang="en-US" dirty="0"/>
          </a:p>
        </p:txBody>
      </p:sp>
      <p:sp>
        <p:nvSpPr>
          <p:cNvPr id="5" name="Plassholder for tekst 4">
            <a:extLst>
              <a:ext uri="{FF2B5EF4-FFF2-40B4-BE49-F238E27FC236}">
                <a16:creationId xmlns:a16="http://schemas.microsoft.com/office/drawing/2014/main" id="{B61693E1-0A03-6341-91E4-837501810DA7}"/>
              </a:ext>
            </a:extLst>
          </p:cNvPr>
          <p:cNvSpPr>
            <a:spLocks noGrp="1"/>
          </p:cNvSpPr>
          <p:nvPr>
            <p:ph type="body" sz="quarter" idx="24"/>
          </p:nvPr>
        </p:nvSpPr>
        <p:spPr>
          <a:xfrm>
            <a:off x="1243278" y="2832382"/>
            <a:ext cx="9475744" cy="3799502"/>
          </a:xfrm>
        </p:spPr>
        <p:txBody>
          <a:bodyPr/>
          <a:lstStyle/>
          <a:p>
            <a:pPr marL="0" indent="0" defTabSz="825500">
              <a:spcBef>
                <a:spcPts val="0"/>
              </a:spcBef>
              <a:buSzTx/>
              <a:buNone/>
              <a:defRPr sz="8900" b="1"/>
            </a:pPr>
            <a:r>
              <a:rPr lang="nb-NO" dirty="0"/>
              <a:t>Tittel</a:t>
            </a:r>
          </a:p>
          <a:p>
            <a:pPr marL="0" indent="0" defTabSz="825500">
              <a:spcBef>
                <a:spcPts val="0"/>
              </a:spcBef>
              <a:buSzTx/>
              <a:buNone/>
              <a:defRPr sz="8900" b="1"/>
            </a:pPr>
            <a:r>
              <a:rPr lang="nb-NO" dirty="0"/>
              <a:t>/Overskrift</a:t>
            </a:r>
          </a:p>
          <a:p>
            <a:endParaRPr lang="en-US" dirty="0"/>
          </a:p>
        </p:txBody>
      </p:sp>
      <p:sp>
        <p:nvSpPr>
          <p:cNvPr id="6" name="Plassholder for tekst 5">
            <a:extLst>
              <a:ext uri="{FF2B5EF4-FFF2-40B4-BE49-F238E27FC236}">
                <a16:creationId xmlns:a16="http://schemas.microsoft.com/office/drawing/2014/main" id="{1515552C-115F-4242-94B5-DB9E6A985167}"/>
              </a:ext>
            </a:extLst>
          </p:cNvPr>
          <p:cNvSpPr>
            <a:spLocks noGrp="1"/>
          </p:cNvSpPr>
          <p:nvPr>
            <p:ph type="body" sz="quarter" idx="25"/>
          </p:nvPr>
        </p:nvSpPr>
        <p:spPr/>
        <p:txBody>
          <a:bodyPr/>
          <a:lstStyle/>
          <a:p>
            <a:endParaRPr lang="en-US"/>
          </a:p>
        </p:txBody>
      </p:sp>
    </p:spTree>
    <p:extLst>
      <p:ext uri="{BB962C8B-B14F-4D97-AF65-F5344CB8AC3E}">
        <p14:creationId xmlns:p14="http://schemas.microsoft.com/office/powerpoint/2010/main" val="212224683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ilde 1">
            <a:extLst>
              <a:ext uri="{FF2B5EF4-FFF2-40B4-BE49-F238E27FC236}">
                <a16:creationId xmlns:a16="http://schemas.microsoft.com/office/drawing/2014/main" id="{4FC470CA-160A-0C4B-9BB7-C209F2397096}"/>
              </a:ext>
            </a:extLst>
          </p:cNvPr>
          <p:cNvSpPr>
            <a:spLocks noGrp="1"/>
          </p:cNvSpPr>
          <p:nvPr>
            <p:ph type="pic" sz="half" idx="21"/>
          </p:nvPr>
        </p:nvSpPr>
        <p:spPr/>
      </p:sp>
      <p:sp>
        <p:nvSpPr>
          <p:cNvPr id="3" name="Plassholder for tekst 2">
            <a:extLst>
              <a:ext uri="{FF2B5EF4-FFF2-40B4-BE49-F238E27FC236}">
                <a16:creationId xmlns:a16="http://schemas.microsoft.com/office/drawing/2014/main" id="{FE8DE88C-CFDC-414B-B40E-E13786471515}"/>
              </a:ext>
            </a:extLst>
          </p:cNvPr>
          <p:cNvSpPr>
            <a:spLocks noGrp="1"/>
          </p:cNvSpPr>
          <p:nvPr>
            <p:ph type="body" sz="quarter" idx="22"/>
          </p:nvPr>
        </p:nvSpPr>
        <p:spPr>
          <a:xfrm>
            <a:off x="1261488" y="5782317"/>
            <a:ext cx="9065270" cy="5599995"/>
          </a:xfrm>
        </p:spPr>
        <p:txBody>
          <a:bodyPr/>
          <a:lstStyle/>
          <a:p>
            <a:r>
              <a:rPr lang="nb-NO" dirty="0" err="1"/>
              <a:t>Lorem</a:t>
            </a:r>
            <a:r>
              <a:rPr lang="nb-NO" dirty="0"/>
              <a:t> </a:t>
            </a:r>
            <a:r>
              <a:rPr lang="nb-NO" dirty="0" err="1"/>
              <a:t>ipsum</a:t>
            </a:r>
            <a:r>
              <a:rPr lang="nb-NO" dirty="0"/>
              <a:t> </a:t>
            </a:r>
            <a:r>
              <a:rPr lang="nb-NO" dirty="0" err="1"/>
              <a:t>dolor</a:t>
            </a:r>
            <a:r>
              <a:rPr lang="nb-NO" dirty="0"/>
              <a:t> </a:t>
            </a:r>
            <a:r>
              <a:rPr lang="nb-NO" dirty="0" err="1"/>
              <a:t>sit</a:t>
            </a:r>
            <a:r>
              <a:rPr lang="nb-NO" dirty="0"/>
              <a:t> </a:t>
            </a:r>
            <a:r>
              <a:rPr lang="nb-NO" dirty="0" err="1"/>
              <a:t>amet</a:t>
            </a:r>
            <a:r>
              <a:rPr lang="nb-NO" dirty="0"/>
              <a:t>, </a:t>
            </a:r>
            <a:r>
              <a:rPr lang="nb-NO" dirty="0" err="1"/>
              <a:t>consectetur</a:t>
            </a:r>
            <a:r>
              <a:rPr lang="nb-NO" dirty="0"/>
              <a:t> </a:t>
            </a:r>
            <a:r>
              <a:rPr lang="nb-NO" dirty="0" err="1"/>
              <a:t>adipiscing</a:t>
            </a:r>
            <a:r>
              <a:rPr lang="nb-NO" dirty="0"/>
              <a:t> </a:t>
            </a:r>
            <a:r>
              <a:rPr lang="nb-NO" dirty="0" err="1"/>
              <a:t>elit</a:t>
            </a:r>
            <a:r>
              <a:rPr lang="nb-NO" dirty="0"/>
              <a:t>, sed do </a:t>
            </a:r>
            <a:r>
              <a:rPr lang="nb-NO" dirty="0" err="1"/>
              <a:t>eiusmod</a:t>
            </a:r>
            <a:r>
              <a:rPr lang="nb-NO" dirty="0"/>
              <a:t> </a:t>
            </a:r>
            <a:r>
              <a:rPr lang="nb-NO" dirty="0" err="1"/>
              <a:t>tempor</a:t>
            </a:r>
            <a:r>
              <a:rPr lang="nb-NO" dirty="0"/>
              <a:t> </a:t>
            </a:r>
            <a:r>
              <a:rPr lang="nb-NO" dirty="0" err="1"/>
              <a:t>incididunt</a:t>
            </a:r>
            <a:r>
              <a:rPr lang="nb-NO" dirty="0"/>
              <a:t> ut </a:t>
            </a:r>
            <a:r>
              <a:rPr lang="nb-NO" dirty="0" err="1"/>
              <a:t>labore</a:t>
            </a:r>
            <a:r>
              <a:rPr lang="nb-NO" dirty="0"/>
              <a:t> et </a:t>
            </a:r>
            <a:r>
              <a:rPr lang="nb-NO" dirty="0" err="1"/>
              <a:t>dolore</a:t>
            </a:r>
            <a:r>
              <a:rPr lang="nb-NO" dirty="0"/>
              <a:t> </a:t>
            </a:r>
            <a:r>
              <a:rPr lang="nb-NO" dirty="0" err="1"/>
              <a:t>magna</a:t>
            </a:r>
            <a:r>
              <a:rPr lang="nb-NO" dirty="0"/>
              <a:t> </a:t>
            </a:r>
            <a:r>
              <a:rPr lang="nb-NO" dirty="0" err="1"/>
              <a:t>aliqua</a:t>
            </a:r>
            <a:r>
              <a:rPr lang="nb-NO" dirty="0"/>
              <a:t>. Ut </a:t>
            </a:r>
            <a:r>
              <a:rPr lang="nb-NO" dirty="0" err="1"/>
              <a:t>enim</a:t>
            </a:r>
            <a:r>
              <a:rPr lang="nb-NO" dirty="0"/>
              <a:t> ad </a:t>
            </a:r>
            <a:r>
              <a:rPr lang="nb-NO" dirty="0" err="1"/>
              <a:t>minim</a:t>
            </a:r>
            <a:r>
              <a:rPr lang="nb-NO" dirty="0"/>
              <a:t> </a:t>
            </a:r>
            <a:r>
              <a:rPr lang="nb-NO" dirty="0" err="1"/>
              <a:t>veniam</a:t>
            </a:r>
            <a:r>
              <a:rPr lang="nb-NO" dirty="0"/>
              <a:t>, </a:t>
            </a:r>
            <a:r>
              <a:rPr lang="nb-NO" dirty="0" err="1"/>
              <a:t>quis</a:t>
            </a:r>
            <a:r>
              <a:rPr lang="nb-NO" dirty="0"/>
              <a:t> </a:t>
            </a:r>
            <a:r>
              <a:rPr lang="nb-NO" dirty="0" err="1"/>
              <a:t>nostrud</a:t>
            </a:r>
            <a:r>
              <a:rPr lang="nb-NO" dirty="0"/>
              <a:t> </a:t>
            </a:r>
            <a:r>
              <a:rPr lang="nb-NO" dirty="0" err="1"/>
              <a:t>exercitation</a:t>
            </a:r>
            <a:r>
              <a:rPr lang="nb-NO" dirty="0"/>
              <a:t> </a:t>
            </a:r>
            <a:r>
              <a:rPr lang="nb-NO" dirty="0" err="1"/>
              <a:t>ullamco</a:t>
            </a:r>
            <a:r>
              <a:rPr lang="nb-NO" dirty="0"/>
              <a:t> </a:t>
            </a:r>
            <a:r>
              <a:rPr lang="nb-NO" dirty="0" err="1"/>
              <a:t>laboris</a:t>
            </a:r>
            <a:r>
              <a:rPr lang="nb-NO" dirty="0"/>
              <a:t> </a:t>
            </a:r>
            <a:r>
              <a:rPr lang="nb-NO" dirty="0" err="1"/>
              <a:t>nisi</a:t>
            </a:r>
            <a:r>
              <a:rPr lang="nb-NO" dirty="0"/>
              <a:t> ut </a:t>
            </a:r>
            <a:r>
              <a:rPr lang="nb-NO" dirty="0" err="1"/>
              <a:t>aliquip</a:t>
            </a:r>
            <a:r>
              <a:rPr lang="nb-NO" dirty="0"/>
              <a:t> ex </a:t>
            </a:r>
            <a:r>
              <a:rPr lang="nb-NO" dirty="0" err="1"/>
              <a:t>ea</a:t>
            </a:r>
            <a:r>
              <a:rPr lang="nb-NO" dirty="0"/>
              <a:t> </a:t>
            </a:r>
            <a:r>
              <a:rPr lang="nb-NO" dirty="0" err="1"/>
              <a:t>commodo</a:t>
            </a:r>
            <a:r>
              <a:rPr lang="nb-NO" dirty="0"/>
              <a:t> </a:t>
            </a:r>
            <a:r>
              <a:rPr lang="nb-NO" dirty="0" err="1"/>
              <a:t>consequat</a:t>
            </a:r>
            <a:r>
              <a:rPr lang="nb-NO" dirty="0"/>
              <a:t>. </a:t>
            </a:r>
            <a:r>
              <a:rPr lang="nb-NO" dirty="0" err="1"/>
              <a:t>Duis</a:t>
            </a:r>
            <a:r>
              <a:rPr lang="nb-NO" dirty="0"/>
              <a:t> </a:t>
            </a:r>
            <a:r>
              <a:rPr lang="nb-NO" dirty="0" err="1"/>
              <a:t>aute</a:t>
            </a:r>
            <a:r>
              <a:rPr lang="nb-NO" dirty="0"/>
              <a:t> </a:t>
            </a:r>
            <a:r>
              <a:rPr lang="nb-NO" dirty="0" err="1"/>
              <a:t>irure</a:t>
            </a:r>
            <a:r>
              <a:rPr lang="nb-NO" dirty="0"/>
              <a:t> </a:t>
            </a:r>
            <a:r>
              <a:rPr lang="nb-NO" dirty="0" err="1"/>
              <a:t>dolor</a:t>
            </a:r>
            <a:r>
              <a:rPr lang="nb-NO" dirty="0"/>
              <a:t> in </a:t>
            </a:r>
            <a:r>
              <a:rPr lang="nb-NO" dirty="0" err="1"/>
              <a:t>reprehenderit</a:t>
            </a:r>
            <a:r>
              <a:rPr lang="nb-NO" dirty="0"/>
              <a:t> in </a:t>
            </a:r>
            <a:r>
              <a:rPr lang="nb-NO" dirty="0" err="1"/>
              <a:t>voluptate</a:t>
            </a:r>
            <a:r>
              <a:rPr lang="nb-NO" dirty="0"/>
              <a:t> </a:t>
            </a:r>
            <a:r>
              <a:rPr lang="nb-NO" dirty="0" err="1"/>
              <a:t>velit</a:t>
            </a:r>
            <a:r>
              <a:rPr lang="nb-NO" dirty="0"/>
              <a:t> esse </a:t>
            </a:r>
            <a:r>
              <a:rPr lang="nb-NO" dirty="0" err="1"/>
              <a:t>cillum</a:t>
            </a:r>
            <a:r>
              <a:rPr lang="nb-NO" dirty="0"/>
              <a:t> </a:t>
            </a:r>
            <a:r>
              <a:rPr lang="nb-NO" dirty="0" err="1"/>
              <a:t>dolore</a:t>
            </a:r>
            <a:r>
              <a:rPr lang="nb-NO" dirty="0"/>
              <a:t> </a:t>
            </a:r>
            <a:r>
              <a:rPr lang="nb-NO" dirty="0" err="1"/>
              <a:t>eu</a:t>
            </a:r>
            <a:r>
              <a:rPr lang="nb-NO" dirty="0"/>
              <a:t> </a:t>
            </a:r>
            <a:r>
              <a:rPr lang="nb-NO" dirty="0" err="1"/>
              <a:t>fugiat</a:t>
            </a:r>
            <a:r>
              <a:rPr lang="nb-NO" dirty="0"/>
              <a:t> nulla pariatur. </a:t>
            </a:r>
            <a:r>
              <a:rPr lang="nb-NO" dirty="0" err="1"/>
              <a:t>Excepteur</a:t>
            </a:r>
            <a:r>
              <a:rPr lang="nb-NO" dirty="0"/>
              <a:t> sint </a:t>
            </a:r>
            <a:r>
              <a:rPr lang="nb-NO" dirty="0" err="1"/>
              <a:t>occaecat</a:t>
            </a:r>
            <a:r>
              <a:rPr lang="nb-NO" dirty="0"/>
              <a:t> </a:t>
            </a:r>
            <a:r>
              <a:rPr lang="nb-NO" dirty="0" err="1"/>
              <a:t>cupidatat</a:t>
            </a:r>
            <a:r>
              <a:rPr lang="nb-NO" dirty="0"/>
              <a:t> non </a:t>
            </a:r>
            <a:r>
              <a:rPr lang="nb-NO" dirty="0" err="1"/>
              <a:t>proident</a:t>
            </a:r>
            <a:r>
              <a:rPr lang="nb-NO" dirty="0"/>
              <a:t>, sunt in culpa </a:t>
            </a:r>
            <a:r>
              <a:rPr lang="nb-NO" dirty="0" err="1"/>
              <a:t>qui</a:t>
            </a:r>
            <a:r>
              <a:rPr lang="nb-NO" dirty="0"/>
              <a:t> officia </a:t>
            </a:r>
            <a:r>
              <a:rPr lang="nb-NO" dirty="0" err="1"/>
              <a:t>deserunt</a:t>
            </a:r>
            <a:r>
              <a:rPr lang="nb-NO" dirty="0"/>
              <a:t> </a:t>
            </a:r>
            <a:r>
              <a:rPr lang="nb-NO" dirty="0" err="1"/>
              <a:t>mollit</a:t>
            </a:r>
            <a:r>
              <a:rPr lang="nb-NO" dirty="0"/>
              <a:t> </a:t>
            </a:r>
            <a:r>
              <a:rPr lang="nb-NO" dirty="0" err="1"/>
              <a:t>anim</a:t>
            </a:r>
            <a:r>
              <a:rPr lang="nb-NO" dirty="0"/>
              <a:t> id est </a:t>
            </a:r>
            <a:r>
              <a:rPr lang="nb-NO" dirty="0" err="1"/>
              <a:t>laborum</a:t>
            </a:r>
            <a:r>
              <a:rPr lang="nb-NO" dirty="0"/>
              <a:t>.</a:t>
            </a:r>
          </a:p>
          <a:p>
            <a:endParaRPr lang="en-US" dirty="0"/>
          </a:p>
        </p:txBody>
      </p:sp>
      <p:sp>
        <p:nvSpPr>
          <p:cNvPr id="4" name="Plassholder for tekst 3">
            <a:extLst>
              <a:ext uri="{FF2B5EF4-FFF2-40B4-BE49-F238E27FC236}">
                <a16:creationId xmlns:a16="http://schemas.microsoft.com/office/drawing/2014/main" id="{4E6D1BEA-0A4E-B648-8E3F-3ECAA790F58D}"/>
              </a:ext>
            </a:extLst>
          </p:cNvPr>
          <p:cNvSpPr>
            <a:spLocks noGrp="1"/>
          </p:cNvSpPr>
          <p:nvPr>
            <p:ph type="body" sz="quarter" idx="23"/>
          </p:nvPr>
        </p:nvSpPr>
        <p:spPr>
          <a:xfrm>
            <a:off x="1243278" y="2832382"/>
            <a:ext cx="9475744" cy="5041380"/>
          </a:xfrm>
        </p:spPr>
        <p:txBody>
          <a:bodyPr/>
          <a:lstStyle/>
          <a:p>
            <a:pPr marL="0" indent="0" defTabSz="825500">
              <a:spcBef>
                <a:spcPts val="0"/>
              </a:spcBef>
              <a:buSzTx/>
              <a:buNone/>
              <a:defRPr sz="8900" b="1"/>
            </a:pPr>
            <a:r>
              <a:rPr lang="nb-NO" dirty="0"/>
              <a:t>Tittel</a:t>
            </a:r>
          </a:p>
          <a:p>
            <a:pPr marL="0" indent="0" defTabSz="825500">
              <a:spcBef>
                <a:spcPts val="0"/>
              </a:spcBef>
              <a:buSzTx/>
              <a:buNone/>
              <a:defRPr sz="8900" b="1"/>
            </a:pPr>
            <a:r>
              <a:rPr lang="nb-NO" dirty="0"/>
              <a:t>/Overskrift</a:t>
            </a:r>
          </a:p>
          <a:p>
            <a:endParaRPr lang="en-US" dirty="0"/>
          </a:p>
          <a:p>
            <a:endParaRPr lang="en-US" dirty="0"/>
          </a:p>
        </p:txBody>
      </p:sp>
      <p:sp>
        <p:nvSpPr>
          <p:cNvPr id="5" name="Plassholder for tekst 4">
            <a:extLst>
              <a:ext uri="{FF2B5EF4-FFF2-40B4-BE49-F238E27FC236}">
                <a16:creationId xmlns:a16="http://schemas.microsoft.com/office/drawing/2014/main" id="{AEAEDB0D-8DBB-F74F-A59A-C1FB3ACFBA64}"/>
              </a:ext>
            </a:extLst>
          </p:cNvPr>
          <p:cNvSpPr>
            <a:spLocks noGrp="1"/>
          </p:cNvSpPr>
          <p:nvPr>
            <p:ph type="body" sz="quarter" idx="24"/>
          </p:nvPr>
        </p:nvSpPr>
        <p:spPr>
          <a:xfrm>
            <a:off x="1244963" y="13083633"/>
            <a:ext cx="697627" cy="369332"/>
          </a:xfrm>
        </p:spPr>
        <p:txBody>
          <a:bodyPr/>
          <a:lstStyle/>
          <a:p>
            <a:r>
              <a:rPr lang="en-US" dirty="0"/>
              <a:t>2022</a:t>
            </a:r>
          </a:p>
        </p:txBody>
      </p:sp>
      <p:sp>
        <p:nvSpPr>
          <p:cNvPr id="6" name="Plassholder for lysbildenummer 5">
            <a:extLst>
              <a:ext uri="{FF2B5EF4-FFF2-40B4-BE49-F238E27FC236}">
                <a16:creationId xmlns:a16="http://schemas.microsoft.com/office/drawing/2014/main" id="{17E0FB4D-8C0A-7C45-97E4-F47B053312EF}"/>
              </a:ext>
            </a:extLst>
          </p:cNvPr>
          <p:cNvSpPr>
            <a:spLocks noGrp="1"/>
          </p:cNvSpPr>
          <p:nvPr>
            <p:ph type="sldNum" sz="quarter" idx="2"/>
          </p:nvPr>
        </p:nvSpPr>
        <p:spPr/>
        <p:txBody>
          <a:bodyPr/>
          <a:lstStyle/>
          <a:p>
            <a:fld id="{86CB4B4D-7CA3-9044-876B-883B54F8677D}" type="slidenum">
              <a:rPr lang="nb-NO" smtClean="0"/>
              <a:t>5</a:t>
            </a:fld>
            <a:endParaRPr lang="nb-NO"/>
          </a:p>
        </p:txBody>
      </p:sp>
      <p:sp>
        <p:nvSpPr>
          <p:cNvPr id="7" name="Plassholder for tekst 6">
            <a:extLst>
              <a:ext uri="{FF2B5EF4-FFF2-40B4-BE49-F238E27FC236}">
                <a16:creationId xmlns:a16="http://schemas.microsoft.com/office/drawing/2014/main" id="{E6E9C0A6-8AD6-6E4D-9DAE-E1589AFB4703}"/>
              </a:ext>
            </a:extLst>
          </p:cNvPr>
          <p:cNvSpPr>
            <a:spLocks noGrp="1"/>
          </p:cNvSpPr>
          <p:nvPr>
            <p:ph type="body" sz="quarter" idx="25"/>
          </p:nvPr>
        </p:nvSpPr>
        <p:spPr/>
        <p:txBody>
          <a:bodyPr/>
          <a:lstStyle/>
          <a:p>
            <a:endParaRPr lang="en-US"/>
          </a:p>
        </p:txBody>
      </p:sp>
    </p:spTree>
    <p:extLst>
      <p:ext uri="{BB962C8B-B14F-4D97-AF65-F5344CB8AC3E}">
        <p14:creationId xmlns:p14="http://schemas.microsoft.com/office/powerpoint/2010/main" val="375960735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3CD4E3E-A07D-B749-8925-0DCFD5C0CC8B}"/>
              </a:ext>
            </a:extLst>
          </p:cNvPr>
          <p:cNvSpPr>
            <a:spLocks noGrp="1"/>
          </p:cNvSpPr>
          <p:nvPr>
            <p:ph type="body" sz="quarter" idx="21"/>
          </p:nvPr>
        </p:nvSpPr>
        <p:spPr>
          <a:xfrm>
            <a:off x="1244963" y="13083633"/>
            <a:ext cx="697627" cy="369332"/>
          </a:xfrm>
        </p:spPr>
        <p:txBody>
          <a:bodyPr/>
          <a:lstStyle/>
          <a:p>
            <a:r>
              <a:rPr lang="en-US" dirty="0"/>
              <a:t>2022</a:t>
            </a:r>
          </a:p>
        </p:txBody>
      </p:sp>
      <p:sp>
        <p:nvSpPr>
          <p:cNvPr id="3" name="Plassholder for lysbildenummer 2">
            <a:extLst>
              <a:ext uri="{FF2B5EF4-FFF2-40B4-BE49-F238E27FC236}">
                <a16:creationId xmlns:a16="http://schemas.microsoft.com/office/drawing/2014/main" id="{175ABFA2-D597-2347-830B-85DBE3721E10}"/>
              </a:ext>
            </a:extLst>
          </p:cNvPr>
          <p:cNvSpPr>
            <a:spLocks noGrp="1"/>
          </p:cNvSpPr>
          <p:nvPr>
            <p:ph type="sldNum" sz="quarter" idx="2"/>
          </p:nvPr>
        </p:nvSpPr>
        <p:spPr/>
        <p:txBody>
          <a:bodyPr/>
          <a:lstStyle/>
          <a:p>
            <a:fld id="{86CB4B4D-7CA3-9044-876B-883B54F8677D}" type="slidenum">
              <a:rPr lang="nb-NO" smtClean="0"/>
              <a:t>6</a:t>
            </a:fld>
            <a:endParaRPr lang="nb-NO"/>
          </a:p>
        </p:txBody>
      </p:sp>
      <p:sp>
        <p:nvSpPr>
          <p:cNvPr id="4" name="Plassholder for tekst 3">
            <a:extLst>
              <a:ext uri="{FF2B5EF4-FFF2-40B4-BE49-F238E27FC236}">
                <a16:creationId xmlns:a16="http://schemas.microsoft.com/office/drawing/2014/main" id="{05D3FF03-3DF3-3F4F-AFDF-E9410456A365}"/>
              </a:ext>
            </a:extLst>
          </p:cNvPr>
          <p:cNvSpPr>
            <a:spLocks noGrp="1"/>
          </p:cNvSpPr>
          <p:nvPr>
            <p:ph type="body" sz="quarter" idx="24"/>
          </p:nvPr>
        </p:nvSpPr>
        <p:spPr/>
        <p:txBody>
          <a:bodyPr/>
          <a:lstStyle/>
          <a:p>
            <a:endParaRPr lang="en-US"/>
          </a:p>
        </p:txBody>
      </p:sp>
    </p:spTree>
    <p:extLst>
      <p:ext uri="{BB962C8B-B14F-4D97-AF65-F5344CB8AC3E}">
        <p14:creationId xmlns:p14="http://schemas.microsoft.com/office/powerpoint/2010/main" val="34375036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93DA30A0-A503-7945-8AB3-0C98CD8AFB24}"/>
              </a:ext>
            </a:extLst>
          </p:cNvPr>
          <p:cNvSpPr>
            <a:spLocks noGrp="1"/>
          </p:cNvSpPr>
          <p:nvPr>
            <p:ph type="sldNum" sz="quarter" idx="2"/>
          </p:nvPr>
        </p:nvSpPr>
        <p:spPr/>
        <p:txBody>
          <a:bodyPr/>
          <a:lstStyle/>
          <a:p>
            <a:fld id="{86CB4B4D-7CA3-9044-876B-883B54F8677D}" type="slidenum">
              <a:rPr lang="nb-NO" smtClean="0"/>
              <a:t>7</a:t>
            </a:fld>
            <a:endParaRPr lang="nb-NO"/>
          </a:p>
        </p:txBody>
      </p:sp>
    </p:spTree>
    <p:extLst>
      <p:ext uri="{BB962C8B-B14F-4D97-AF65-F5344CB8AC3E}">
        <p14:creationId xmlns:p14="http://schemas.microsoft.com/office/powerpoint/2010/main" val="279998564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F4F1BB9-62CE-2249-9C50-F586D1A9977B}"/>
              </a:ext>
            </a:extLst>
          </p:cNvPr>
          <p:cNvSpPr>
            <a:spLocks noGrp="1"/>
          </p:cNvSpPr>
          <p:nvPr>
            <p:ph type="body" sz="quarter" idx="21"/>
          </p:nvPr>
        </p:nvSpPr>
        <p:spPr>
          <a:xfrm>
            <a:off x="1244963" y="13083633"/>
            <a:ext cx="697627" cy="369332"/>
          </a:xfrm>
        </p:spPr>
        <p:txBody>
          <a:bodyPr/>
          <a:lstStyle/>
          <a:p>
            <a:r>
              <a:rPr lang="en-US" dirty="0"/>
              <a:t>2022</a:t>
            </a:r>
          </a:p>
        </p:txBody>
      </p:sp>
      <p:sp>
        <p:nvSpPr>
          <p:cNvPr id="3" name="Plassholder for lysbildenummer 2">
            <a:extLst>
              <a:ext uri="{FF2B5EF4-FFF2-40B4-BE49-F238E27FC236}">
                <a16:creationId xmlns:a16="http://schemas.microsoft.com/office/drawing/2014/main" id="{0EE68524-A0B4-DE4E-9BAD-3D0FB82F3FAB}"/>
              </a:ext>
            </a:extLst>
          </p:cNvPr>
          <p:cNvSpPr>
            <a:spLocks noGrp="1"/>
          </p:cNvSpPr>
          <p:nvPr>
            <p:ph type="sldNum" sz="quarter" idx="2"/>
          </p:nvPr>
        </p:nvSpPr>
        <p:spPr/>
        <p:txBody>
          <a:bodyPr/>
          <a:lstStyle/>
          <a:p>
            <a:fld id="{86CB4B4D-7CA3-9044-876B-883B54F8677D}" type="slidenum">
              <a:rPr lang="nb-NO" smtClean="0"/>
              <a:t>8</a:t>
            </a:fld>
            <a:endParaRPr lang="nb-NO"/>
          </a:p>
        </p:txBody>
      </p:sp>
      <p:sp>
        <p:nvSpPr>
          <p:cNvPr id="4" name="Plassholder for tekst 3">
            <a:extLst>
              <a:ext uri="{FF2B5EF4-FFF2-40B4-BE49-F238E27FC236}">
                <a16:creationId xmlns:a16="http://schemas.microsoft.com/office/drawing/2014/main" id="{6F8EF051-D38A-F247-98BA-F5A0B11E1758}"/>
              </a:ext>
            </a:extLst>
          </p:cNvPr>
          <p:cNvSpPr>
            <a:spLocks noGrp="1"/>
          </p:cNvSpPr>
          <p:nvPr>
            <p:ph type="body" sz="quarter" idx="24"/>
          </p:nvPr>
        </p:nvSpPr>
        <p:spPr/>
        <p:txBody>
          <a:bodyPr/>
          <a:lstStyle/>
          <a:p>
            <a:endParaRPr lang="en-US"/>
          </a:p>
        </p:txBody>
      </p:sp>
    </p:spTree>
    <p:extLst>
      <p:ext uri="{BB962C8B-B14F-4D97-AF65-F5344CB8AC3E}">
        <p14:creationId xmlns:p14="http://schemas.microsoft.com/office/powerpoint/2010/main" val="313567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378AC73-8862-174B-884E-D4BB7A2DAF1D}"/>
              </a:ext>
            </a:extLst>
          </p:cNvPr>
          <p:cNvSpPr>
            <a:spLocks noGrp="1"/>
          </p:cNvSpPr>
          <p:nvPr>
            <p:ph type="body" sz="quarter" idx="21"/>
          </p:nvPr>
        </p:nvSpPr>
        <p:spPr>
          <a:xfrm>
            <a:off x="1244963" y="13083633"/>
            <a:ext cx="697627" cy="369332"/>
          </a:xfrm>
        </p:spPr>
        <p:txBody>
          <a:bodyPr/>
          <a:lstStyle/>
          <a:p>
            <a:r>
              <a:rPr lang="en-US" dirty="0"/>
              <a:t>2022</a:t>
            </a:r>
          </a:p>
        </p:txBody>
      </p:sp>
      <p:sp>
        <p:nvSpPr>
          <p:cNvPr id="3" name="Plassholder for lysbildenummer 2">
            <a:extLst>
              <a:ext uri="{FF2B5EF4-FFF2-40B4-BE49-F238E27FC236}">
                <a16:creationId xmlns:a16="http://schemas.microsoft.com/office/drawing/2014/main" id="{9E2FFACB-9880-AD41-91C7-86DA8166CCBF}"/>
              </a:ext>
            </a:extLst>
          </p:cNvPr>
          <p:cNvSpPr>
            <a:spLocks noGrp="1"/>
          </p:cNvSpPr>
          <p:nvPr>
            <p:ph type="sldNum" sz="quarter" idx="2"/>
          </p:nvPr>
        </p:nvSpPr>
        <p:spPr/>
        <p:txBody>
          <a:bodyPr/>
          <a:lstStyle/>
          <a:p>
            <a:fld id="{86CB4B4D-7CA3-9044-876B-883B54F8677D}" type="slidenum">
              <a:rPr lang="nb-NO" smtClean="0"/>
              <a:t>9</a:t>
            </a:fld>
            <a:endParaRPr lang="nb-NO"/>
          </a:p>
        </p:txBody>
      </p:sp>
      <p:sp>
        <p:nvSpPr>
          <p:cNvPr id="4" name="Plassholder for tekst 3">
            <a:extLst>
              <a:ext uri="{FF2B5EF4-FFF2-40B4-BE49-F238E27FC236}">
                <a16:creationId xmlns:a16="http://schemas.microsoft.com/office/drawing/2014/main" id="{278A28AC-1718-9C4D-8F67-D07A7100E296}"/>
              </a:ext>
            </a:extLst>
          </p:cNvPr>
          <p:cNvSpPr>
            <a:spLocks noGrp="1"/>
          </p:cNvSpPr>
          <p:nvPr>
            <p:ph type="body" sz="quarter" idx="24"/>
          </p:nvPr>
        </p:nvSpPr>
        <p:spPr/>
        <p:txBody>
          <a:bodyPr/>
          <a:lstStyle/>
          <a:p>
            <a:endParaRPr lang="en-US"/>
          </a:p>
        </p:txBody>
      </p:sp>
    </p:spTree>
    <p:extLst>
      <p:ext uri="{BB962C8B-B14F-4D97-AF65-F5344CB8AC3E}">
        <p14:creationId xmlns:p14="http://schemas.microsoft.com/office/powerpoint/2010/main" val="2470621381"/>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005E00"/>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179</Words>
  <Application>Microsoft Macintosh PowerPoint</Application>
  <PresentationFormat>Egendefinert</PresentationFormat>
  <Paragraphs>25</Paragraphs>
  <Slides>10</Slides>
  <Notes>0</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10</vt:i4>
      </vt:variant>
    </vt:vector>
  </HeadingPairs>
  <TitlesOfParts>
    <vt:vector size="13" baseType="lpstr">
      <vt:lpstr>Helvetica</vt:lpstr>
      <vt:lpstr>Helvetica Neue</vt:lpstr>
      <vt:lpstr>21_BasicWhite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cp:lastModifiedBy>Alex Punnerud</cp:lastModifiedBy>
  <cp:revision>1</cp:revision>
  <dcterms:modified xsi:type="dcterms:W3CDTF">2022-02-09T15:07:41Z</dcterms:modified>
</cp:coreProperties>
</file>