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800A-18BE-C542-8D8E-233378C9A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FA714-2706-9E43-A384-DA359466B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C843-C411-894D-849B-5A683C3E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7CD-049E-8B46-9361-DA59945D9CFF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2AD82-4214-4341-B0E5-364192FE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FD924-D7FF-5547-9440-5F26C2B5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FE08-1E6D-3A41-9617-79B479ACC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7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C687-F6A5-C94C-A9D9-FEDDC6CE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1CA7D-16B3-B540-B330-B32BF03E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7CD-049E-8B46-9361-DA59945D9CFF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05883-EF95-2546-BDDF-01F0A6AB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F13A3-C0FC-0B43-81B7-3915D089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FE08-1E6D-3A41-9617-79B479ACC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C687-F6A5-C94C-A9D9-FEDDC6CE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1CA7D-16B3-B540-B330-B32BF03E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7CD-049E-8B46-9361-DA59945D9CFF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05883-EF95-2546-BDDF-01F0A6AB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F13A3-C0FC-0B43-81B7-3915D089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FE08-1E6D-3A41-9617-79B479ACC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C687-F6A5-C94C-A9D9-FEDDC6CE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1CA7D-16B3-B540-B330-B32BF03E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7CD-049E-8B46-9361-DA59945D9CFF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05883-EF95-2546-BDDF-01F0A6AB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F13A3-C0FC-0B43-81B7-3915D089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FE08-1E6D-3A41-9617-79B479ACC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93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0F1F-8AB3-D442-A4BF-D3552C73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22143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CE31E-646B-E842-8B30-0C6D0C101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F5B9D-47F1-A742-82EC-8253B7C93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8F705-7D87-1843-BD05-67D1194E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7CD-049E-8B46-9361-DA59945D9CFF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11F4F-5E71-334C-BDC9-BFF12B77A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71238-0DD7-7443-AFB6-EEBF9D55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FE08-1E6D-3A41-9617-79B479ACC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60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B9716-D3EE-A747-9CEC-A1168CE5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96283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11660-31E6-E54A-8513-57E27B893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0D4BC-48F9-0944-AF0A-73E0A39EC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4346"/>
            <a:ext cx="3932237" cy="322464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E8A4A-D31C-A84C-8E6E-9D24255A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7CD-049E-8B46-9361-DA59945D9CFF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A2359-578B-F140-987C-73CD45F0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6C972-EEB2-5F4A-93BE-5CBF5351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FE08-1E6D-3A41-9617-79B479ACC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12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0403B-7FCF-324B-8D97-35A187FB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00A2F-1E3E-F347-AB13-A08C739B0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1420A-C4CF-6E48-B845-A5623C797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7CD-049E-8B46-9361-DA59945D9CFF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38437-EBCB-A242-88E4-B15B85EB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19A8A-7B6F-5148-8AC7-CC4A6B78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FE08-1E6D-3A41-9617-79B479ACC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2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2E853-6A88-9641-AF9D-30E6E2AAC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99751"/>
            <a:ext cx="2628900" cy="5077212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18F82-3166-F842-9C23-5653FD0D5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9749"/>
            <a:ext cx="7734300" cy="507721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9EFFA-6B60-974D-91C1-5BE76666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7CD-049E-8B46-9361-DA59945D9CFF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01505-5003-A449-A118-B55B961BF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B7017-2A35-2343-A3FD-28FBCA01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FE08-1E6D-3A41-9617-79B479ACC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9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92E6-97A8-EB4F-84AC-71F2F14B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9E5D4-72DF-C14D-A174-93DBBC9A3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A9443-6A99-4547-A92B-44FE124F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7CD-049E-8B46-9361-DA59945D9CFF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A406A-92F5-284E-ACEE-5AB32B69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77B32-58B6-3A40-A30A-55D4408F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FE08-1E6D-3A41-9617-79B479ACC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6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F9FF8-6082-B24E-A90A-1895FD9D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27657-A282-DA4A-95B9-095650101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F4A54-F201-0146-A92E-C0282DF3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7CD-049E-8B46-9361-DA59945D9CFF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828E9-4AD5-684E-822F-F7D1521B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77BF4-907B-C347-B49E-8A8D2758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FE08-1E6D-3A41-9617-79B479ACC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08B43-F267-D144-9619-2A3C5AA0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324"/>
            <a:ext cx="10515600" cy="12663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C073-A1E0-664E-89BE-4D95FD8AC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065"/>
            <a:ext cx="5181600" cy="36808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139A5-E316-7542-AC94-B9B2AE85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063"/>
            <a:ext cx="5181600" cy="36808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81FA5-01E2-7942-AAA3-44C15B3E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7CD-049E-8B46-9361-DA59945D9CFF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AA6DF-267F-F545-8F7F-08CA14C8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8D1BB-A3D8-EE45-B383-AAC583B7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FE08-1E6D-3A41-9617-79B479ACC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0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BD32A-1283-1442-B21B-0A9AEE3F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5611"/>
            <a:ext cx="10515600" cy="9216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6E5A0-96FD-0A43-AFE5-15ACE9260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505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1803C-1A78-A74A-8D90-827161F97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6BBC5-DDF7-0448-BCDA-EC50CDE20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505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1C6EE-00E0-0B46-AEEC-7164F7CE1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FEDC89-0852-A748-BD3C-6A8FC12A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7CD-049E-8B46-9361-DA59945D9CFF}" type="datetimeFigureOut">
              <a:rPr lang="en-US" smtClean="0"/>
              <a:t>12/6/21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D28C38-0B69-7F41-8698-41B8E917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213FB-C170-D94C-A7EE-749222FA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FE08-1E6D-3A41-9617-79B479ACC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F15EF-DD0D-424A-A079-BC8425EA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7CD-049E-8B46-9361-DA59945D9CFF}" type="datetimeFigureOut">
              <a:rPr lang="en-US" smtClean="0"/>
              <a:t>12/6/21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ACDFD-984E-5340-A11B-7DA14FF0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B873D-9B3E-C24A-BB0D-2EA3CF00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FE08-1E6D-3A41-9617-79B479ACC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C687-F6A5-C94C-A9D9-FEDDC6CE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1CA7D-16B3-B540-B330-B32BF03E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7CD-049E-8B46-9361-DA59945D9CFF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05883-EF95-2546-BDDF-01F0A6AB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F13A3-C0FC-0B43-81B7-3915D089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FE08-1E6D-3A41-9617-79B479ACC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4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C687-F6A5-C94C-A9D9-FEDDC6CE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1CA7D-16B3-B540-B330-B32BF03E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7CD-049E-8B46-9361-DA59945D9CFF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05883-EF95-2546-BDDF-01F0A6AB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F13A3-C0FC-0B43-81B7-3915D089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FE08-1E6D-3A41-9617-79B479ACC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3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C687-F6A5-C94C-A9D9-FEDDC6CE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1CA7D-16B3-B540-B330-B32BF03E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7CD-049E-8B46-9361-DA59945D9CFF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05883-EF95-2546-BDDF-01F0A6AB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F13A3-C0FC-0B43-81B7-3915D089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FE08-1E6D-3A41-9617-79B479ACC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7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BEA015-8321-0748-8113-A61329095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438" y="2038865"/>
            <a:ext cx="9364362" cy="12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5C325-2846-6B4E-9BA1-D6AB276A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9438" y="3428999"/>
            <a:ext cx="9364362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52752-4309-F346-9226-E780AB139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597CD-049E-8B46-9361-DA59945D9CFF}" type="datetimeFigureOut">
              <a:rPr lang="en-US" smtClean="0"/>
              <a:t>12/6/21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646B0-E4BF-714E-BDC9-FA922CBC8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5703F-2062-7445-954B-F9C5D10F9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0FE08-1E6D-3A41-9617-79B479ACC1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5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7" r:id="rId7"/>
    <p:sldLayoutId id="2147483669" r:id="rId8"/>
    <p:sldLayoutId id="2147483671" r:id="rId9"/>
    <p:sldLayoutId id="2147483670" r:id="rId10"/>
    <p:sldLayoutId id="2147483654" r:id="rId11"/>
    <p:sldLayoutId id="2147483668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NN Nouvelle Grotesk Bold" panose="020B0504030205020103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NN Nouvelle Grotesk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NN Nouvelle Grotesk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NN Nouvelle Grotesk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NN Nouvelle Grotesk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NN Nouvelle Grotesk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337E0-1811-3442-83C3-AE58B787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>
                <a:latin typeface="NN Nouvelle Grotesk Bold" panose="020B0504030205020103"/>
              </a:rPr>
              <a:t>Payzone</a:t>
            </a:r>
            <a:r>
              <a:rPr lang="en-US" sz="4800" b="1" dirty="0">
                <a:latin typeface="NN Nouvelle Grotesk Bold" panose="020B0504030205020103"/>
              </a:rPr>
              <a:t> </a:t>
            </a:r>
            <a:r>
              <a:rPr lang="en-US" sz="4800" b="1" dirty="0" err="1">
                <a:latin typeface="NN Nouvelle Grotesk Bold" panose="020B0504030205020103"/>
              </a:rPr>
              <a:t>Powerpoint</a:t>
            </a:r>
            <a:br>
              <a:rPr lang="en-US" sz="4800" b="1" dirty="0">
                <a:latin typeface="NN Nouvelle Grotesk Bold" panose="020B0504030205020103"/>
              </a:rPr>
            </a:br>
            <a:r>
              <a:rPr lang="en-US" sz="4800" b="1" dirty="0">
                <a:latin typeface="NN Nouvelle Grotesk Bold" panose="020B0504030205020103"/>
              </a:rPr>
              <a:t>Template 1.1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0C33005-5301-4141-9677-260C02368318}"/>
              </a:ext>
            </a:extLst>
          </p:cNvPr>
          <p:cNvSpPr txBox="1">
            <a:spLocks/>
          </p:cNvSpPr>
          <p:nvPr/>
        </p:nvSpPr>
        <p:spPr>
          <a:xfrm>
            <a:off x="1989438" y="3430344"/>
            <a:ext cx="9364362" cy="1052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NN Nouvelle Grotesk Bold" panose="020B0504030205020103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NN Nouvelle Grotesk Light" panose="020B0304030205020103" pitchFamily="34" charset="77"/>
              </a:rPr>
              <a:t>Created by Alkamee</a:t>
            </a:r>
          </a:p>
          <a:p>
            <a:r>
              <a:rPr lang="en-US" sz="2400" dirty="0">
                <a:latin typeface="NN Nouvelle Grotesk Light" panose="020B0304030205020103" pitchFamily="34" charset="77"/>
              </a:rPr>
              <a:t>On this day</a:t>
            </a:r>
          </a:p>
        </p:txBody>
      </p:sp>
    </p:spTree>
    <p:extLst>
      <p:ext uri="{BB962C8B-B14F-4D97-AF65-F5344CB8AC3E}">
        <p14:creationId xmlns:p14="http://schemas.microsoft.com/office/powerpoint/2010/main" val="224305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F53D0E-69F5-724C-9364-30320539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based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74434-6BD8-AD4B-BD22-1AE29A222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  <a:p>
            <a:r>
              <a:rPr lang="en-US" dirty="0"/>
              <a:t>Second Bullet</a:t>
            </a:r>
          </a:p>
        </p:txBody>
      </p:sp>
    </p:spTree>
    <p:extLst>
      <p:ext uri="{BB962C8B-B14F-4D97-AF65-F5344CB8AC3E}">
        <p14:creationId xmlns:p14="http://schemas.microsoft.com/office/powerpoint/2010/main" val="40298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FA9694-A243-1A40-B4F1-6474560E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D6B101-89C1-A543-A45B-0938289079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Paragraph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AAB57-8B24-2B4C-A123-FE554030A0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Second Paragraph</a:t>
            </a:r>
          </a:p>
        </p:txBody>
      </p:sp>
    </p:spTree>
    <p:extLst>
      <p:ext uri="{BB962C8B-B14F-4D97-AF65-F5344CB8AC3E}">
        <p14:creationId xmlns:p14="http://schemas.microsoft.com/office/powerpoint/2010/main" val="353421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99DF8B-DC59-FF40-AC05-79AB2554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437" y="2038865"/>
            <a:ext cx="7979511" cy="1926848"/>
          </a:xfrm>
        </p:spPr>
        <p:txBody>
          <a:bodyPr>
            <a:noAutofit/>
          </a:bodyPr>
          <a:lstStyle/>
          <a:p>
            <a:r>
              <a:rPr lang="en-US" sz="6000" dirty="0"/>
              <a:t>01 This is a chapter divider slide</a:t>
            </a:r>
          </a:p>
        </p:txBody>
      </p:sp>
    </p:spTree>
    <p:extLst>
      <p:ext uri="{BB962C8B-B14F-4D97-AF65-F5344CB8AC3E}">
        <p14:creationId xmlns:p14="http://schemas.microsoft.com/office/powerpoint/2010/main" val="233503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4BCB234E-4AD5-0445-8BA2-6E7E8465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437" y="2038865"/>
            <a:ext cx="7979511" cy="1926848"/>
          </a:xfrm>
        </p:spPr>
        <p:txBody>
          <a:bodyPr>
            <a:noAutofit/>
          </a:bodyPr>
          <a:lstStyle/>
          <a:p>
            <a:r>
              <a:rPr lang="en-US" sz="6000" dirty="0"/>
              <a:t>02 This is a chapter divider slide</a:t>
            </a:r>
          </a:p>
        </p:txBody>
      </p:sp>
    </p:spTree>
    <p:extLst>
      <p:ext uri="{BB962C8B-B14F-4D97-AF65-F5344CB8AC3E}">
        <p14:creationId xmlns:p14="http://schemas.microsoft.com/office/powerpoint/2010/main" val="45698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2595E643-A41A-0246-879B-9340874F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437" y="2038865"/>
            <a:ext cx="7979511" cy="1926848"/>
          </a:xfrm>
        </p:spPr>
        <p:txBody>
          <a:bodyPr>
            <a:noAutofit/>
          </a:bodyPr>
          <a:lstStyle/>
          <a:p>
            <a:r>
              <a:rPr lang="en-US" sz="6000" dirty="0"/>
              <a:t>03 This is a chapter divider slide</a:t>
            </a:r>
          </a:p>
        </p:txBody>
      </p:sp>
    </p:spTree>
    <p:extLst>
      <p:ext uri="{BB962C8B-B14F-4D97-AF65-F5344CB8AC3E}">
        <p14:creationId xmlns:p14="http://schemas.microsoft.com/office/powerpoint/2010/main" val="304817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97A2D2C2-AB11-1542-82FC-9D19BC19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437" y="2038865"/>
            <a:ext cx="7979511" cy="1926848"/>
          </a:xfrm>
        </p:spPr>
        <p:txBody>
          <a:bodyPr>
            <a:noAutofit/>
          </a:bodyPr>
          <a:lstStyle/>
          <a:p>
            <a:r>
              <a:rPr lang="en-US" sz="6000" dirty="0"/>
              <a:t>04 This is a chapter divider slide</a:t>
            </a:r>
          </a:p>
        </p:txBody>
      </p:sp>
    </p:spTree>
    <p:extLst>
      <p:ext uri="{BB962C8B-B14F-4D97-AF65-F5344CB8AC3E}">
        <p14:creationId xmlns:p14="http://schemas.microsoft.com/office/powerpoint/2010/main" val="301914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4670AE1C-6E0A-304B-822C-1C852AC6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437" y="2038865"/>
            <a:ext cx="7979511" cy="1926848"/>
          </a:xfrm>
        </p:spPr>
        <p:txBody>
          <a:bodyPr>
            <a:noAutofit/>
          </a:bodyPr>
          <a:lstStyle/>
          <a:p>
            <a:r>
              <a:rPr lang="en-US" sz="6000" dirty="0"/>
              <a:t>05 This is a chapter divider slide</a:t>
            </a:r>
          </a:p>
        </p:txBody>
      </p:sp>
    </p:spTree>
    <p:extLst>
      <p:ext uri="{BB962C8B-B14F-4D97-AF65-F5344CB8AC3E}">
        <p14:creationId xmlns:p14="http://schemas.microsoft.com/office/powerpoint/2010/main" val="38790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3970CB80-A2F2-1C4C-9AC2-AB82798F4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437" y="2038865"/>
            <a:ext cx="7979511" cy="1926848"/>
          </a:xfrm>
        </p:spPr>
        <p:txBody>
          <a:bodyPr>
            <a:noAutofit/>
          </a:bodyPr>
          <a:lstStyle/>
          <a:p>
            <a:r>
              <a:rPr lang="en-US" sz="6000" dirty="0"/>
              <a:t>06 This is a chapter divider slide</a:t>
            </a:r>
          </a:p>
        </p:txBody>
      </p:sp>
    </p:spTree>
    <p:extLst>
      <p:ext uri="{BB962C8B-B14F-4D97-AF65-F5344CB8AC3E}">
        <p14:creationId xmlns:p14="http://schemas.microsoft.com/office/powerpoint/2010/main" val="376943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67</Words>
  <Application>Microsoft Macintosh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NN Nouvelle Grotesk Bold</vt:lpstr>
      <vt:lpstr>NN Nouvelle Grotesk Light</vt:lpstr>
      <vt:lpstr>Office Theme</vt:lpstr>
      <vt:lpstr>Payzone Powerpoint Template 1.1</vt:lpstr>
      <vt:lpstr>Text based slide</vt:lpstr>
      <vt:lpstr>Two column layout</vt:lpstr>
      <vt:lpstr>01 This is a chapter divider slide</vt:lpstr>
      <vt:lpstr>02 This is a chapter divider slide</vt:lpstr>
      <vt:lpstr>03 This is a chapter divider slide</vt:lpstr>
      <vt:lpstr>04 This is a chapter divider slide</vt:lpstr>
      <vt:lpstr>05 This is a chapter divider slide</vt:lpstr>
      <vt:lpstr>06 This is a chapter divider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 Dillon</dc:creator>
  <cp:lastModifiedBy>Nik Dillon</cp:lastModifiedBy>
  <cp:revision>4</cp:revision>
  <dcterms:created xsi:type="dcterms:W3CDTF">2021-12-06T16:10:19Z</dcterms:created>
  <dcterms:modified xsi:type="dcterms:W3CDTF">2021-12-06T17:00:42Z</dcterms:modified>
</cp:coreProperties>
</file>