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515F"/>
    <a:srgbClr val="769E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/>
    <p:restoredTop sz="94694"/>
  </p:normalViewPr>
  <p:slideViewPr>
    <p:cSldViewPr snapToGrid="0" snapToObjects="1" showGuides="1">
      <p:cViewPr varScale="1">
        <p:scale>
          <a:sx n="121" d="100"/>
          <a:sy n="121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85581-3A57-CE45-A676-6650D7F54D38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BD763-82FC-D84D-A3EF-7E7B559F0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28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82478B2-C462-A047-B78D-69580BAB83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1413" y="401591"/>
            <a:ext cx="2280212" cy="1103289"/>
          </a:xfrm>
          <a:prstGeom prst="rect">
            <a:avLst/>
          </a:prstGeom>
        </p:spPr>
      </p:pic>
      <p:sp>
        <p:nvSpPr>
          <p:cNvPr id="16" name="Title 11">
            <a:extLst>
              <a:ext uri="{FF2B5EF4-FFF2-40B4-BE49-F238E27FC236}">
                <a16:creationId xmlns:a16="http://schemas.microsoft.com/office/drawing/2014/main" id="{94A7CA45-0335-9E4B-8E2B-D4CCFFA983E2}"/>
              </a:ext>
            </a:extLst>
          </p:cNvPr>
          <p:cNvSpPr txBox="1">
            <a:spLocks/>
          </p:cNvSpPr>
          <p:nvPr userDrawn="1"/>
        </p:nvSpPr>
        <p:spPr>
          <a:xfrm>
            <a:off x="486730" y="5995196"/>
            <a:ext cx="3056570" cy="266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200" b="1" spc="300" dirty="0">
                <a:solidFill>
                  <a:srgbClr val="769E46"/>
                </a:solidFill>
              </a:rPr>
              <a:t>ADAM LESPERANCE</a:t>
            </a:r>
          </a:p>
        </p:txBody>
      </p:sp>
      <p:sp>
        <p:nvSpPr>
          <p:cNvPr id="17" name="Title 11">
            <a:extLst>
              <a:ext uri="{FF2B5EF4-FFF2-40B4-BE49-F238E27FC236}">
                <a16:creationId xmlns:a16="http://schemas.microsoft.com/office/drawing/2014/main" id="{F50AE6D3-9B85-2446-9F3A-55E0A6F5693E}"/>
              </a:ext>
            </a:extLst>
          </p:cNvPr>
          <p:cNvSpPr txBox="1">
            <a:spLocks/>
          </p:cNvSpPr>
          <p:nvPr userDrawn="1"/>
        </p:nvSpPr>
        <p:spPr>
          <a:xfrm>
            <a:off x="8648702" y="5995195"/>
            <a:ext cx="3056570" cy="266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r"/>
            <a:r>
              <a:rPr lang="en-US" sz="1200" b="1" spc="300" dirty="0" err="1">
                <a:solidFill>
                  <a:srgbClr val="769E46"/>
                </a:solidFill>
              </a:rPr>
              <a:t>myCGFINANCIAL.COM</a:t>
            </a:r>
            <a:endParaRPr lang="en-US" sz="1200" b="1" spc="300" dirty="0">
              <a:solidFill>
                <a:srgbClr val="769E46"/>
              </a:solidFill>
            </a:endParaRPr>
          </a:p>
        </p:txBody>
      </p:sp>
      <p:sp>
        <p:nvSpPr>
          <p:cNvPr id="18" name="Title 11">
            <a:extLst>
              <a:ext uri="{FF2B5EF4-FFF2-40B4-BE49-F238E27FC236}">
                <a16:creationId xmlns:a16="http://schemas.microsoft.com/office/drawing/2014/main" id="{FC1F41E6-E755-D74B-9E79-A2F783AFAA59}"/>
              </a:ext>
            </a:extLst>
          </p:cNvPr>
          <p:cNvSpPr txBox="1">
            <a:spLocks/>
          </p:cNvSpPr>
          <p:nvPr userDrawn="1"/>
        </p:nvSpPr>
        <p:spPr>
          <a:xfrm>
            <a:off x="9785917" y="1210025"/>
            <a:ext cx="1947953" cy="266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r"/>
            <a:r>
              <a:rPr lang="en-US" sz="1200" b="1" spc="0" dirty="0">
                <a:solidFill>
                  <a:srgbClr val="769E46"/>
                </a:solidFill>
              </a:rPr>
              <a:t>Slide </a:t>
            </a:r>
            <a:fld id="{A2231AD9-406B-7748-9A54-D7F4215BB2F4}" type="slidenum">
              <a:rPr lang="en-US" sz="1200" b="1" spc="0" smtClean="0">
                <a:solidFill>
                  <a:srgbClr val="769E46"/>
                </a:solidFill>
              </a:rPr>
              <a:t>‹#›</a:t>
            </a:fld>
            <a:endParaRPr lang="en-US" sz="1200" b="1" spc="0" dirty="0">
              <a:solidFill>
                <a:srgbClr val="769E46"/>
              </a:solidFill>
            </a:endParaRPr>
          </a:p>
        </p:txBody>
      </p:sp>
      <p:sp>
        <p:nvSpPr>
          <p:cNvPr id="19" name="Title 11">
            <a:extLst>
              <a:ext uri="{FF2B5EF4-FFF2-40B4-BE49-F238E27FC236}">
                <a16:creationId xmlns:a16="http://schemas.microsoft.com/office/drawing/2014/main" id="{97586C50-9C93-3F42-9008-B55CFCFDAD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982" y="1788487"/>
            <a:ext cx="10515600" cy="2667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 spc="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HELLO &amp; WELCOME!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9506AEF7-E235-6A48-9985-354B7CF8F131}"/>
              </a:ext>
            </a:extLst>
          </p:cNvPr>
          <p:cNvSpPr txBox="1">
            <a:spLocks/>
          </p:cNvSpPr>
          <p:nvPr userDrawn="1"/>
        </p:nvSpPr>
        <p:spPr>
          <a:xfrm>
            <a:off x="486730" y="6341408"/>
            <a:ext cx="11218540" cy="266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600" b="0" i="0" u="none" strike="noStrike" kern="1200" spc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Advisory Services offered through CG Advisory Services, an SEC Registered Investment Adviser. Securities offered through </a:t>
            </a:r>
            <a:r>
              <a:rPr lang="en-US" sz="600" b="0" i="0" u="none" strike="noStrike" kern="1200" spc="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Geneos</a:t>
            </a:r>
            <a:r>
              <a:rPr lang="en-US" sz="600" b="0" i="0" u="none" strike="noStrike" kern="1200" spc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Wealth Management Inc. Member FINRA/SIPC</a:t>
            </a:r>
            <a:endParaRPr lang="en-US" sz="600" b="1" spc="0" dirty="0">
              <a:solidFill>
                <a:srgbClr val="769E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38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4" userDrawn="1">
          <p15:clr>
            <a:srgbClr val="FBAE40"/>
          </p15:clr>
        </p15:guide>
        <p15:guide id="2" pos="4080" userDrawn="1">
          <p15:clr>
            <a:srgbClr val="FBAE40"/>
          </p15:clr>
        </p15:guide>
        <p15:guide id="3" pos="5592" userDrawn="1">
          <p15:clr>
            <a:srgbClr val="FBAE40"/>
          </p15:clr>
        </p15:guide>
        <p15:guide id="4" pos="5928" userDrawn="1">
          <p15:clr>
            <a:srgbClr val="FBAE40"/>
          </p15:clr>
        </p15:guide>
        <p15:guide id="5" pos="7320" userDrawn="1">
          <p15:clr>
            <a:srgbClr val="FBAE40"/>
          </p15:clr>
        </p15:guide>
        <p15:guide id="6" pos="2232" userDrawn="1">
          <p15:clr>
            <a:srgbClr val="FBAE40"/>
          </p15:clr>
        </p15:guide>
        <p15:guide id="7" pos="1896" userDrawn="1">
          <p15:clr>
            <a:srgbClr val="FBAE40"/>
          </p15:clr>
        </p15:guide>
        <p15:guide id="8" pos="360" userDrawn="1">
          <p15:clr>
            <a:srgbClr val="FBAE40"/>
          </p15:clr>
        </p15:guide>
        <p15:guide id="9" orient="horz" pos="1896" userDrawn="1">
          <p15:clr>
            <a:srgbClr val="FBAE40"/>
          </p15:clr>
        </p15:guide>
        <p15:guide id="10" orient="horz" pos="1344" userDrawn="1">
          <p15:clr>
            <a:srgbClr val="FBAE40"/>
          </p15:clr>
        </p15:guide>
        <p15:guide id="11" orient="horz" pos="1176" userDrawn="1">
          <p15:clr>
            <a:srgbClr val="FBAE40"/>
          </p15:clr>
        </p15:guide>
        <p15:guide id="12" orient="horz" pos="864" userDrawn="1">
          <p15:clr>
            <a:srgbClr val="FBAE40"/>
          </p15:clr>
        </p15:guide>
        <p15:guide id="13" orient="horz" pos="3936" userDrawn="1">
          <p15:clr>
            <a:srgbClr val="FBAE40"/>
          </p15:clr>
        </p15:guide>
        <p15:guide id="15" orient="horz" pos="3696" userDrawn="1">
          <p15:clr>
            <a:srgbClr val="FBAE40"/>
          </p15:clr>
        </p15:guide>
        <p15:guide id="16" orient="horz" pos="172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09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>
            <a:extLst>
              <a:ext uri="{FF2B5EF4-FFF2-40B4-BE49-F238E27FC236}">
                <a16:creationId xmlns:a16="http://schemas.microsoft.com/office/drawing/2014/main" id="{02DAA786-DB3B-8C45-8D96-091D2686BAF2}"/>
              </a:ext>
            </a:extLst>
          </p:cNvPr>
          <p:cNvSpPr txBox="1">
            <a:spLocks/>
          </p:cNvSpPr>
          <p:nvPr/>
        </p:nvSpPr>
        <p:spPr>
          <a:xfrm>
            <a:off x="480908" y="2810205"/>
            <a:ext cx="11139591" cy="2667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000" b="0" spc="0" dirty="0">
                <a:solidFill>
                  <a:srgbClr val="769E46"/>
                </a:solidFill>
              </a:rPr>
              <a:t>Lorem ipsum dolor sit.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162A619D-41CB-F544-9AC1-C51D12B82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981" y="1788487"/>
            <a:ext cx="11139591" cy="34511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 spc="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HELLO &amp; WELCOME!</a:t>
            </a:r>
          </a:p>
        </p:txBody>
      </p:sp>
    </p:spTree>
    <p:extLst>
      <p:ext uri="{BB962C8B-B14F-4D97-AF65-F5344CB8AC3E}">
        <p14:creationId xmlns:p14="http://schemas.microsoft.com/office/powerpoint/2010/main" val="154767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>
            <a:extLst>
              <a:ext uri="{FF2B5EF4-FFF2-40B4-BE49-F238E27FC236}">
                <a16:creationId xmlns:a16="http://schemas.microsoft.com/office/drawing/2014/main" id="{02DAA786-DB3B-8C45-8D96-091D2686BAF2}"/>
              </a:ext>
            </a:extLst>
          </p:cNvPr>
          <p:cNvSpPr txBox="1">
            <a:spLocks/>
          </p:cNvSpPr>
          <p:nvPr/>
        </p:nvSpPr>
        <p:spPr>
          <a:xfrm>
            <a:off x="480909" y="2995152"/>
            <a:ext cx="5462691" cy="8394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000" b="0" spc="0" dirty="0">
                <a:solidFill>
                  <a:srgbClr val="769E46"/>
                </a:solidFill>
              </a:rPr>
              <a:t>Lorem ipsum dolor sit </a:t>
            </a:r>
            <a:r>
              <a:rPr lang="en-US" sz="2000" b="0" spc="0" dirty="0" err="1">
                <a:solidFill>
                  <a:srgbClr val="769E46"/>
                </a:solidFill>
              </a:rPr>
              <a:t>amet</a:t>
            </a:r>
            <a:r>
              <a:rPr lang="en-US" sz="2000" b="0" spc="0" dirty="0">
                <a:solidFill>
                  <a:srgbClr val="769E46"/>
                </a:solidFill>
              </a:rPr>
              <a:t>, </a:t>
            </a:r>
            <a:r>
              <a:rPr lang="en-US" sz="2000" b="0" spc="0" dirty="0" err="1">
                <a:solidFill>
                  <a:srgbClr val="769E46"/>
                </a:solidFill>
              </a:rPr>
              <a:t>consectetur</a:t>
            </a:r>
            <a:r>
              <a:rPr lang="en-US" sz="2000" b="0" spc="0" dirty="0">
                <a:solidFill>
                  <a:srgbClr val="769E46"/>
                </a:solidFill>
              </a:rPr>
              <a:t> </a:t>
            </a:r>
            <a:r>
              <a:rPr lang="en-US" sz="2000" b="0" spc="0" dirty="0" err="1">
                <a:solidFill>
                  <a:srgbClr val="769E46"/>
                </a:solidFill>
              </a:rPr>
              <a:t>lorpse</a:t>
            </a:r>
            <a:r>
              <a:rPr lang="en-US" sz="2000" b="0" spc="0" dirty="0">
                <a:solidFill>
                  <a:srgbClr val="769E46"/>
                </a:solidFill>
              </a:rPr>
              <a:t> </a:t>
            </a:r>
            <a:r>
              <a:rPr lang="en-US" sz="2000" b="0" spc="0" dirty="0" err="1">
                <a:solidFill>
                  <a:srgbClr val="769E46"/>
                </a:solidFill>
              </a:rPr>
              <a:t>adipiscing</a:t>
            </a:r>
            <a:r>
              <a:rPr lang="en-US" sz="2000" b="0" spc="0" dirty="0">
                <a:solidFill>
                  <a:srgbClr val="769E46"/>
                </a:solidFill>
              </a:rPr>
              <a:t> </a:t>
            </a:r>
            <a:r>
              <a:rPr lang="en-US" sz="2000" b="0" spc="0" dirty="0" err="1">
                <a:solidFill>
                  <a:srgbClr val="769E46"/>
                </a:solidFill>
              </a:rPr>
              <a:t>elit</a:t>
            </a:r>
            <a:r>
              <a:rPr lang="en-US" sz="2000" b="0" spc="0" dirty="0">
                <a:solidFill>
                  <a:srgbClr val="769E46"/>
                </a:solidFill>
              </a:rPr>
              <a:t>, sed do </a:t>
            </a:r>
            <a:r>
              <a:rPr lang="en-US" sz="2000" b="0" spc="0" dirty="0" err="1">
                <a:solidFill>
                  <a:srgbClr val="769E46"/>
                </a:solidFill>
              </a:rPr>
              <a:t>eiusmod</a:t>
            </a:r>
            <a:r>
              <a:rPr lang="en-US" sz="2000" b="0" spc="0" dirty="0">
                <a:solidFill>
                  <a:srgbClr val="769E46"/>
                </a:solidFill>
              </a:rPr>
              <a:t> </a:t>
            </a:r>
            <a:r>
              <a:rPr lang="en-US" sz="2000" b="0" spc="0" dirty="0" err="1">
                <a:solidFill>
                  <a:srgbClr val="769E46"/>
                </a:solidFill>
              </a:rPr>
              <a:t>hikl</a:t>
            </a:r>
            <a:r>
              <a:rPr lang="en-US" sz="2000" b="0" spc="0" dirty="0">
                <a:solidFill>
                  <a:srgbClr val="769E46"/>
                </a:solidFill>
              </a:rPr>
              <a:t>.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162A619D-41CB-F544-9AC1-C51D12B82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981" y="1788487"/>
            <a:ext cx="11139591" cy="102171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 spc="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52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>
            <a:extLst>
              <a:ext uri="{FF2B5EF4-FFF2-40B4-BE49-F238E27FC236}">
                <a16:creationId xmlns:a16="http://schemas.microsoft.com/office/drawing/2014/main" id="{02DAA786-DB3B-8C45-8D96-091D2686BAF2}"/>
              </a:ext>
            </a:extLst>
          </p:cNvPr>
          <p:cNvSpPr txBox="1">
            <a:spLocks/>
          </p:cNvSpPr>
          <p:nvPr/>
        </p:nvSpPr>
        <p:spPr>
          <a:xfrm>
            <a:off x="471981" y="2522232"/>
            <a:ext cx="8396391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000" b="0" spc="0" dirty="0">
                <a:solidFill>
                  <a:srgbClr val="769E46"/>
                </a:solidFill>
              </a:rPr>
              <a:t>Sub-title for the slide or description.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162A619D-41CB-F544-9AC1-C51D12B82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981" y="1788487"/>
            <a:ext cx="11139591" cy="45326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 spc="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4" name="Title 11">
            <a:extLst>
              <a:ext uri="{FF2B5EF4-FFF2-40B4-BE49-F238E27FC236}">
                <a16:creationId xmlns:a16="http://schemas.microsoft.com/office/drawing/2014/main" id="{D0E28B26-8CBB-6A4D-A281-9E839CF21A9F}"/>
              </a:ext>
            </a:extLst>
          </p:cNvPr>
          <p:cNvSpPr txBox="1">
            <a:spLocks/>
          </p:cNvSpPr>
          <p:nvPr/>
        </p:nvSpPr>
        <p:spPr>
          <a:xfrm>
            <a:off x="471981" y="3212190"/>
            <a:ext cx="2537920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800" b="0" spc="300" dirty="0">
                <a:solidFill>
                  <a:srgbClr val="47515F"/>
                </a:solidFill>
              </a:rPr>
              <a:t>Title</a:t>
            </a:r>
          </a:p>
        </p:txBody>
      </p:sp>
      <p:sp>
        <p:nvSpPr>
          <p:cNvPr id="6" name="Title 11">
            <a:extLst>
              <a:ext uri="{FF2B5EF4-FFF2-40B4-BE49-F238E27FC236}">
                <a16:creationId xmlns:a16="http://schemas.microsoft.com/office/drawing/2014/main" id="{7A9664E3-D2EA-AF4F-9E48-60D239DC1CB0}"/>
              </a:ext>
            </a:extLst>
          </p:cNvPr>
          <p:cNvSpPr txBox="1">
            <a:spLocks/>
          </p:cNvSpPr>
          <p:nvPr/>
        </p:nvSpPr>
        <p:spPr>
          <a:xfrm>
            <a:off x="3459612" y="3197440"/>
            <a:ext cx="2537920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800" b="0" spc="300" dirty="0">
                <a:solidFill>
                  <a:srgbClr val="47515F"/>
                </a:solidFill>
              </a:rPr>
              <a:t>Title</a:t>
            </a:r>
          </a:p>
        </p:txBody>
      </p:sp>
      <p:sp>
        <p:nvSpPr>
          <p:cNvPr id="8" name="Title 11">
            <a:extLst>
              <a:ext uri="{FF2B5EF4-FFF2-40B4-BE49-F238E27FC236}">
                <a16:creationId xmlns:a16="http://schemas.microsoft.com/office/drawing/2014/main" id="{C3C03CA1-A34F-EF45-A858-C378257F2E72}"/>
              </a:ext>
            </a:extLst>
          </p:cNvPr>
          <p:cNvSpPr txBox="1">
            <a:spLocks/>
          </p:cNvSpPr>
          <p:nvPr/>
        </p:nvSpPr>
        <p:spPr>
          <a:xfrm>
            <a:off x="6398372" y="3197440"/>
            <a:ext cx="2537920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800" b="0" spc="300" dirty="0">
                <a:solidFill>
                  <a:srgbClr val="47515F"/>
                </a:solidFill>
              </a:rPr>
              <a:t>Title</a:t>
            </a:r>
          </a:p>
        </p:txBody>
      </p:sp>
      <p:sp>
        <p:nvSpPr>
          <p:cNvPr id="9" name="Title 11">
            <a:extLst>
              <a:ext uri="{FF2B5EF4-FFF2-40B4-BE49-F238E27FC236}">
                <a16:creationId xmlns:a16="http://schemas.microsoft.com/office/drawing/2014/main" id="{CABDF56F-74AF-2342-ADB6-89759EC43E1F}"/>
              </a:ext>
            </a:extLst>
          </p:cNvPr>
          <p:cNvSpPr txBox="1">
            <a:spLocks/>
          </p:cNvSpPr>
          <p:nvPr/>
        </p:nvSpPr>
        <p:spPr>
          <a:xfrm>
            <a:off x="9337132" y="3197440"/>
            <a:ext cx="2537920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800" b="0" spc="300" dirty="0">
                <a:solidFill>
                  <a:srgbClr val="47515F"/>
                </a:solidFill>
              </a:rPr>
              <a:t>Title</a:t>
            </a:r>
          </a:p>
        </p:txBody>
      </p:sp>
      <p:sp>
        <p:nvSpPr>
          <p:cNvPr id="10" name="Title 11">
            <a:extLst>
              <a:ext uri="{FF2B5EF4-FFF2-40B4-BE49-F238E27FC236}">
                <a16:creationId xmlns:a16="http://schemas.microsoft.com/office/drawing/2014/main" id="{D123760D-DEF6-AA41-AD9A-CCDF240CDE80}"/>
              </a:ext>
            </a:extLst>
          </p:cNvPr>
          <p:cNvSpPr txBox="1">
            <a:spLocks/>
          </p:cNvSpPr>
          <p:nvPr/>
        </p:nvSpPr>
        <p:spPr>
          <a:xfrm>
            <a:off x="471980" y="3444239"/>
            <a:ext cx="2537920" cy="1854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spc="0" dirty="0">
              <a:solidFill>
                <a:srgbClr val="47515F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C8EC670-A4E6-3E44-B382-4A08A9D87B59}"/>
              </a:ext>
            </a:extLst>
          </p:cNvPr>
          <p:cNvSpPr txBox="1">
            <a:spLocks/>
          </p:cNvSpPr>
          <p:nvPr/>
        </p:nvSpPr>
        <p:spPr>
          <a:xfrm>
            <a:off x="3459612" y="3444238"/>
            <a:ext cx="2537920" cy="1854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spc="0" dirty="0">
              <a:solidFill>
                <a:srgbClr val="47515F"/>
              </a:solidFill>
            </a:endParaRP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6BDF8060-63CF-FE4E-9894-81DC22DC6145}"/>
              </a:ext>
            </a:extLst>
          </p:cNvPr>
          <p:cNvSpPr txBox="1">
            <a:spLocks/>
          </p:cNvSpPr>
          <p:nvPr/>
        </p:nvSpPr>
        <p:spPr>
          <a:xfrm>
            <a:off x="6398372" y="3352304"/>
            <a:ext cx="2537920" cy="1854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spc="0" dirty="0">
              <a:solidFill>
                <a:srgbClr val="47515F"/>
              </a:solidFill>
            </a:endParaRPr>
          </a:p>
        </p:txBody>
      </p:sp>
      <p:sp>
        <p:nvSpPr>
          <p:cNvPr id="14" name="Title 11">
            <a:extLst>
              <a:ext uri="{FF2B5EF4-FFF2-40B4-BE49-F238E27FC236}">
                <a16:creationId xmlns:a16="http://schemas.microsoft.com/office/drawing/2014/main" id="{89858003-79EE-6E40-8AE8-8218F4BA63C6}"/>
              </a:ext>
            </a:extLst>
          </p:cNvPr>
          <p:cNvSpPr txBox="1">
            <a:spLocks/>
          </p:cNvSpPr>
          <p:nvPr/>
        </p:nvSpPr>
        <p:spPr>
          <a:xfrm>
            <a:off x="9337132" y="3340999"/>
            <a:ext cx="2537920" cy="1854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spc="0" dirty="0">
                <a:solidFill>
                  <a:srgbClr val="47515F"/>
                </a:solidFill>
              </a:rPr>
              <a:t>Bullet 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spc="0" dirty="0">
              <a:solidFill>
                <a:srgbClr val="4751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715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>
            <a:extLst>
              <a:ext uri="{FF2B5EF4-FFF2-40B4-BE49-F238E27FC236}">
                <a16:creationId xmlns:a16="http://schemas.microsoft.com/office/drawing/2014/main" id="{02DAA786-DB3B-8C45-8D96-091D2686BAF2}"/>
              </a:ext>
            </a:extLst>
          </p:cNvPr>
          <p:cNvSpPr txBox="1">
            <a:spLocks/>
          </p:cNvSpPr>
          <p:nvPr/>
        </p:nvSpPr>
        <p:spPr>
          <a:xfrm>
            <a:off x="471981" y="2522232"/>
            <a:ext cx="8396391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000" b="0" spc="0" dirty="0">
                <a:solidFill>
                  <a:srgbClr val="769E46"/>
                </a:solidFill>
              </a:rPr>
              <a:t>Sub-title for the slide or description.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162A619D-41CB-F544-9AC1-C51D12B82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981" y="1788487"/>
            <a:ext cx="11139591" cy="45326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 spc="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6BDF8060-63CF-FE4E-9894-81DC22DC6145}"/>
              </a:ext>
            </a:extLst>
          </p:cNvPr>
          <p:cNvSpPr txBox="1">
            <a:spLocks/>
          </p:cNvSpPr>
          <p:nvPr/>
        </p:nvSpPr>
        <p:spPr>
          <a:xfrm>
            <a:off x="6398372" y="3256173"/>
            <a:ext cx="5213200" cy="14158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1600" b="0" spc="300" dirty="0">
                <a:solidFill>
                  <a:srgbClr val="47515F"/>
                </a:solidFill>
              </a:rPr>
              <a:t>Ut </a:t>
            </a:r>
            <a:r>
              <a:rPr lang="en-US" sz="1600" b="0" spc="300" dirty="0" err="1">
                <a:solidFill>
                  <a:srgbClr val="47515F"/>
                </a:solidFill>
              </a:rPr>
              <a:t>morbi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tincidunt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augue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interdum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velit</a:t>
            </a:r>
            <a:r>
              <a:rPr lang="en-US" sz="1600" b="0" spc="300" dirty="0">
                <a:solidFill>
                  <a:srgbClr val="47515F"/>
                </a:solidFill>
              </a:rPr>
              <a:t>. </a:t>
            </a:r>
            <a:r>
              <a:rPr lang="en-US" sz="1600" b="0" spc="300" dirty="0" err="1">
                <a:solidFill>
                  <a:srgbClr val="47515F"/>
                </a:solidFill>
              </a:rPr>
              <a:t>Consectetur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adipiscing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elit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pellentesque</a:t>
            </a:r>
            <a:r>
              <a:rPr lang="en-US" sz="1600" b="0" spc="300" dirty="0">
                <a:solidFill>
                  <a:srgbClr val="47515F"/>
                </a:solidFill>
              </a:rPr>
              <a:t> habitant. </a:t>
            </a:r>
            <a:r>
              <a:rPr lang="en-US" sz="1600" b="0" spc="300" dirty="0" err="1">
                <a:solidFill>
                  <a:srgbClr val="47515F"/>
                </a:solidFill>
              </a:rPr>
              <a:t>Quam</a:t>
            </a:r>
            <a:r>
              <a:rPr lang="en-US" sz="1600" b="0" spc="300" dirty="0">
                <a:solidFill>
                  <a:srgbClr val="47515F"/>
                </a:solidFill>
              </a:rPr>
              <a:t> id </a:t>
            </a:r>
            <a:r>
              <a:rPr lang="en-US" sz="1600" b="0" spc="300" dirty="0" err="1">
                <a:solidFill>
                  <a:srgbClr val="47515F"/>
                </a:solidFill>
              </a:rPr>
              <a:t>leo</a:t>
            </a:r>
            <a:r>
              <a:rPr lang="en-US" sz="1600" b="0" spc="300" dirty="0">
                <a:solidFill>
                  <a:srgbClr val="47515F"/>
                </a:solidFill>
              </a:rPr>
              <a:t> in vitae </a:t>
            </a:r>
            <a:r>
              <a:rPr lang="en-US" sz="1600" b="0" spc="300" dirty="0" err="1">
                <a:solidFill>
                  <a:srgbClr val="47515F"/>
                </a:solidFill>
              </a:rPr>
              <a:t>turpis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massa</a:t>
            </a:r>
            <a:r>
              <a:rPr lang="en-US" sz="1600" b="0" spc="300" dirty="0">
                <a:solidFill>
                  <a:srgbClr val="47515F"/>
                </a:solidFill>
              </a:rPr>
              <a:t> sed. </a:t>
            </a:r>
            <a:r>
              <a:rPr lang="en-US" sz="1600" b="0" spc="300" dirty="0" err="1">
                <a:solidFill>
                  <a:srgbClr val="47515F"/>
                </a:solidFill>
              </a:rPr>
              <a:t>Lectus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mauris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ultrices</a:t>
            </a:r>
            <a:r>
              <a:rPr lang="en-US" sz="1600" b="0" spc="300" dirty="0">
                <a:solidFill>
                  <a:srgbClr val="47515F"/>
                </a:solidFill>
              </a:rPr>
              <a:t> eros in cursus. In </a:t>
            </a:r>
            <a:r>
              <a:rPr lang="en-US" sz="1600" b="0" spc="300" dirty="0" err="1">
                <a:solidFill>
                  <a:srgbClr val="47515F"/>
                </a:solidFill>
              </a:rPr>
              <a:t>ornare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quam</a:t>
            </a:r>
            <a:r>
              <a:rPr lang="en-US" sz="1600" b="0" spc="300" dirty="0">
                <a:solidFill>
                  <a:srgbClr val="47515F"/>
                </a:solidFill>
              </a:rPr>
              <a:t> lorem </a:t>
            </a:r>
            <a:r>
              <a:rPr lang="en-US" sz="1600" b="0" spc="300" dirty="0" err="1">
                <a:solidFill>
                  <a:srgbClr val="47515F"/>
                </a:solidFill>
              </a:rPr>
              <a:t>convtim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viverra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orci</a:t>
            </a:r>
            <a:r>
              <a:rPr lang="en-US" sz="1600" b="0" spc="300" dirty="0">
                <a:solidFill>
                  <a:srgbClr val="47515F"/>
                </a:solidFill>
              </a:rPr>
              <a:t> </a:t>
            </a:r>
            <a:r>
              <a:rPr lang="en-US" sz="1600" b="0" spc="300" dirty="0" err="1">
                <a:solidFill>
                  <a:srgbClr val="47515F"/>
                </a:solidFill>
              </a:rPr>
              <a:t>sagittis</a:t>
            </a:r>
            <a:r>
              <a:rPr lang="en-US" sz="1600" b="0" spc="300" dirty="0">
                <a:solidFill>
                  <a:srgbClr val="47515F"/>
                </a:solidFill>
              </a:rPr>
              <a:t>.</a:t>
            </a:r>
          </a:p>
        </p:txBody>
      </p:sp>
      <p:pic>
        <p:nvPicPr>
          <p:cNvPr id="16" name="Picture 15" descr="A person reading a book&#10;&#10;Description automatically generated">
            <a:extLst>
              <a:ext uri="{FF2B5EF4-FFF2-40B4-BE49-F238E27FC236}">
                <a16:creationId xmlns:a16="http://schemas.microsoft.com/office/drawing/2014/main" id="{99217AC7-D165-7848-8F59-5C625F056E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30" b="11451"/>
          <a:stretch/>
        </p:blipFill>
        <p:spPr>
          <a:xfrm>
            <a:off x="571500" y="3197441"/>
            <a:ext cx="5372101" cy="25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68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1">
            <a:extLst>
              <a:ext uri="{FF2B5EF4-FFF2-40B4-BE49-F238E27FC236}">
                <a16:creationId xmlns:a16="http://schemas.microsoft.com/office/drawing/2014/main" id="{02DAA786-DB3B-8C45-8D96-091D2686BAF2}"/>
              </a:ext>
            </a:extLst>
          </p:cNvPr>
          <p:cNvSpPr txBox="1">
            <a:spLocks/>
          </p:cNvSpPr>
          <p:nvPr/>
        </p:nvSpPr>
        <p:spPr>
          <a:xfrm>
            <a:off x="471981" y="2522232"/>
            <a:ext cx="8396391" cy="287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2000" b="0" spc="0" dirty="0">
                <a:solidFill>
                  <a:srgbClr val="769E46"/>
                </a:solidFill>
              </a:rPr>
              <a:t>Contact us to join or ask any questions</a:t>
            </a:r>
          </a:p>
        </p:txBody>
      </p:sp>
      <p:sp>
        <p:nvSpPr>
          <p:cNvPr id="11" name="Title 11">
            <a:extLst>
              <a:ext uri="{FF2B5EF4-FFF2-40B4-BE49-F238E27FC236}">
                <a16:creationId xmlns:a16="http://schemas.microsoft.com/office/drawing/2014/main" id="{162A619D-41CB-F544-9AC1-C51D12B82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981" y="1788487"/>
            <a:ext cx="11139591" cy="45326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 spc="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10" name="Title 11">
            <a:extLst>
              <a:ext uri="{FF2B5EF4-FFF2-40B4-BE49-F238E27FC236}">
                <a16:creationId xmlns:a16="http://schemas.microsoft.com/office/drawing/2014/main" id="{D123760D-DEF6-AA41-AD9A-CCDF240CDE80}"/>
              </a:ext>
            </a:extLst>
          </p:cNvPr>
          <p:cNvSpPr txBox="1">
            <a:spLocks/>
          </p:cNvSpPr>
          <p:nvPr/>
        </p:nvSpPr>
        <p:spPr>
          <a:xfrm>
            <a:off x="471980" y="3060816"/>
            <a:ext cx="5471620" cy="1854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spc="300" dirty="0">
                <a:solidFill>
                  <a:srgbClr val="47515F"/>
                </a:solidFill>
              </a:rPr>
              <a:t>ADAM LESPERANCE</a:t>
            </a:r>
          </a:p>
          <a:p>
            <a:pPr>
              <a:lnSpc>
                <a:spcPct val="150000"/>
              </a:lnSpc>
            </a:pPr>
            <a:r>
              <a:rPr lang="en-US" sz="1600" b="0" spc="300" dirty="0">
                <a:solidFill>
                  <a:srgbClr val="47515F"/>
                </a:solidFill>
              </a:rPr>
              <a:t>871 000 000</a:t>
            </a:r>
          </a:p>
          <a:p>
            <a:pPr>
              <a:lnSpc>
                <a:spcPct val="150000"/>
              </a:lnSpc>
            </a:pPr>
            <a:r>
              <a:rPr lang="en-US" sz="1600" b="0" spc="300" dirty="0" err="1">
                <a:solidFill>
                  <a:srgbClr val="47515F"/>
                </a:solidFill>
              </a:rPr>
              <a:t>adaml@mycgfinancial.com</a:t>
            </a:r>
            <a:endParaRPr lang="en-US" sz="1600" b="0" spc="300" dirty="0">
              <a:solidFill>
                <a:srgbClr val="47515F"/>
              </a:solidFill>
            </a:endParaRPr>
          </a:p>
          <a:p>
            <a:endParaRPr lang="en-US" sz="1600" b="0" spc="300" dirty="0">
              <a:solidFill>
                <a:srgbClr val="47515F"/>
              </a:solidFill>
            </a:endParaRPr>
          </a:p>
        </p:txBody>
      </p:sp>
      <p:sp>
        <p:nvSpPr>
          <p:cNvPr id="15" name="Title 11">
            <a:extLst>
              <a:ext uri="{FF2B5EF4-FFF2-40B4-BE49-F238E27FC236}">
                <a16:creationId xmlns:a16="http://schemas.microsoft.com/office/drawing/2014/main" id="{6ECD279F-BEFF-E442-A770-249B3C687CEA}"/>
              </a:ext>
            </a:extLst>
          </p:cNvPr>
          <p:cNvSpPr txBox="1">
            <a:spLocks/>
          </p:cNvSpPr>
          <p:nvPr/>
        </p:nvSpPr>
        <p:spPr>
          <a:xfrm>
            <a:off x="6391004" y="3058884"/>
            <a:ext cx="5229496" cy="1854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spc="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spc="300" dirty="0">
                <a:solidFill>
                  <a:srgbClr val="47515F"/>
                </a:solidFill>
              </a:rPr>
              <a:t>CHAROLETTE, NC OFFICE</a:t>
            </a:r>
          </a:p>
          <a:p>
            <a:pPr>
              <a:lnSpc>
                <a:spcPct val="150000"/>
              </a:lnSpc>
            </a:pPr>
            <a:r>
              <a:rPr lang="en-US" sz="1600" b="0" spc="300" dirty="0">
                <a:solidFill>
                  <a:srgbClr val="47515F"/>
                </a:solidFill>
              </a:rPr>
              <a:t>1927 South Tyron, Suite 106 </a:t>
            </a:r>
          </a:p>
          <a:p>
            <a:pPr>
              <a:lnSpc>
                <a:spcPct val="150000"/>
              </a:lnSpc>
            </a:pPr>
            <a:r>
              <a:rPr lang="en-US" sz="1600" b="0" spc="300" dirty="0">
                <a:solidFill>
                  <a:srgbClr val="47515F"/>
                </a:solidFill>
              </a:rPr>
              <a:t>Charlotte, North Carolina 28203</a:t>
            </a:r>
          </a:p>
          <a:p>
            <a:endParaRPr lang="en-US" sz="1600" b="0" spc="300" dirty="0">
              <a:solidFill>
                <a:srgbClr val="4751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27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7085</TotalTime>
  <Words>159</Words>
  <Application>Microsoft Macintosh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Office Theme</vt:lpstr>
      <vt:lpstr>HELLO &amp; WELCOME!</vt:lpstr>
      <vt:lpstr>Lorem ipsum dolor sit amet, consectetur adipis.</vt:lpstr>
      <vt:lpstr>HEADER</vt:lpstr>
      <vt:lpstr>HEADER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&amp; WELCOME!</dc:title>
  <dc:creator>Katie Smith</dc:creator>
  <cp:lastModifiedBy>Katie Smith</cp:lastModifiedBy>
  <cp:revision>4</cp:revision>
  <dcterms:created xsi:type="dcterms:W3CDTF">2021-09-16T17:34:00Z</dcterms:created>
  <dcterms:modified xsi:type="dcterms:W3CDTF">2021-12-13T17:22:50Z</dcterms:modified>
</cp:coreProperties>
</file>