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705" r:id="rId2"/>
    <p:sldMasterId id="2147483717" r:id="rId3"/>
    <p:sldMasterId id="2147483728" r:id="rId4"/>
  </p:sldMasterIdLst>
  <p:notesMasterIdLst>
    <p:notesMasterId r:id="rId49"/>
  </p:notesMasterIdLst>
  <p:sldIdLst>
    <p:sldId id="256" r:id="rId5"/>
    <p:sldId id="257" r:id="rId6"/>
    <p:sldId id="258" r:id="rId7"/>
    <p:sldId id="259" r:id="rId8"/>
    <p:sldId id="260" r:id="rId9"/>
    <p:sldId id="261" r:id="rId10"/>
    <p:sldId id="262" r:id="rId11"/>
    <p:sldId id="263" r:id="rId12"/>
    <p:sldId id="264" r:id="rId13"/>
    <p:sldId id="265" r:id="rId14"/>
    <p:sldId id="299" r:id="rId15"/>
    <p:sldId id="300" r:id="rId16"/>
    <p:sldId id="301" r:id="rId17"/>
    <p:sldId id="266" r:id="rId18"/>
    <p:sldId id="267" r:id="rId19"/>
    <p:sldId id="268" r:id="rId20"/>
    <p:sldId id="270" r:id="rId21"/>
    <p:sldId id="271" r:id="rId22"/>
    <p:sldId id="272" r:id="rId23"/>
    <p:sldId id="273" r:id="rId24"/>
    <p:sldId id="274" r:id="rId25"/>
    <p:sldId id="275" r:id="rId26"/>
    <p:sldId id="302" r:id="rId27"/>
    <p:sldId id="277" r:id="rId28"/>
    <p:sldId id="278" r:id="rId29"/>
    <p:sldId id="279" r:id="rId30"/>
    <p:sldId id="281" r:id="rId31"/>
    <p:sldId id="282" r:id="rId32"/>
    <p:sldId id="283" r:id="rId33"/>
    <p:sldId id="284" r:id="rId34"/>
    <p:sldId id="285" r:id="rId35"/>
    <p:sldId id="286" r:id="rId36"/>
    <p:sldId id="303" r:id="rId37"/>
    <p:sldId id="288" r:id="rId38"/>
    <p:sldId id="289" r:id="rId39"/>
    <p:sldId id="290" r:id="rId40"/>
    <p:sldId id="292" r:id="rId41"/>
    <p:sldId id="293" r:id="rId42"/>
    <p:sldId id="294" r:id="rId43"/>
    <p:sldId id="295" r:id="rId44"/>
    <p:sldId id="296" r:id="rId45"/>
    <p:sldId id="297" r:id="rId46"/>
    <p:sldId id="304" r:id="rId47"/>
    <p:sldId id="298"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TS" id="{B5F279C0-DC85-AE42-96FB-DD66DAD66DF9}">
          <p14:sldIdLst>
            <p14:sldId id="256"/>
            <p14:sldId id="257"/>
            <p14:sldId id="258"/>
            <p14:sldId id="259"/>
            <p14:sldId id="260"/>
            <p14:sldId id="261"/>
            <p14:sldId id="262"/>
            <p14:sldId id="263"/>
            <p14:sldId id="264"/>
            <p14:sldId id="265"/>
            <p14:sldId id="299"/>
            <p14:sldId id="300"/>
            <p14:sldId id="301"/>
            <p14:sldId id="266"/>
          </p14:sldIdLst>
        </p14:section>
        <p14:section name="CTS Consulting" id="{063BE471-585A-424C-9415-831D256B1F46}">
          <p14:sldIdLst>
            <p14:sldId id="267"/>
            <p14:sldId id="268"/>
            <p14:sldId id="270"/>
            <p14:sldId id="271"/>
            <p14:sldId id="272"/>
            <p14:sldId id="273"/>
            <p14:sldId id="274"/>
            <p14:sldId id="275"/>
            <p14:sldId id="302"/>
            <p14:sldId id="277"/>
          </p14:sldIdLst>
        </p14:section>
        <p14:section name="CTS Production" id="{5684CCB9-54BB-784A-9E62-40F94A321C83}">
          <p14:sldIdLst>
            <p14:sldId id="278"/>
            <p14:sldId id="279"/>
            <p14:sldId id="281"/>
            <p14:sldId id="282"/>
            <p14:sldId id="283"/>
            <p14:sldId id="284"/>
            <p14:sldId id="285"/>
            <p14:sldId id="286"/>
            <p14:sldId id="303"/>
            <p14:sldId id="288"/>
          </p14:sldIdLst>
        </p14:section>
        <p14:section name="CTS Support" id="{8DC4928D-2978-C345-BCA0-045E41E7B5E6}">
          <p14:sldIdLst>
            <p14:sldId id="289"/>
            <p14:sldId id="290"/>
            <p14:sldId id="292"/>
            <p14:sldId id="293"/>
            <p14:sldId id="294"/>
            <p14:sldId id="295"/>
            <p14:sldId id="296"/>
            <p14:sldId id="297"/>
            <p14:sldId id="304"/>
            <p14:sldId id="29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B0613"/>
    <a:srgbClr val="A0E7E3"/>
    <a:srgbClr val="F3F3F3"/>
    <a:srgbClr val="F4F4F4"/>
    <a:srgbClr val="A8052E"/>
    <a:srgbClr val="F33844"/>
    <a:srgbClr val="122B82"/>
    <a:srgbClr val="6D71FF"/>
    <a:srgbClr val="005358"/>
    <a:srgbClr val="3FD0C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398"/>
    <p:restoredTop sz="96327"/>
  </p:normalViewPr>
  <p:slideViewPr>
    <p:cSldViewPr snapToGrid="0" snapToObjects="1" showGuides="1">
      <p:cViewPr varScale="1">
        <p:scale>
          <a:sx n="124" d="100"/>
          <a:sy n="124" d="100"/>
        </p:scale>
        <p:origin x="1064"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C705B2-1CDA-CD48-AA3A-EF302FD7CA81}" type="datetimeFigureOut">
              <a:rPr lang="en-US" smtClean="0"/>
              <a:t>7/28/21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C5A9AD-E915-E648-ACAA-2B2B2A739B5D}" type="slidenum">
              <a:rPr lang="en-US" smtClean="0"/>
              <a:t>‹#›</a:t>
            </a:fld>
            <a:endParaRPr lang="en-US"/>
          </a:p>
        </p:txBody>
      </p:sp>
    </p:spTree>
    <p:extLst>
      <p:ext uri="{BB962C8B-B14F-4D97-AF65-F5344CB8AC3E}">
        <p14:creationId xmlns:p14="http://schemas.microsoft.com/office/powerpoint/2010/main" val="13420926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E65302E-DD3F-5D4C-A513-D511A9A28AE6}"/>
              </a:ext>
            </a:extLst>
          </p:cNvPr>
          <p:cNvSpPr/>
          <p:nvPr userDrawn="1"/>
        </p:nvSpPr>
        <p:spPr>
          <a:xfrm>
            <a:off x="-1" y="0"/>
            <a:ext cx="12191999" cy="685596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7" name="Picture 6">
            <a:extLst>
              <a:ext uri="{FF2B5EF4-FFF2-40B4-BE49-F238E27FC236}">
                <a16:creationId xmlns:a16="http://schemas.microsoft.com/office/drawing/2014/main" id="{81554138-B32B-6242-8B0B-1813B68A2906}"/>
              </a:ext>
            </a:extLst>
          </p:cNvPr>
          <p:cNvPicPr>
            <a:picLocks noChangeAspect="1"/>
          </p:cNvPicPr>
          <p:nvPr userDrawn="1"/>
        </p:nvPicPr>
        <p:blipFill>
          <a:blip r:embed="rId2"/>
          <a:stretch>
            <a:fillRect/>
          </a:stretch>
        </p:blipFill>
        <p:spPr>
          <a:xfrm>
            <a:off x="0" y="2032"/>
            <a:ext cx="12192000" cy="6855968"/>
          </a:xfrm>
          <a:prstGeom prst="rect">
            <a:avLst/>
          </a:prstGeom>
        </p:spPr>
      </p:pic>
      <p:pic>
        <p:nvPicPr>
          <p:cNvPr id="15" name="Picture 14">
            <a:extLst>
              <a:ext uri="{FF2B5EF4-FFF2-40B4-BE49-F238E27FC236}">
                <a16:creationId xmlns:a16="http://schemas.microsoft.com/office/drawing/2014/main" id="{63E1B146-1B0B-B24E-809B-1611E1D36841}"/>
              </a:ext>
            </a:extLst>
          </p:cNvPr>
          <p:cNvPicPr>
            <a:picLocks noChangeAspect="1"/>
          </p:cNvPicPr>
          <p:nvPr userDrawn="1"/>
        </p:nvPicPr>
        <p:blipFill>
          <a:blip r:embed="rId3"/>
          <a:stretch>
            <a:fillRect/>
          </a:stretch>
        </p:blipFill>
        <p:spPr>
          <a:xfrm>
            <a:off x="10809373" y="378728"/>
            <a:ext cx="1004321" cy="681721"/>
          </a:xfrm>
          <a:prstGeom prst="rect">
            <a:avLst/>
          </a:prstGeom>
        </p:spPr>
      </p:pic>
      <p:sp>
        <p:nvSpPr>
          <p:cNvPr id="16" name="Title 15">
            <a:extLst>
              <a:ext uri="{FF2B5EF4-FFF2-40B4-BE49-F238E27FC236}">
                <a16:creationId xmlns:a16="http://schemas.microsoft.com/office/drawing/2014/main" id="{7E5E35AA-DF0A-C74D-AC6D-73268D53E731}"/>
              </a:ext>
            </a:extLst>
          </p:cNvPr>
          <p:cNvSpPr>
            <a:spLocks noGrp="1"/>
          </p:cNvSpPr>
          <p:nvPr>
            <p:ph type="title" hasCustomPrompt="1"/>
          </p:nvPr>
        </p:nvSpPr>
        <p:spPr>
          <a:xfrm>
            <a:off x="511175" y="1076633"/>
            <a:ext cx="11166476" cy="1121080"/>
          </a:xfrm>
        </p:spPr>
        <p:txBody>
          <a:bodyPr anchor="b">
            <a:noAutofit/>
          </a:bodyPr>
          <a:lstStyle>
            <a:lvl1pPr>
              <a:defRPr sz="5000">
                <a:solidFill>
                  <a:schemeClr val="bg2"/>
                </a:solidFill>
              </a:defRPr>
            </a:lvl1pPr>
          </a:lstStyle>
          <a:p>
            <a:r>
              <a:rPr lang="en-GB" dirty="0"/>
              <a:t>Click to add Presentation Title</a:t>
            </a:r>
            <a:endParaRPr lang="en-US" dirty="0"/>
          </a:p>
        </p:txBody>
      </p:sp>
      <p:sp>
        <p:nvSpPr>
          <p:cNvPr id="18" name="Text Placeholder 17">
            <a:extLst>
              <a:ext uri="{FF2B5EF4-FFF2-40B4-BE49-F238E27FC236}">
                <a16:creationId xmlns:a16="http://schemas.microsoft.com/office/drawing/2014/main" id="{FBE02DFC-0009-DF4F-AAD6-1ADDD66850A5}"/>
              </a:ext>
            </a:extLst>
          </p:cNvPr>
          <p:cNvSpPr>
            <a:spLocks noGrp="1"/>
          </p:cNvSpPr>
          <p:nvPr>
            <p:ph type="body" sz="quarter" idx="10" hasCustomPrompt="1"/>
          </p:nvPr>
        </p:nvSpPr>
        <p:spPr>
          <a:xfrm>
            <a:off x="511174" y="2307771"/>
            <a:ext cx="11166476" cy="1036638"/>
          </a:xfrm>
        </p:spPr>
        <p:txBody>
          <a:bodyPr>
            <a:noAutofit/>
          </a:bodyPr>
          <a:lstStyle>
            <a:lvl1pPr>
              <a:defRPr sz="2000" cap="all" baseline="0">
                <a:solidFill>
                  <a:schemeClr val="bg2"/>
                </a:solidFill>
              </a:defRPr>
            </a:lvl1pPr>
          </a:lstStyle>
          <a:p>
            <a:pPr lvl="0"/>
            <a:r>
              <a:rPr lang="en-GB" dirty="0"/>
              <a:t>CLICK TO ADD SUBTITLE</a:t>
            </a:r>
          </a:p>
        </p:txBody>
      </p:sp>
    </p:spTree>
    <p:extLst>
      <p:ext uri="{BB962C8B-B14F-4D97-AF65-F5344CB8AC3E}">
        <p14:creationId xmlns:p14="http://schemas.microsoft.com/office/powerpoint/2010/main" val="38801116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am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1"/>
                </a:solidFill>
              </a:defRPr>
            </a:lvl1pPr>
          </a:lstStyle>
          <a:p>
            <a:fld id="{B48947D2-3440-F445-B42F-D8A3DD5A68BB}" type="slidenum">
              <a:rPr lang="en-US" smtClean="0"/>
              <a:pPr/>
              <a:t>‹#›</a:t>
            </a:fld>
            <a:endParaRPr lang="en-US" dirty="0"/>
          </a:p>
        </p:txBody>
      </p:sp>
      <p:sp>
        <p:nvSpPr>
          <p:cNvPr id="4" name="Title 3">
            <a:extLst>
              <a:ext uri="{FF2B5EF4-FFF2-40B4-BE49-F238E27FC236}">
                <a16:creationId xmlns:a16="http://schemas.microsoft.com/office/drawing/2014/main" id="{1FC7FA8B-FCD2-3541-8BE4-A97E524361DE}"/>
              </a:ext>
            </a:extLst>
          </p:cNvPr>
          <p:cNvSpPr>
            <a:spLocks noGrp="1"/>
          </p:cNvSpPr>
          <p:nvPr>
            <p:ph type="title"/>
          </p:nvPr>
        </p:nvSpPr>
        <p:spPr/>
        <p:txBody>
          <a:bodyPr>
            <a:noAutofit/>
          </a:bodyPr>
          <a:lstStyle>
            <a:lvl1pPr>
              <a:defRPr sz="4000"/>
            </a:lvl1pPr>
          </a:lstStyle>
          <a:p>
            <a:r>
              <a:rPr lang="en-GB"/>
              <a:t>Click to edit Master title style</a:t>
            </a:r>
            <a:endParaRPr lang="en-US" dirty="0"/>
          </a:p>
        </p:txBody>
      </p:sp>
      <p:sp>
        <p:nvSpPr>
          <p:cNvPr id="8" name="Picture Placeholder 4">
            <a:extLst>
              <a:ext uri="{FF2B5EF4-FFF2-40B4-BE49-F238E27FC236}">
                <a16:creationId xmlns:a16="http://schemas.microsoft.com/office/drawing/2014/main" id="{6E5D71CC-528B-444A-9C9B-88AB31828BA4}"/>
              </a:ext>
            </a:extLst>
          </p:cNvPr>
          <p:cNvSpPr>
            <a:spLocks noGrp="1"/>
          </p:cNvSpPr>
          <p:nvPr>
            <p:ph type="pic" sz="quarter" idx="12" hasCustomPrompt="1"/>
          </p:nvPr>
        </p:nvSpPr>
        <p:spPr>
          <a:xfrm>
            <a:off x="511174" y="1678330"/>
            <a:ext cx="1734315" cy="1666754"/>
          </a:xfrm>
          <a:solidFill>
            <a:schemeClr val="bg2">
              <a:lumMod val="95000"/>
            </a:schemeClr>
          </a:solidFill>
        </p:spPr>
        <p:txBody>
          <a:bodyPr bIns="756000" anchor="ctr">
            <a:noAutofit/>
          </a:bodyPr>
          <a:lstStyle>
            <a:lvl1pPr algn="ctr">
              <a:defRPr sz="1200"/>
            </a:lvl1pPr>
          </a:lstStyle>
          <a:p>
            <a:r>
              <a:rPr lang="en-US" dirty="0"/>
              <a:t>Click on the icon to add picture</a:t>
            </a:r>
          </a:p>
        </p:txBody>
      </p:sp>
      <p:sp>
        <p:nvSpPr>
          <p:cNvPr id="9" name="Picture Placeholder 4">
            <a:extLst>
              <a:ext uri="{FF2B5EF4-FFF2-40B4-BE49-F238E27FC236}">
                <a16:creationId xmlns:a16="http://schemas.microsoft.com/office/drawing/2014/main" id="{32C61B50-F51D-FF48-9E93-6761ECB6BA53}"/>
              </a:ext>
            </a:extLst>
          </p:cNvPr>
          <p:cNvSpPr>
            <a:spLocks noGrp="1"/>
          </p:cNvSpPr>
          <p:nvPr>
            <p:ph type="pic" sz="quarter" idx="13" hasCustomPrompt="1"/>
          </p:nvPr>
        </p:nvSpPr>
        <p:spPr>
          <a:xfrm>
            <a:off x="2423324" y="1678330"/>
            <a:ext cx="1734315" cy="1666754"/>
          </a:xfrm>
          <a:solidFill>
            <a:schemeClr val="bg2">
              <a:lumMod val="95000"/>
            </a:schemeClr>
          </a:solidFill>
        </p:spPr>
        <p:txBody>
          <a:bodyPr bIns="756000" anchor="ctr">
            <a:noAutofit/>
          </a:bodyPr>
          <a:lstStyle>
            <a:lvl1pPr algn="ctr">
              <a:defRPr sz="1200"/>
            </a:lvl1pPr>
          </a:lstStyle>
          <a:p>
            <a:r>
              <a:rPr lang="en-US" dirty="0"/>
              <a:t>Click on the icon to add picture</a:t>
            </a:r>
          </a:p>
        </p:txBody>
      </p:sp>
      <p:sp>
        <p:nvSpPr>
          <p:cNvPr id="10" name="Picture Placeholder 4">
            <a:extLst>
              <a:ext uri="{FF2B5EF4-FFF2-40B4-BE49-F238E27FC236}">
                <a16:creationId xmlns:a16="http://schemas.microsoft.com/office/drawing/2014/main" id="{C3C3684A-7A4A-114A-BCC4-B317FCA92301}"/>
              </a:ext>
            </a:extLst>
          </p:cNvPr>
          <p:cNvSpPr>
            <a:spLocks noGrp="1"/>
          </p:cNvSpPr>
          <p:nvPr>
            <p:ph type="pic" sz="quarter" idx="14" hasCustomPrompt="1"/>
          </p:nvPr>
        </p:nvSpPr>
        <p:spPr>
          <a:xfrm>
            <a:off x="4335474" y="1678330"/>
            <a:ext cx="1734315" cy="1666754"/>
          </a:xfrm>
          <a:solidFill>
            <a:schemeClr val="bg2">
              <a:lumMod val="95000"/>
            </a:schemeClr>
          </a:solidFill>
        </p:spPr>
        <p:txBody>
          <a:bodyPr bIns="756000" anchor="ctr">
            <a:noAutofit/>
          </a:bodyPr>
          <a:lstStyle>
            <a:lvl1pPr algn="ctr">
              <a:defRPr sz="1200"/>
            </a:lvl1pPr>
          </a:lstStyle>
          <a:p>
            <a:r>
              <a:rPr lang="en-US" dirty="0"/>
              <a:t>Click on the icon to add picture</a:t>
            </a:r>
          </a:p>
        </p:txBody>
      </p:sp>
      <p:sp>
        <p:nvSpPr>
          <p:cNvPr id="11" name="Picture Placeholder 4">
            <a:extLst>
              <a:ext uri="{FF2B5EF4-FFF2-40B4-BE49-F238E27FC236}">
                <a16:creationId xmlns:a16="http://schemas.microsoft.com/office/drawing/2014/main" id="{AFCDA4D6-8BD6-2643-A175-C207EA3340EA}"/>
              </a:ext>
            </a:extLst>
          </p:cNvPr>
          <p:cNvSpPr>
            <a:spLocks noGrp="1"/>
          </p:cNvSpPr>
          <p:nvPr>
            <p:ph type="pic" sz="quarter" idx="15" hasCustomPrompt="1"/>
          </p:nvPr>
        </p:nvSpPr>
        <p:spPr>
          <a:xfrm>
            <a:off x="6247624" y="1678330"/>
            <a:ext cx="1734315" cy="1666754"/>
          </a:xfrm>
          <a:solidFill>
            <a:schemeClr val="bg2">
              <a:lumMod val="95000"/>
            </a:schemeClr>
          </a:solidFill>
        </p:spPr>
        <p:txBody>
          <a:bodyPr bIns="756000" anchor="ctr">
            <a:noAutofit/>
          </a:bodyPr>
          <a:lstStyle>
            <a:lvl1pPr algn="ctr">
              <a:defRPr sz="1200"/>
            </a:lvl1pPr>
          </a:lstStyle>
          <a:p>
            <a:r>
              <a:rPr lang="en-US" dirty="0"/>
              <a:t>Click on the icon to add picture</a:t>
            </a:r>
          </a:p>
        </p:txBody>
      </p:sp>
      <p:sp>
        <p:nvSpPr>
          <p:cNvPr id="12" name="Picture Placeholder 4">
            <a:extLst>
              <a:ext uri="{FF2B5EF4-FFF2-40B4-BE49-F238E27FC236}">
                <a16:creationId xmlns:a16="http://schemas.microsoft.com/office/drawing/2014/main" id="{0AD0E762-DF95-0040-B30B-2E5487BDA8FF}"/>
              </a:ext>
            </a:extLst>
          </p:cNvPr>
          <p:cNvSpPr>
            <a:spLocks noGrp="1"/>
          </p:cNvSpPr>
          <p:nvPr>
            <p:ph type="pic" sz="quarter" idx="16" hasCustomPrompt="1"/>
          </p:nvPr>
        </p:nvSpPr>
        <p:spPr>
          <a:xfrm>
            <a:off x="8159774" y="1678330"/>
            <a:ext cx="1734315" cy="1666754"/>
          </a:xfrm>
          <a:solidFill>
            <a:schemeClr val="bg2">
              <a:lumMod val="95000"/>
            </a:schemeClr>
          </a:solidFill>
        </p:spPr>
        <p:txBody>
          <a:bodyPr bIns="756000" anchor="ctr">
            <a:noAutofit/>
          </a:bodyPr>
          <a:lstStyle>
            <a:lvl1pPr algn="ctr">
              <a:defRPr sz="1200"/>
            </a:lvl1pPr>
          </a:lstStyle>
          <a:p>
            <a:r>
              <a:rPr lang="en-US" dirty="0"/>
              <a:t>Click on the icon to add picture</a:t>
            </a:r>
          </a:p>
        </p:txBody>
      </p:sp>
      <p:sp>
        <p:nvSpPr>
          <p:cNvPr id="14" name="Picture Placeholder 4">
            <a:extLst>
              <a:ext uri="{FF2B5EF4-FFF2-40B4-BE49-F238E27FC236}">
                <a16:creationId xmlns:a16="http://schemas.microsoft.com/office/drawing/2014/main" id="{97459607-9C5F-D44F-9633-15A305EBAF33}"/>
              </a:ext>
            </a:extLst>
          </p:cNvPr>
          <p:cNvSpPr>
            <a:spLocks noGrp="1"/>
          </p:cNvSpPr>
          <p:nvPr>
            <p:ph type="pic" sz="quarter" idx="18" hasCustomPrompt="1"/>
          </p:nvPr>
        </p:nvSpPr>
        <p:spPr>
          <a:xfrm>
            <a:off x="10071923" y="1678330"/>
            <a:ext cx="1734315" cy="1666754"/>
          </a:xfrm>
          <a:solidFill>
            <a:schemeClr val="bg2">
              <a:lumMod val="95000"/>
            </a:schemeClr>
          </a:solidFill>
        </p:spPr>
        <p:txBody>
          <a:bodyPr bIns="756000" anchor="ctr">
            <a:noAutofit/>
          </a:bodyPr>
          <a:lstStyle>
            <a:lvl1pPr algn="ctr">
              <a:defRPr sz="1200"/>
            </a:lvl1pPr>
          </a:lstStyle>
          <a:p>
            <a:r>
              <a:rPr lang="en-US" dirty="0"/>
              <a:t>Click on the icon to add picture</a:t>
            </a:r>
          </a:p>
        </p:txBody>
      </p:sp>
      <p:sp>
        <p:nvSpPr>
          <p:cNvPr id="16" name="Text Placeholder 15">
            <a:extLst>
              <a:ext uri="{FF2B5EF4-FFF2-40B4-BE49-F238E27FC236}">
                <a16:creationId xmlns:a16="http://schemas.microsoft.com/office/drawing/2014/main" id="{3B2C9B02-D46A-734F-8BDD-3D5FF97C317A}"/>
              </a:ext>
            </a:extLst>
          </p:cNvPr>
          <p:cNvSpPr>
            <a:spLocks noGrp="1"/>
          </p:cNvSpPr>
          <p:nvPr>
            <p:ph type="body" sz="quarter" idx="19" hasCustomPrompt="1"/>
          </p:nvPr>
        </p:nvSpPr>
        <p:spPr>
          <a:xfrm>
            <a:off x="511175" y="3632485"/>
            <a:ext cx="1734314" cy="164011"/>
          </a:xfrm>
        </p:spPr>
        <p:txBody>
          <a:bodyPr>
            <a:noAutofit/>
          </a:bodyPr>
          <a:lstStyle>
            <a:lvl1pPr>
              <a:defRPr sz="1200" b="1"/>
            </a:lvl1pPr>
          </a:lstStyle>
          <a:p>
            <a:pPr lvl="0"/>
            <a:r>
              <a:rPr lang="en-GB" dirty="0"/>
              <a:t>Name</a:t>
            </a:r>
            <a:endParaRPr lang="en-US" dirty="0"/>
          </a:p>
        </p:txBody>
      </p:sp>
      <p:sp>
        <p:nvSpPr>
          <p:cNvPr id="17" name="Text Placeholder 15">
            <a:extLst>
              <a:ext uri="{FF2B5EF4-FFF2-40B4-BE49-F238E27FC236}">
                <a16:creationId xmlns:a16="http://schemas.microsoft.com/office/drawing/2014/main" id="{FF813B59-749B-784D-81C2-70B0F0279584}"/>
              </a:ext>
            </a:extLst>
          </p:cNvPr>
          <p:cNvSpPr>
            <a:spLocks noGrp="1"/>
          </p:cNvSpPr>
          <p:nvPr>
            <p:ph type="body" sz="quarter" idx="20" hasCustomPrompt="1"/>
          </p:nvPr>
        </p:nvSpPr>
        <p:spPr>
          <a:xfrm>
            <a:off x="511175" y="3803472"/>
            <a:ext cx="1734314" cy="143495"/>
          </a:xfrm>
        </p:spPr>
        <p:txBody>
          <a:bodyPr>
            <a:noAutofit/>
          </a:bodyPr>
          <a:lstStyle>
            <a:lvl1pPr>
              <a:defRPr sz="1000"/>
            </a:lvl1pPr>
          </a:lstStyle>
          <a:p>
            <a:pPr lvl="0"/>
            <a:r>
              <a:rPr lang="en-GB" dirty="0"/>
              <a:t>Team</a:t>
            </a:r>
            <a:endParaRPr lang="en-US" dirty="0"/>
          </a:p>
        </p:txBody>
      </p:sp>
      <p:sp>
        <p:nvSpPr>
          <p:cNvPr id="18" name="Text Placeholder 15">
            <a:extLst>
              <a:ext uri="{FF2B5EF4-FFF2-40B4-BE49-F238E27FC236}">
                <a16:creationId xmlns:a16="http://schemas.microsoft.com/office/drawing/2014/main" id="{5DC6FE96-5C70-304C-AAC2-7C290AADE104}"/>
              </a:ext>
            </a:extLst>
          </p:cNvPr>
          <p:cNvSpPr>
            <a:spLocks noGrp="1"/>
          </p:cNvSpPr>
          <p:nvPr>
            <p:ph type="body" sz="quarter" idx="21" hasCustomPrompt="1"/>
          </p:nvPr>
        </p:nvSpPr>
        <p:spPr>
          <a:xfrm>
            <a:off x="511175" y="4000574"/>
            <a:ext cx="1734314" cy="2368476"/>
          </a:xfrm>
        </p:spPr>
        <p:txBody>
          <a:bodyPr>
            <a:noAutofit/>
          </a:bodyPr>
          <a:lstStyle>
            <a:lvl1pPr>
              <a:defRPr sz="1000"/>
            </a:lvl1pPr>
          </a:lstStyle>
          <a:p>
            <a:pPr lvl="0"/>
            <a:r>
              <a:rPr lang="en-GB" dirty="0"/>
              <a:t>Description Goes Here</a:t>
            </a:r>
            <a:endParaRPr lang="en-US" dirty="0"/>
          </a:p>
        </p:txBody>
      </p:sp>
      <p:sp>
        <p:nvSpPr>
          <p:cNvPr id="19" name="Text Placeholder 15">
            <a:extLst>
              <a:ext uri="{FF2B5EF4-FFF2-40B4-BE49-F238E27FC236}">
                <a16:creationId xmlns:a16="http://schemas.microsoft.com/office/drawing/2014/main" id="{9B6DD562-75AC-4245-ABCB-141D9737B5F6}"/>
              </a:ext>
            </a:extLst>
          </p:cNvPr>
          <p:cNvSpPr>
            <a:spLocks noGrp="1"/>
          </p:cNvSpPr>
          <p:nvPr>
            <p:ph type="body" sz="quarter" idx="22" hasCustomPrompt="1"/>
          </p:nvPr>
        </p:nvSpPr>
        <p:spPr>
          <a:xfrm>
            <a:off x="2423324" y="3632485"/>
            <a:ext cx="1734314" cy="164011"/>
          </a:xfrm>
        </p:spPr>
        <p:txBody>
          <a:bodyPr>
            <a:noAutofit/>
          </a:bodyPr>
          <a:lstStyle>
            <a:lvl1pPr>
              <a:defRPr sz="1200" b="1"/>
            </a:lvl1pPr>
          </a:lstStyle>
          <a:p>
            <a:pPr lvl="0"/>
            <a:r>
              <a:rPr lang="en-GB" dirty="0"/>
              <a:t>Name</a:t>
            </a:r>
            <a:endParaRPr lang="en-US" dirty="0"/>
          </a:p>
        </p:txBody>
      </p:sp>
      <p:sp>
        <p:nvSpPr>
          <p:cNvPr id="20" name="Text Placeholder 15">
            <a:extLst>
              <a:ext uri="{FF2B5EF4-FFF2-40B4-BE49-F238E27FC236}">
                <a16:creationId xmlns:a16="http://schemas.microsoft.com/office/drawing/2014/main" id="{44AA37EA-4DE3-6744-824B-2D04283230A8}"/>
              </a:ext>
            </a:extLst>
          </p:cNvPr>
          <p:cNvSpPr>
            <a:spLocks noGrp="1"/>
          </p:cNvSpPr>
          <p:nvPr>
            <p:ph type="body" sz="quarter" idx="23" hasCustomPrompt="1"/>
          </p:nvPr>
        </p:nvSpPr>
        <p:spPr>
          <a:xfrm>
            <a:off x="2423324" y="3803472"/>
            <a:ext cx="1734314" cy="143495"/>
          </a:xfrm>
        </p:spPr>
        <p:txBody>
          <a:bodyPr>
            <a:noAutofit/>
          </a:bodyPr>
          <a:lstStyle>
            <a:lvl1pPr>
              <a:defRPr sz="1000"/>
            </a:lvl1pPr>
          </a:lstStyle>
          <a:p>
            <a:pPr lvl="0"/>
            <a:r>
              <a:rPr lang="en-GB" dirty="0"/>
              <a:t>Team</a:t>
            </a:r>
            <a:endParaRPr lang="en-US" dirty="0"/>
          </a:p>
        </p:txBody>
      </p:sp>
      <p:sp>
        <p:nvSpPr>
          <p:cNvPr id="21" name="Text Placeholder 15">
            <a:extLst>
              <a:ext uri="{FF2B5EF4-FFF2-40B4-BE49-F238E27FC236}">
                <a16:creationId xmlns:a16="http://schemas.microsoft.com/office/drawing/2014/main" id="{5C14A513-117D-5941-BB6B-1DD624032540}"/>
              </a:ext>
            </a:extLst>
          </p:cNvPr>
          <p:cNvSpPr>
            <a:spLocks noGrp="1"/>
          </p:cNvSpPr>
          <p:nvPr>
            <p:ph type="body" sz="quarter" idx="24" hasCustomPrompt="1"/>
          </p:nvPr>
        </p:nvSpPr>
        <p:spPr>
          <a:xfrm>
            <a:off x="2423324" y="4000574"/>
            <a:ext cx="1734314" cy="2368476"/>
          </a:xfrm>
        </p:spPr>
        <p:txBody>
          <a:bodyPr>
            <a:noAutofit/>
          </a:bodyPr>
          <a:lstStyle>
            <a:lvl1pPr>
              <a:defRPr sz="1000"/>
            </a:lvl1pPr>
          </a:lstStyle>
          <a:p>
            <a:pPr lvl="0"/>
            <a:r>
              <a:rPr lang="en-GB" dirty="0"/>
              <a:t>Description Goes Here</a:t>
            </a:r>
            <a:endParaRPr lang="en-US" dirty="0"/>
          </a:p>
        </p:txBody>
      </p:sp>
      <p:sp>
        <p:nvSpPr>
          <p:cNvPr id="22" name="Text Placeholder 15">
            <a:extLst>
              <a:ext uri="{FF2B5EF4-FFF2-40B4-BE49-F238E27FC236}">
                <a16:creationId xmlns:a16="http://schemas.microsoft.com/office/drawing/2014/main" id="{15502653-FF3A-C541-B308-4934BF708A51}"/>
              </a:ext>
            </a:extLst>
          </p:cNvPr>
          <p:cNvSpPr>
            <a:spLocks noGrp="1"/>
          </p:cNvSpPr>
          <p:nvPr>
            <p:ph type="body" sz="quarter" idx="25" hasCustomPrompt="1"/>
          </p:nvPr>
        </p:nvSpPr>
        <p:spPr>
          <a:xfrm>
            <a:off x="4335474" y="3632485"/>
            <a:ext cx="1734314" cy="164011"/>
          </a:xfrm>
        </p:spPr>
        <p:txBody>
          <a:bodyPr>
            <a:noAutofit/>
          </a:bodyPr>
          <a:lstStyle>
            <a:lvl1pPr>
              <a:defRPr sz="1200" b="1"/>
            </a:lvl1pPr>
          </a:lstStyle>
          <a:p>
            <a:pPr lvl="0"/>
            <a:r>
              <a:rPr lang="en-GB" dirty="0"/>
              <a:t>Name</a:t>
            </a:r>
            <a:endParaRPr lang="en-US" dirty="0"/>
          </a:p>
        </p:txBody>
      </p:sp>
      <p:sp>
        <p:nvSpPr>
          <p:cNvPr id="23" name="Text Placeholder 15">
            <a:extLst>
              <a:ext uri="{FF2B5EF4-FFF2-40B4-BE49-F238E27FC236}">
                <a16:creationId xmlns:a16="http://schemas.microsoft.com/office/drawing/2014/main" id="{F2D09E2C-49D9-E84C-A786-5E98A2BE3E68}"/>
              </a:ext>
            </a:extLst>
          </p:cNvPr>
          <p:cNvSpPr>
            <a:spLocks noGrp="1"/>
          </p:cNvSpPr>
          <p:nvPr>
            <p:ph type="body" sz="quarter" idx="26" hasCustomPrompt="1"/>
          </p:nvPr>
        </p:nvSpPr>
        <p:spPr>
          <a:xfrm>
            <a:off x="4335474" y="3803472"/>
            <a:ext cx="1734314" cy="143495"/>
          </a:xfrm>
        </p:spPr>
        <p:txBody>
          <a:bodyPr>
            <a:noAutofit/>
          </a:bodyPr>
          <a:lstStyle>
            <a:lvl1pPr>
              <a:defRPr sz="1000"/>
            </a:lvl1pPr>
          </a:lstStyle>
          <a:p>
            <a:pPr lvl="0"/>
            <a:r>
              <a:rPr lang="en-GB" dirty="0"/>
              <a:t>Team</a:t>
            </a:r>
            <a:endParaRPr lang="en-US" dirty="0"/>
          </a:p>
        </p:txBody>
      </p:sp>
      <p:sp>
        <p:nvSpPr>
          <p:cNvPr id="24" name="Text Placeholder 15">
            <a:extLst>
              <a:ext uri="{FF2B5EF4-FFF2-40B4-BE49-F238E27FC236}">
                <a16:creationId xmlns:a16="http://schemas.microsoft.com/office/drawing/2014/main" id="{E2BC15EB-478A-E34E-8F11-4245E6F33625}"/>
              </a:ext>
            </a:extLst>
          </p:cNvPr>
          <p:cNvSpPr>
            <a:spLocks noGrp="1"/>
          </p:cNvSpPr>
          <p:nvPr>
            <p:ph type="body" sz="quarter" idx="27" hasCustomPrompt="1"/>
          </p:nvPr>
        </p:nvSpPr>
        <p:spPr>
          <a:xfrm>
            <a:off x="4335474" y="4000574"/>
            <a:ext cx="1734314" cy="2368476"/>
          </a:xfrm>
        </p:spPr>
        <p:txBody>
          <a:bodyPr>
            <a:noAutofit/>
          </a:bodyPr>
          <a:lstStyle>
            <a:lvl1pPr>
              <a:defRPr sz="1000"/>
            </a:lvl1pPr>
          </a:lstStyle>
          <a:p>
            <a:pPr lvl="0"/>
            <a:r>
              <a:rPr lang="en-GB" dirty="0"/>
              <a:t>Description Goes Here</a:t>
            </a:r>
            <a:endParaRPr lang="en-US" dirty="0"/>
          </a:p>
        </p:txBody>
      </p:sp>
      <p:sp>
        <p:nvSpPr>
          <p:cNvPr id="25" name="Text Placeholder 15">
            <a:extLst>
              <a:ext uri="{FF2B5EF4-FFF2-40B4-BE49-F238E27FC236}">
                <a16:creationId xmlns:a16="http://schemas.microsoft.com/office/drawing/2014/main" id="{9A71FDF9-C861-4143-B386-10E8CD2133A8}"/>
              </a:ext>
            </a:extLst>
          </p:cNvPr>
          <p:cNvSpPr>
            <a:spLocks noGrp="1"/>
          </p:cNvSpPr>
          <p:nvPr>
            <p:ph type="body" sz="quarter" idx="28" hasCustomPrompt="1"/>
          </p:nvPr>
        </p:nvSpPr>
        <p:spPr>
          <a:xfrm>
            <a:off x="6247624" y="3632485"/>
            <a:ext cx="1734314" cy="164011"/>
          </a:xfrm>
        </p:spPr>
        <p:txBody>
          <a:bodyPr>
            <a:noAutofit/>
          </a:bodyPr>
          <a:lstStyle>
            <a:lvl1pPr>
              <a:defRPr sz="1200" b="1"/>
            </a:lvl1pPr>
          </a:lstStyle>
          <a:p>
            <a:pPr lvl="0"/>
            <a:r>
              <a:rPr lang="en-GB" dirty="0"/>
              <a:t>Name</a:t>
            </a:r>
            <a:endParaRPr lang="en-US" dirty="0"/>
          </a:p>
        </p:txBody>
      </p:sp>
      <p:sp>
        <p:nvSpPr>
          <p:cNvPr id="26" name="Text Placeholder 15">
            <a:extLst>
              <a:ext uri="{FF2B5EF4-FFF2-40B4-BE49-F238E27FC236}">
                <a16:creationId xmlns:a16="http://schemas.microsoft.com/office/drawing/2014/main" id="{A3BC6E53-CF84-2F49-9E17-35D652748811}"/>
              </a:ext>
            </a:extLst>
          </p:cNvPr>
          <p:cNvSpPr>
            <a:spLocks noGrp="1"/>
          </p:cNvSpPr>
          <p:nvPr>
            <p:ph type="body" sz="quarter" idx="29" hasCustomPrompt="1"/>
          </p:nvPr>
        </p:nvSpPr>
        <p:spPr>
          <a:xfrm>
            <a:off x="6247624" y="3803472"/>
            <a:ext cx="1734314" cy="143495"/>
          </a:xfrm>
        </p:spPr>
        <p:txBody>
          <a:bodyPr>
            <a:noAutofit/>
          </a:bodyPr>
          <a:lstStyle>
            <a:lvl1pPr>
              <a:defRPr sz="1000"/>
            </a:lvl1pPr>
          </a:lstStyle>
          <a:p>
            <a:pPr lvl="0"/>
            <a:r>
              <a:rPr lang="en-GB" dirty="0"/>
              <a:t>Team</a:t>
            </a:r>
            <a:endParaRPr lang="en-US" dirty="0"/>
          </a:p>
        </p:txBody>
      </p:sp>
      <p:sp>
        <p:nvSpPr>
          <p:cNvPr id="27" name="Text Placeholder 15">
            <a:extLst>
              <a:ext uri="{FF2B5EF4-FFF2-40B4-BE49-F238E27FC236}">
                <a16:creationId xmlns:a16="http://schemas.microsoft.com/office/drawing/2014/main" id="{CCE976CC-7465-9741-AB80-7606C81421FA}"/>
              </a:ext>
            </a:extLst>
          </p:cNvPr>
          <p:cNvSpPr>
            <a:spLocks noGrp="1"/>
          </p:cNvSpPr>
          <p:nvPr>
            <p:ph type="body" sz="quarter" idx="30" hasCustomPrompt="1"/>
          </p:nvPr>
        </p:nvSpPr>
        <p:spPr>
          <a:xfrm>
            <a:off x="6247624" y="4000574"/>
            <a:ext cx="1734314" cy="2368476"/>
          </a:xfrm>
        </p:spPr>
        <p:txBody>
          <a:bodyPr>
            <a:noAutofit/>
          </a:bodyPr>
          <a:lstStyle>
            <a:lvl1pPr>
              <a:defRPr sz="1000"/>
            </a:lvl1pPr>
          </a:lstStyle>
          <a:p>
            <a:pPr lvl="0"/>
            <a:r>
              <a:rPr lang="en-GB" dirty="0"/>
              <a:t>Description Goes Here</a:t>
            </a:r>
            <a:endParaRPr lang="en-US" dirty="0"/>
          </a:p>
        </p:txBody>
      </p:sp>
      <p:sp>
        <p:nvSpPr>
          <p:cNvPr id="28" name="Text Placeholder 15">
            <a:extLst>
              <a:ext uri="{FF2B5EF4-FFF2-40B4-BE49-F238E27FC236}">
                <a16:creationId xmlns:a16="http://schemas.microsoft.com/office/drawing/2014/main" id="{7DD325BC-DFFC-C644-8B6A-77D031DFCFC5}"/>
              </a:ext>
            </a:extLst>
          </p:cNvPr>
          <p:cNvSpPr>
            <a:spLocks noGrp="1"/>
          </p:cNvSpPr>
          <p:nvPr>
            <p:ph type="body" sz="quarter" idx="31" hasCustomPrompt="1"/>
          </p:nvPr>
        </p:nvSpPr>
        <p:spPr>
          <a:xfrm>
            <a:off x="8159774" y="3632485"/>
            <a:ext cx="1734314" cy="164011"/>
          </a:xfrm>
        </p:spPr>
        <p:txBody>
          <a:bodyPr>
            <a:noAutofit/>
          </a:bodyPr>
          <a:lstStyle>
            <a:lvl1pPr>
              <a:defRPr sz="1200" b="1"/>
            </a:lvl1pPr>
          </a:lstStyle>
          <a:p>
            <a:pPr lvl="0"/>
            <a:r>
              <a:rPr lang="en-GB" dirty="0"/>
              <a:t>Name</a:t>
            </a:r>
            <a:endParaRPr lang="en-US" dirty="0"/>
          </a:p>
        </p:txBody>
      </p:sp>
      <p:sp>
        <p:nvSpPr>
          <p:cNvPr id="29" name="Text Placeholder 15">
            <a:extLst>
              <a:ext uri="{FF2B5EF4-FFF2-40B4-BE49-F238E27FC236}">
                <a16:creationId xmlns:a16="http://schemas.microsoft.com/office/drawing/2014/main" id="{8E736D4D-8AF4-6743-9C6B-67B6C3F69295}"/>
              </a:ext>
            </a:extLst>
          </p:cNvPr>
          <p:cNvSpPr>
            <a:spLocks noGrp="1"/>
          </p:cNvSpPr>
          <p:nvPr>
            <p:ph type="body" sz="quarter" idx="32" hasCustomPrompt="1"/>
          </p:nvPr>
        </p:nvSpPr>
        <p:spPr>
          <a:xfrm>
            <a:off x="8159774" y="3803472"/>
            <a:ext cx="1734314" cy="143495"/>
          </a:xfrm>
        </p:spPr>
        <p:txBody>
          <a:bodyPr>
            <a:noAutofit/>
          </a:bodyPr>
          <a:lstStyle>
            <a:lvl1pPr>
              <a:defRPr sz="1000"/>
            </a:lvl1pPr>
          </a:lstStyle>
          <a:p>
            <a:pPr lvl="0"/>
            <a:r>
              <a:rPr lang="en-GB" dirty="0"/>
              <a:t>Team</a:t>
            </a:r>
            <a:endParaRPr lang="en-US" dirty="0"/>
          </a:p>
        </p:txBody>
      </p:sp>
      <p:sp>
        <p:nvSpPr>
          <p:cNvPr id="30" name="Text Placeholder 15">
            <a:extLst>
              <a:ext uri="{FF2B5EF4-FFF2-40B4-BE49-F238E27FC236}">
                <a16:creationId xmlns:a16="http://schemas.microsoft.com/office/drawing/2014/main" id="{AFED7F14-006E-8B44-A48B-201511128E6B}"/>
              </a:ext>
            </a:extLst>
          </p:cNvPr>
          <p:cNvSpPr>
            <a:spLocks noGrp="1"/>
          </p:cNvSpPr>
          <p:nvPr>
            <p:ph type="body" sz="quarter" idx="33" hasCustomPrompt="1"/>
          </p:nvPr>
        </p:nvSpPr>
        <p:spPr>
          <a:xfrm>
            <a:off x="8159774" y="4000574"/>
            <a:ext cx="1734314" cy="2368476"/>
          </a:xfrm>
        </p:spPr>
        <p:txBody>
          <a:bodyPr>
            <a:noAutofit/>
          </a:bodyPr>
          <a:lstStyle>
            <a:lvl1pPr>
              <a:defRPr sz="1000"/>
            </a:lvl1pPr>
          </a:lstStyle>
          <a:p>
            <a:pPr lvl="0"/>
            <a:r>
              <a:rPr lang="en-GB" dirty="0"/>
              <a:t>Description Goes Here</a:t>
            </a:r>
            <a:endParaRPr lang="en-US" dirty="0"/>
          </a:p>
        </p:txBody>
      </p:sp>
      <p:sp>
        <p:nvSpPr>
          <p:cNvPr id="32" name="Text Placeholder 15">
            <a:extLst>
              <a:ext uri="{FF2B5EF4-FFF2-40B4-BE49-F238E27FC236}">
                <a16:creationId xmlns:a16="http://schemas.microsoft.com/office/drawing/2014/main" id="{E3D51E64-ECE3-6644-ADC0-FCF1A4E9F894}"/>
              </a:ext>
            </a:extLst>
          </p:cNvPr>
          <p:cNvSpPr>
            <a:spLocks noGrp="1"/>
          </p:cNvSpPr>
          <p:nvPr>
            <p:ph type="body" sz="quarter" idx="34" hasCustomPrompt="1"/>
          </p:nvPr>
        </p:nvSpPr>
        <p:spPr>
          <a:xfrm>
            <a:off x="10071923" y="3632485"/>
            <a:ext cx="1734314" cy="164011"/>
          </a:xfrm>
        </p:spPr>
        <p:txBody>
          <a:bodyPr>
            <a:noAutofit/>
          </a:bodyPr>
          <a:lstStyle>
            <a:lvl1pPr>
              <a:defRPr sz="1200" b="1"/>
            </a:lvl1pPr>
          </a:lstStyle>
          <a:p>
            <a:pPr lvl="0"/>
            <a:r>
              <a:rPr lang="en-GB" dirty="0"/>
              <a:t>Name</a:t>
            </a:r>
            <a:endParaRPr lang="en-US" dirty="0"/>
          </a:p>
        </p:txBody>
      </p:sp>
      <p:sp>
        <p:nvSpPr>
          <p:cNvPr id="33" name="Text Placeholder 15">
            <a:extLst>
              <a:ext uri="{FF2B5EF4-FFF2-40B4-BE49-F238E27FC236}">
                <a16:creationId xmlns:a16="http://schemas.microsoft.com/office/drawing/2014/main" id="{026FD5CF-A34E-E44F-8163-8C68A413EA41}"/>
              </a:ext>
            </a:extLst>
          </p:cNvPr>
          <p:cNvSpPr>
            <a:spLocks noGrp="1"/>
          </p:cNvSpPr>
          <p:nvPr>
            <p:ph type="body" sz="quarter" idx="35" hasCustomPrompt="1"/>
          </p:nvPr>
        </p:nvSpPr>
        <p:spPr>
          <a:xfrm>
            <a:off x="10071923" y="3803472"/>
            <a:ext cx="1734314" cy="143495"/>
          </a:xfrm>
        </p:spPr>
        <p:txBody>
          <a:bodyPr>
            <a:noAutofit/>
          </a:bodyPr>
          <a:lstStyle>
            <a:lvl1pPr>
              <a:defRPr sz="1000"/>
            </a:lvl1pPr>
          </a:lstStyle>
          <a:p>
            <a:pPr lvl="0"/>
            <a:r>
              <a:rPr lang="en-GB" dirty="0"/>
              <a:t>Team</a:t>
            </a:r>
            <a:endParaRPr lang="en-US" dirty="0"/>
          </a:p>
        </p:txBody>
      </p:sp>
      <p:sp>
        <p:nvSpPr>
          <p:cNvPr id="34" name="Text Placeholder 15">
            <a:extLst>
              <a:ext uri="{FF2B5EF4-FFF2-40B4-BE49-F238E27FC236}">
                <a16:creationId xmlns:a16="http://schemas.microsoft.com/office/drawing/2014/main" id="{F053CE5C-B588-C343-853D-F2201739D7D9}"/>
              </a:ext>
            </a:extLst>
          </p:cNvPr>
          <p:cNvSpPr>
            <a:spLocks noGrp="1"/>
          </p:cNvSpPr>
          <p:nvPr>
            <p:ph type="body" sz="quarter" idx="36" hasCustomPrompt="1"/>
          </p:nvPr>
        </p:nvSpPr>
        <p:spPr>
          <a:xfrm>
            <a:off x="10071923" y="4000574"/>
            <a:ext cx="1734314" cy="2368476"/>
          </a:xfrm>
        </p:spPr>
        <p:txBody>
          <a:bodyPr>
            <a:noAutofit/>
          </a:bodyPr>
          <a:lstStyle>
            <a:lvl1pPr>
              <a:defRPr sz="1000"/>
            </a:lvl1pPr>
          </a:lstStyle>
          <a:p>
            <a:pPr lvl="0"/>
            <a:r>
              <a:rPr lang="en-GB" dirty="0"/>
              <a:t>Description Goes Here</a:t>
            </a:r>
            <a:endParaRPr lang="en-US" dirty="0"/>
          </a:p>
        </p:txBody>
      </p:sp>
    </p:spTree>
    <p:extLst>
      <p:ext uri="{BB962C8B-B14F-4D97-AF65-F5344CB8AC3E}">
        <p14:creationId xmlns:p14="http://schemas.microsoft.com/office/powerpoint/2010/main" val="31994540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19A32D8-934E-9944-B897-46C3D7C7D8B2}"/>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14" name="Picture 13">
            <a:extLst>
              <a:ext uri="{FF2B5EF4-FFF2-40B4-BE49-F238E27FC236}">
                <a16:creationId xmlns:a16="http://schemas.microsoft.com/office/drawing/2014/main" id="{A5DB0540-E0E5-A54B-A778-ACC0D5B76F3A}"/>
              </a:ext>
            </a:extLst>
          </p:cNvPr>
          <p:cNvPicPr>
            <a:picLocks noChangeAspect="1"/>
          </p:cNvPicPr>
          <p:nvPr userDrawn="1"/>
        </p:nvPicPr>
        <p:blipFill>
          <a:blip r:embed="rId2"/>
          <a:stretch>
            <a:fillRect/>
          </a:stretch>
        </p:blipFill>
        <p:spPr>
          <a:xfrm flipH="1">
            <a:off x="7908042" y="798652"/>
            <a:ext cx="4283958" cy="6059347"/>
          </a:xfrm>
          <a:prstGeom prst="rect">
            <a:avLst/>
          </a:prstGeom>
        </p:spPr>
      </p:pic>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lvl1pPr>
              <a:defRPr>
                <a:solidFill>
                  <a:schemeClr val="tx1"/>
                </a:solidFill>
              </a:defRPr>
            </a:lvl1pPr>
          </a:lstStyle>
          <a:p>
            <a:fld id="{314D1EEF-E6CF-E74F-9DEF-C15B1286F8F1}" type="datetime4">
              <a:rPr lang="en-AU" smtClean="0"/>
              <a:pPr/>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lvl1pPr>
              <a:defRPr>
                <a:solidFill>
                  <a:schemeClr val="tx1"/>
                </a:solidFill>
              </a:defRPr>
            </a:lvl1pPr>
          </a:lstStyle>
          <a:p>
            <a:r>
              <a:rPr lang="en-US"/>
              <a:t>CTS Presentation</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tx1"/>
                </a:solidFill>
              </a:defRPr>
            </a:lvl1pPr>
          </a:lstStyle>
          <a:p>
            <a:fld id="{B48947D2-3440-F445-B42F-D8A3DD5A68BB}" type="slidenum">
              <a:rPr lang="en-US" smtClean="0"/>
              <a:pPr/>
              <a:t>‹#›</a:t>
            </a:fld>
            <a:endParaRPr lang="en-US" dirty="0"/>
          </a:p>
        </p:txBody>
      </p:sp>
      <p:sp>
        <p:nvSpPr>
          <p:cNvPr id="5" name="Title 4">
            <a:extLst>
              <a:ext uri="{FF2B5EF4-FFF2-40B4-BE49-F238E27FC236}">
                <a16:creationId xmlns:a16="http://schemas.microsoft.com/office/drawing/2014/main" id="{08CCED5E-CBF8-214A-87C4-37FB0BD4AE02}"/>
              </a:ext>
            </a:extLst>
          </p:cNvPr>
          <p:cNvSpPr>
            <a:spLocks noGrp="1"/>
          </p:cNvSpPr>
          <p:nvPr>
            <p:ph type="title"/>
          </p:nvPr>
        </p:nvSpPr>
        <p:spPr/>
        <p:txBody>
          <a:bodyPr>
            <a:noAutofit/>
          </a:bodyPr>
          <a:lstStyle>
            <a:lvl1pPr>
              <a:defRPr sz="4000">
                <a:solidFill>
                  <a:schemeClr val="bg2"/>
                </a:solidFill>
              </a:defRPr>
            </a:lvl1pPr>
          </a:lstStyle>
          <a:p>
            <a:r>
              <a:rPr lang="en-GB"/>
              <a:t>Click to edit Master title style</a:t>
            </a:r>
            <a:endParaRPr lang="en-US" dirty="0"/>
          </a:p>
        </p:txBody>
      </p:sp>
      <p:sp>
        <p:nvSpPr>
          <p:cNvPr id="10" name="Text Placeholder 9">
            <a:extLst>
              <a:ext uri="{FF2B5EF4-FFF2-40B4-BE49-F238E27FC236}">
                <a16:creationId xmlns:a16="http://schemas.microsoft.com/office/drawing/2014/main" id="{B7586A27-9BBA-C045-8838-0FFC80D55DCF}"/>
              </a:ext>
            </a:extLst>
          </p:cNvPr>
          <p:cNvSpPr>
            <a:spLocks noGrp="1"/>
          </p:cNvSpPr>
          <p:nvPr>
            <p:ph type="body" sz="quarter" idx="12"/>
          </p:nvPr>
        </p:nvSpPr>
        <p:spPr>
          <a:xfrm>
            <a:off x="511176" y="4592460"/>
            <a:ext cx="2271866" cy="1776590"/>
          </a:xfrm>
        </p:spPr>
        <p:txBody>
          <a:bodyPr>
            <a:noAutofit/>
          </a:bodyPr>
          <a:lstStyle>
            <a:lvl1pPr>
              <a:defRPr sz="1400">
                <a:solidFill>
                  <a:schemeClr val="bg2"/>
                </a:solidFill>
              </a:defRPr>
            </a:lvl1pPr>
            <a:lvl2pPr marL="7938" indent="0">
              <a:buNone/>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a:t>Click to edit Master text styles</a:t>
            </a:r>
          </a:p>
        </p:txBody>
      </p:sp>
      <p:sp>
        <p:nvSpPr>
          <p:cNvPr id="11" name="Text Placeholder 9">
            <a:extLst>
              <a:ext uri="{FF2B5EF4-FFF2-40B4-BE49-F238E27FC236}">
                <a16:creationId xmlns:a16="http://schemas.microsoft.com/office/drawing/2014/main" id="{F968C05D-B72A-8145-A4AD-BC4E20FC1F9F}"/>
              </a:ext>
            </a:extLst>
          </p:cNvPr>
          <p:cNvSpPr>
            <a:spLocks noGrp="1"/>
          </p:cNvSpPr>
          <p:nvPr>
            <p:ph type="body" sz="quarter" idx="13"/>
          </p:nvPr>
        </p:nvSpPr>
        <p:spPr>
          <a:xfrm>
            <a:off x="3289100" y="4592460"/>
            <a:ext cx="2271866" cy="1776590"/>
          </a:xfrm>
        </p:spPr>
        <p:txBody>
          <a:bodyPr>
            <a:noAutofit/>
          </a:bodyPr>
          <a:lstStyle>
            <a:lvl1pPr>
              <a:defRPr sz="1400">
                <a:solidFill>
                  <a:schemeClr val="bg2"/>
                </a:solidFill>
              </a:defRPr>
            </a:lvl1pPr>
            <a:lvl2pPr marL="7938" indent="0">
              <a:buNone/>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a:t>Click to edit Master text styles</a:t>
            </a:r>
          </a:p>
        </p:txBody>
      </p:sp>
      <p:pic>
        <p:nvPicPr>
          <p:cNvPr id="12" name="Picture 11">
            <a:extLst>
              <a:ext uri="{FF2B5EF4-FFF2-40B4-BE49-F238E27FC236}">
                <a16:creationId xmlns:a16="http://schemas.microsoft.com/office/drawing/2014/main" id="{7978E6ED-AC8F-0F41-B1D3-B7BFB477A80C}"/>
              </a:ext>
            </a:extLst>
          </p:cNvPr>
          <p:cNvPicPr>
            <a:picLocks noChangeAspect="1"/>
          </p:cNvPicPr>
          <p:nvPr userDrawn="1"/>
        </p:nvPicPr>
        <p:blipFill>
          <a:blip r:embed="rId3"/>
          <a:stretch>
            <a:fillRect/>
          </a:stretch>
        </p:blipFill>
        <p:spPr>
          <a:xfrm>
            <a:off x="10956714" y="5787342"/>
            <a:ext cx="856980" cy="581708"/>
          </a:xfrm>
          <a:prstGeom prst="rect">
            <a:avLst/>
          </a:prstGeom>
        </p:spPr>
      </p:pic>
    </p:spTree>
    <p:extLst>
      <p:ext uri="{BB962C8B-B14F-4D97-AF65-F5344CB8AC3E}">
        <p14:creationId xmlns:p14="http://schemas.microsoft.com/office/powerpoint/2010/main" val="38948575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over P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E65302E-DD3F-5D4C-A513-D511A9A28AE6}"/>
              </a:ext>
            </a:extLst>
          </p:cNvPr>
          <p:cNvSpPr/>
          <p:nvPr userDrawn="1"/>
        </p:nvSpPr>
        <p:spPr>
          <a:xfrm>
            <a:off x="-1" y="0"/>
            <a:ext cx="12191999" cy="68559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89737456-2910-E84C-9A64-C8BDA4C585F6}"/>
              </a:ext>
            </a:extLst>
          </p:cNvPr>
          <p:cNvPicPr>
            <a:picLocks noChangeAspect="1"/>
          </p:cNvPicPr>
          <p:nvPr userDrawn="1"/>
        </p:nvPicPr>
        <p:blipFill>
          <a:blip r:embed="rId2"/>
          <a:stretch>
            <a:fillRect/>
          </a:stretch>
        </p:blipFill>
        <p:spPr>
          <a:xfrm>
            <a:off x="0" y="1016"/>
            <a:ext cx="12192000" cy="6855968"/>
          </a:xfrm>
          <a:prstGeom prst="rect">
            <a:avLst/>
          </a:prstGeom>
        </p:spPr>
      </p:pic>
      <p:sp>
        <p:nvSpPr>
          <p:cNvPr id="16" name="Title 15">
            <a:extLst>
              <a:ext uri="{FF2B5EF4-FFF2-40B4-BE49-F238E27FC236}">
                <a16:creationId xmlns:a16="http://schemas.microsoft.com/office/drawing/2014/main" id="{7E5E35AA-DF0A-C74D-AC6D-73268D53E731}"/>
              </a:ext>
            </a:extLst>
          </p:cNvPr>
          <p:cNvSpPr>
            <a:spLocks noGrp="1"/>
          </p:cNvSpPr>
          <p:nvPr>
            <p:ph type="title" hasCustomPrompt="1"/>
          </p:nvPr>
        </p:nvSpPr>
        <p:spPr>
          <a:xfrm>
            <a:off x="511175" y="1076633"/>
            <a:ext cx="11166476" cy="1121080"/>
          </a:xfrm>
        </p:spPr>
        <p:txBody>
          <a:bodyPr anchor="b">
            <a:normAutofit/>
          </a:bodyPr>
          <a:lstStyle>
            <a:lvl1pPr>
              <a:defRPr sz="5000">
                <a:solidFill>
                  <a:schemeClr val="bg2"/>
                </a:solidFill>
              </a:defRPr>
            </a:lvl1pPr>
          </a:lstStyle>
          <a:p>
            <a:r>
              <a:rPr lang="en-GB" dirty="0"/>
              <a:t>Click to add Presentation Title</a:t>
            </a:r>
            <a:endParaRPr lang="en-US" dirty="0"/>
          </a:p>
        </p:txBody>
      </p:sp>
      <p:sp>
        <p:nvSpPr>
          <p:cNvPr id="18" name="Text Placeholder 17">
            <a:extLst>
              <a:ext uri="{FF2B5EF4-FFF2-40B4-BE49-F238E27FC236}">
                <a16:creationId xmlns:a16="http://schemas.microsoft.com/office/drawing/2014/main" id="{FBE02DFC-0009-DF4F-AAD6-1ADDD66850A5}"/>
              </a:ext>
            </a:extLst>
          </p:cNvPr>
          <p:cNvSpPr>
            <a:spLocks noGrp="1"/>
          </p:cNvSpPr>
          <p:nvPr>
            <p:ph type="body" sz="quarter" idx="10" hasCustomPrompt="1"/>
          </p:nvPr>
        </p:nvSpPr>
        <p:spPr>
          <a:xfrm>
            <a:off x="511174" y="2307771"/>
            <a:ext cx="11166476" cy="1036638"/>
          </a:xfrm>
        </p:spPr>
        <p:txBody>
          <a:bodyPr>
            <a:normAutofit/>
          </a:bodyPr>
          <a:lstStyle>
            <a:lvl1pPr>
              <a:defRPr sz="2000" cap="all" baseline="0">
                <a:solidFill>
                  <a:schemeClr val="bg2"/>
                </a:solidFill>
              </a:defRPr>
            </a:lvl1pPr>
          </a:lstStyle>
          <a:p>
            <a:pPr lvl="0"/>
            <a:r>
              <a:rPr lang="en-GB" dirty="0"/>
              <a:t>CLICK TO ADD SUBTITLE</a:t>
            </a:r>
          </a:p>
        </p:txBody>
      </p:sp>
      <p:pic>
        <p:nvPicPr>
          <p:cNvPr id="11" name="Picture 10">
            <a:extLst>
              <a:ext uri="{FF2B5EF4-FFF2-40B4-BE49-F238E27FC236}">
                <a16:creationId xmlns:a16="http://schemas.microsoft.com/office/drawing/2014/main" id="{E53F1821-5B57-8945-BB3E-DE6F49472608}"/>
              </a:ext>
            </a:extLst>
          </p:cNvPr>
          <p:cNvPicPr>
            <a:picLocks/>
          </p:cNvPicPr>
          <p:nvPr userDrawn="1"/>
        </p:nvPicPr>
        <p:blipFill>
          <a:blip r:embed="rId3"/>
          <a:stretch>
            <a:fillRect/>
          </a:stretch>
        </p:blipFill>
        <p:spPr>
          <a:xfrm>
            <a:off x="10809372" y="378727"/>
            <a:ext cx="1011600" cy="718296"/>
          </a:xfrm>
          <a:prstGeom prst="rect">
            <a:avLst/>
          </a:prstGeom>
        </p:spPr>
      </p:pic>
    </p:spTree>
    <p:extLst>
      <p:ext uri="{BB962C8B-B14F-4D97-AF65-F5344CB8AC3E}">
        <p14:creationId xmlns:p14="http://schemas.microsoft.com/office/powerpoint/2010/main" val="5970012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Section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5FBB88C-ACCD-A74F-8032-A6DA8E0695C0}"/>
              </a:ext>
            </a:extLst>
          </p:cNvPr>
          <p:cNvPicPr>
            <a:picLocks noChangeAspect="1"/>
          </p:cNvPicPr>
          <p:nvPr userDrawn="1"/>
        </p:nvPicPr>
        <p:blipFill>
          <a:blip r:embed="rId2"/>
          <a:stretch>
            <a:fillRect/>
          </a:stretch>
        </p:blipFill>
        <p:spPr>
          <a:xfrm>
            <a:off x="0" y="2032"/>
            <a:ext cx="12192000" cy="6855968"/>
          </a:xfrm>
          <a:prstGeom prst="rect">
            <a:avLst/>
          </a:prstGeom>
        </p:spPr>
      </p:pic>
      <p:sp>
        <p:nvSpPr>
          <p:cNvPr id="16" name="Title 15">
            <a:extLst>
              <a:ext uri="{FF2B5EF4-FFF2-40B4-BE49-F238E27FC236}">
                <a16:creationId xmlns:a16="http://schemas.microsoft.com/office/drawing/2014/main" id="{7E5E35AA-DF0A-C74D-AC6D-73268D53E731}"/>
              </a:ext>
            </a:extLst>
          </p:cNvPr>
          <p:cNvSpPr>
            <a:spLocks noGrp="1"/>
          </p:cNvSpPr>
          <p:nvPr>
            <p:ph type="title" hasCustomPrompt="1"/>
          </p:nvPr>
        </p:nvSpPr>
        <p:spPr>
          <a:xfrm>
            <a:off x="511174" y="413564"/>
            <a:ext cx="11295063" cy="1121080"/>
          </a:xfrm>
        </p:spPr>
        <p:txBody>
          <a:bodyPr anchor="t">
            <a:noAutofit/>
          </a:bodyPr>
          <a:lstStyle>
            <a:lvl1pPr>
              <a:defRPr sz="6600">
                <a:solidFill>
                  <a:schemeClr val="bg1"/>
                </a:solidFill>
              </a:defRPr>
            </a:lvl1pPr>
          </a:lstStyle>
          <a:p>
            <a:r>
              <a:rPr lang="en-GB" dirty="0"/>
              <a:t>Click to add text</a:t>
            </a:r>
            <a:endParaRPr lang="en-US" dirty="0"/>
          </a:p>
        </p:txBody>
      </p:sp>
      <p:sp>
        <p:nvSpPr>
          <p:cNvPr id="4" name="Date Placeholder 3">
            <a:extLst>
              <a:ext uri="{FF2B5EF4-FFF2-40B4-BE49-F238E27FC236}">
                <a16:creationId xmlns:a16="http://schemas.microsoft.com/office/drawing/2014/main" id="{E77C43DF-2DF5-984C-8C82-D520170FFCAA}"/>
              </a:ext>
            </a:extLst>
          </p:cNvPr>
          <p:cNvSpPr>
            <a:spLocks noGrp="1"/>
          </p:cNvSpPr>
          <p:nvPr>
            <p:ph type="dt" sz="half" idx="10"/>
          </p:nvPr>
        </p:nvSpPr>
        <p:spPr/>
        <p:txBody>
          <a:bodyPr>
            <a:noAutofit/>
          </a:bodyPr>
          <a:lstStyle>
            <a:lvl1pPr>
              <a:defRPr>
                <a:solidFill>
                  <a:schemeClr val="bg2"/>
                </a:solidFill>
              </a:defRPr>
            </a:lvl1pPr>
          </a:lstStyle>
          <a:p>
            <a:fld id="{998C7097-34BD-A34A-BE8C-2C9B544DEB12}" type="datetime4">
              <a:rPr lang="en-AU" smtClean="0"/>
              <a:pPr/>
              <a:t>28 July 2021</a:t>
            </a:fld>
            <a:endParaRPr lang="en-US" dirty="0"/>
          </a:p>
        </p:txBody>
      </p:sp>
      <p:sp>
        <p:nvSpPr>
          <p:cNvPr id="5" name="Footer Placeholder 4">
            <a:extLst>
              <a:ext uri="{FF2B5EF4-FFF2-40B4-BE49-F238E27FC236}">
                <a16:creationId xmlns:a16="http://schemas.microsoft.com/office/drawing/2014/main" id="{37A9D714-804D-2E41-B1CB-752B40693D74}"/>
              </a:ext>
            </a:extLst>
          </p:cNvPr>
          <p:cNvSpPr>
            <a:spLocks noGrp="1"/>
          </p:cNvSpPr>
          <p:nvPr>
            <p:ph type="ftr" sz="quarter" idx="11"/>
          </p:nvPr>
        </p:nvSpPr>
        <p:spPr/>
        <p:txBody>
          <a:bodyPr>
            <a:noAutofit/>
          </a:bodyPr>
          <a:lstStyle>
            <a:lvl1pPr>
              <a:defRPr>
                <a:solidFill>
                  <a:schemeClr val="bg2"/>
                </a:solidFill>
              </a:defRPr>
            </a:lvl1pPr>
          </a:lstStyle>
          <a:p>
            <a:r>
              <a:rPr lang="en-US"/>
              <a:t>CTS Presentation</a:t>
            </a:r>
            <a:endParaRPr lang="en-US" dirty="0"/>
          </a:p>
        </p:txBody>
      </p:sp>
      <p:sp>
        <p:nvSpPr>
          <p:cNvPr id="11" name="Slide Number Placeholder 6">
            <a:extLst>
              <a:ext uri="{FF2B5EF4-FFF2-40B4-BE49-F238E27FC236}">
                <a16:creationId xmlns:a16="http://schemas.microsoft.com/office/drawing/2014/main" id="{50AB747D-14EB-804D-B5AA-61F052F37A36}"/>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2"/>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39866772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DD06446A-5AF7-8D4A-804A-CA5ECF2F19B6}"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1"/>
                </a:solidFill>
              </a:defRPr>
            </a:lvl1pPr>
          </a:lstStyle>
          <a:p>
            <a:fld id="{B48947D2-3440-F445-B42F-D8A3DD5A68BB}" type="slidenum">
              <a:rPr lang="en-US" smtClean="0"/>
              <a:pPr/>
              <a:t>‹#›</a:t>
            </a:fld>
            <a:endParaRPr lang="en-US" dirty="0"/>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p>
            <a:r>
              <a:rPr lang="en-GB" dirty="0"/>
              <a:t>Agenda Title Goes Here</a:t>
            </a:r>
            <a:endParaRPr lang="en-US" dirty="0"/>
          </a:p>
        </p:txBody>
      </p:sp>
      <p:sp>
        <p:nvSpPr>
          <p:cNvPr id="12" name="Text Placeholder 11">
            <a:extLst>
              <a:ext uri="{FF2B5EF4-FFF2-40B4-BE49-F238E27FC236}">
                <a16:creationId xmlns:a16="http://schemas.microsoft.com/office/drawing/2014/main" id="{ADD54EBE-0B94-574C-98CD-CDB428B0FE03}"/>
              </a:ext>
            </a:extLst>
          </p:cNvPr>
          <p:cNvSpPr>
            <a:spLocks noGrp="1"/>
          </p:cNvSpPr>
          <p:nvPr>
            <p:ph type="body" sz="quarter" idx="12" hasCustomPrompt="1"/>
          </p:nvPr>
        </p:nvSpPr>
        <p:spPr>
          <a:xfrm>
            <a:off x="511175" y="1634833"/>
            <a:ext cx="11295063" cy="4734217"/>
          </a:xfrm>
        </p:spPr>
        <p:txBody>
          <a:bodyPr>
            <a:noAutofit/>
          </a:bodyPr>
          <a:lstStyle>
            <a:lvl1pPr marL="0" indent="0">
              <a:spcBef>
                <a:spcPts val="400"/>
              </a:spcBef>
              <a:buNone/>
              <a:tabLst>
                <a:tab pos="965200" algn="l"/>
              </a:tabLst>
              <a:defRPr sz="3500"/>
            </a:lvl1pPr>
          </a:lstStyle>
          <a:p>
            <a:pPr lvl="0"/>
            <a:r>
              <a:rPr lang="en-GB" dirty="0"/>
              <a:t>01 	Lorem ipsum</a:t>
            </a:r>
          </a:p>
          <a:p>
            <a:pPr lvl="0"/>
            <a:r>
              <a:rPr lang="en-GB" dirty="0"/>
              <a:t>02	Lorem ipsum</a:t>
            </a:r>
          </a:p>
          <a:p>
            <a:pPr lvl="0"/>
            <a:r>
              <a:rPr lang="en-GB" dirty="0"/>
              <a:t>03 	Lorem ipsum</a:t>
            </a:r>
          </a:p>
          <a:p>
            <a:pPr lvl="0"/>
            <a:r>
              <a:rPr lang="en-GB" dirty="0"/>
              <a:t>04 	Lorem ipsum</a:t>
            </a:r>
            <a:endParaRPr lang="en-US" dirty="0"/>
          </a:p>
          <a:p>
            <a:pPr lvl="0"/>
            <a:r>
              <a:rPr lang="en-GB" dirty="0"/>
              <a:t>05 	Lorem ipsum</a:t>
            </a:r>
          </a:p>
          <a:p>
            <a:pPr lvl="0"/>
            <a:r>
              <a:rPr lang="en-GB" dirty="0"/>
              <a:t>06 	Lorem ipsum</a:t>
            </a:r>
            <a:endParaRPr lang="en-US" dirty="0"/>
          </a:p>
          <a:p>
            <a:pPr lvl="0"/>
            <a:endParaRPr lang="en-US" dirty="0"/>
          </a:p>
        </p:txBody>
      </p:sp>
    </p:spTree>
    <p:extLst>
      <p:ext uri="{BB962C8B-B14F-4D97-AF65-F5344CB8AC3E}">
        <p14:creationId xmlns:p14="http://schemas.microsoft.com/office/powerpoint/2010/main" val="28001581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E7036CE-5BCA-C848-B54E-531EA8E13C24}"/>
              </a:ext>
            </a:extLst>
          </p:cNvPr>
          <p:cNvSpPr>
            <a:spLocks noGrp="1"/>
          </p:cNvSpPr>
          <p:nvPr>
            <p:ph type="pic" sz="quarter" idx="12" hasCustomPrompt="1"/>
          </p:nvPr>
        </p:nvSpPr>
        <p:spPr>
          <a:xfrm>
            <a:off x="0" y="0"/>
            <a:ext cx="12192000" cy="6858000"/>
          </a:xfrm>
          <a:solidFill>
            <a:schemeClr val="bg2">
              <a:lumMod val="95000"/>
            </a:schemeClr>
          </a:solidFill>
        </p:spPr>
        <p:txBody>
          <a:bodyPr bIns="756000" anchor="ctr">
            <a:noAutofit/>
          </a:bodyPr>
          <a:lstStyle>
            <a:lvl1pPr algn="ctr">
              <a:defRPr/>
            </a:lvl1pPr>
          </a:lstStyle>
          <a:p>
            <a:r>
              <a:rPr lang="en-US" dirty="0"/>
              <a:t>Click on the icon to add picture</a:t>
            </a:r>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DD06446A-5AF7-8D4A-804A-CA5ECF2F19B6}"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p>
            <a:r>
              <a:rPr lang="en-GB" dirty="0"/>
              <a:t>Click to Add Text</a:t>
            </a:r>
            <a:endParaRPr lang="en-US" dirty="0"/>
          </a:p>
        </p:txBody>
      </p:sp>
      <p:sp>
        <p:nvSpPr>
          <p:cNvPr id="11" name="Text Placeholder 10">
            <a:extLst>
              <a:ext uri="{FF2B5EF4-FFF2-40B4-BE49-F238E27FC236}">
                <a16:creationId xmlns:a16="http://schemas.microsoft.com/office/drawing/2014/main" id="{65EE74AC-3068-6B43-A5F9-2AE0AC0DD550}"/>
              </a:ext>
            </a:extLst>
          </p:cNvPr>
          <p:cNvSpPr>
            <a:spLocks noGrp="1"/>
          </p:cNvSpPr>
          <p:nvPr>
            <p:ph type="body" sz="quarter" idx="13"/>
          </p:nvPr>
        </p:nvSpPr>
        <p:spPr>
          <a:xfrm>
            <a:off x="511174" y="4877522"/>
            <a:ext cx="11295063" cy="1024514"/>
          </a:xfrm>
        </p:spPr>
        <p:txBody>
          <a:bodyPr>
            <a:noAutofit/>
          </a:bodyPr>
          <a:lstStyle>
            <a:lvl1pPr>
              <a:spcBef>
                <a:spcPts val="600"/>
              </a:spcBef>
              <a:defRPr sz="1600">
                <a:solidFill>
                  <a:schemeClr val="bg1"/>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dirty="0"/>
              <a:t>Click to edit Master text styles</a:t>
            </a:r>
          </a:p>
        </p:txBody>
      </p:sp>
    </p:spTree>
    <p:extLst>
      <p:ext uri="{BB962C8B-B14F-4D97-AF65-F5344CB8AC3E}">
        <p14:creationId xmlns:p14="http://schemas.microsoft.com/office/powerpoint/2010/main" val="29779029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mage on Right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5" y="432149"/>
            <a:ext cx="5449787" cy="482252"/>
          </a:xfrm>
        </p:spPr>
        <p:txBody>
          <a:bodyPr>
            <a:noAutofit/>
          </a:bodyPr>
          <a:lstStyle>
            <a:lvl1pPr>
              <a:defRPr sz="3600">
                <a:solidFill>
                  <a:schemeClr val="accent2"/>
                </a:solidFill>
              </a:defRPr>
            </a:lvl1pPr>
          </a:lstStyle>
          <a:p>
            <a:r>
              <a:rPr lang="en-GB" dirty="0"/>
              <a:t>Title Goes Here</a:t>
            </a:r>
            <a:endParaRPr lang="en-US" dirty="0"/>
          </a:p>
        </p:txBody>
      </p:sp>
      <p:sp>
        <p:nvSpPr>
          <p:cNvPr id="9" name="Picture Placeholder 4">
            <a:extLst>
              <a:ext uri="{FF2B5EF4-FFF2-40B4-BE49-F238E27FC236}">
                <a16:creationId xmlns:a16="http://schemas.microsoft.com/office/drawing/2014/main" id="{624EB81A-8C5D-204E-8D70-D3552702787E}"/>
              </a:ext>
            </a:extLst>
          </p:cNvPr>
          <p:cNvSpPr>
            <a:spLocks noGrp="1"/>
          </p:cNvSpPr>
          <p:nvPr>
            <p:ph type="pic" sz="quarter" idx="12" hasCustomPrompt="1"/>
          </p:nvPr>
        </p:nvSpPr>
        <p:spPr>
          <a:xfrm>
            <a:off x="6192456" y="0"/>
            <a:ext cx="5999544" cy="6858000"/>
          </a:xfrm>
          <a:solidFill>
            <a:schemeClr val="bg2">
              <a:lumMod val="95000"/>
            </a:schemeClr>
          </a:solidFill>
        </p:spPr>
        <p:txBody>
          <a:bodyPr bIns="756000" anchor="ctr">
            <a:noAutofit/>
          </a:bodyPr>
          <a:lstStyle>
            <a:lvl1pPr algn="ctr">
              <a:defRPr/>
            </a:lvl1pPr>
          </a:lstStyle>
          <a:p>
            <a:r>
              <a:rPr lang="en-US" dirty="0"/>
              <a:t>Click on the icon to add picture</a:t>
            </a:r>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4" y="980139"/>
            <a:ext cx="5449787" cy="269927"/>
          </a:xfrm>
        </p:spPr>
        <p:txBody>
          <a:bodyPr>
            <a:noAutofit/>
          </a:bodyPr>
          <a:lstStyle>
            <a:lvl1pPr>
              <a:defRPr sz="1600">
                <a:solidFill>
                  <a:schemeClr val="accent3"/>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449785" cy="1585370"/>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7627A1C3-C31A-6840-9AE2-F2CEF9A9104C}"/>
              </a:ext>
            </a:extLst>
          </p:cNvPr>
          <p:cNvSpPr>
            <a:spLocks noGrp="1"/>
          </p:cNvSpPr>
          <p:nvPr>
            <p:ph type="body" sz="quarter" idx="15"/>
          </p:nvPr>
        </p:nvSpPr>
        <p:spPr>
          <a:xfrm>
            <a:off x="511175" y="3657962"/>
            <a:ext cx="54497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3"/>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9" name="Text Placeholder 18">
            <a:extLst>
              <a:ext uri="{FF2B5EF4-FFF2-40B4-BE49-F238E27FC236}">
                <a16:creationId xmlns:a16="http://schemas.microsoft.com/office/drawing/2014/main" id="{C57A5243-2562-2848-98E8-9EADB9948D5A}"/>
              </a:ext>
            </a:extLst>
          </p:cNvPr>
          <p:cNvSpPr>
            <a:spLocks noGrp="1"/>
          </p:cNvSpPr>
          <p:nvPr>
            <p:ph type="body" sz="quarter" idx="16" hasCustomPrompt="1"/>
          </p:nvPr>
        </p:nvSpPr>
        <p:spPr>
          <a:xfrm>
            <a:off x="511175" y="3889095"/>
            <a:ext cx="5449786" cy="1435259"/>
          </a:xfrm>
        </p:spPr>
        <p:txBody>
          <a:bodyPr>
            <a:noAutofit/>
          </a:bodyPr>
          <a:lstStyle>
            <a:lvl2pPr marL="182563" indent="-174625">
              <a:spcBef>
                <a:spcPts val="200"/>
              </a:spcBef>
              <a:tabLst/>
              <a:defRPr sz="1400"/>
            </a:lvl2pPr>
          </a:lstStyle>
          <a:p>
            <a:pPr lvl="1"/>
            <a:r>
              <a:rPr lang="en-GB" dirty="0"/>
              <a:t>Bulleted text</a:t>
            </a:r>
          </a:p>
        </p:txBody>
      </p:sp>
      <p:sp>
        <p:nvSpPr>
          <p:cNvPr id="20" name="Text Placeholder 12">
            <a:extLst>
              <a:ext uri="{FF2B5EF4-FFF2-40B4-BE49-F238E27FC236}">
                <a16:creationId xmlns:a16="http://schemas.microsoft.com/office/drawing/2014/main" id="{9D2F89D1-125D-4045-870D-1375FB170471}"/>
              </a:ext>
            </a:extLst>
          </p:cNvPr>
          <p:cNvSpPr>
            <a:spLocks noGrp="1"/>
          </p:cNvSpPr>
          <p:nvPr>
            <p:ph type="body" sz="quarter" idx="17"/>
          </p:nvPr>
        </p:nvSpPr>
        <p:spPr>
          <a:xfrm>
            <a:off x="511175" y="5394164"/>
            <a:ext cx="54497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3"/>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21" name="Text Placeholder 18">
            <a:extLst>
              <a:ext uri="{FF2B5EF4-FFF2-40B4-BE49-F238E27FC236}">
                <a16:creationId xmlns:a16="http://schemas.microsoft.com/office/drawing/2014/main" id="{EFE528E0-E774-BE45-82D0-DC59AE7D4D13}"/>
              </a:ext>
            </a:extLst>
          </p:cNvPr>
          <p:cNvSpPr>
            <a:spLocks noGrp="1"/>
          </p:cNvSpPr>
          <p:nvPr>
            <p:ph type="body" sz="quarter" idx="18" hasCustomPrompt="1"/>
          </p:nvPr>
        </p:nvSpPr>
        <p:spPr>
          <a:xfrm>
            <a:off x="511175" y="5625297"/>
            <a:ext cx="5449786" cy="743753"/>
          </a:xfrm>
        </p:spPr>
        <p:txBody>
          <a:bodyPr>
            <a:noAutofit/>
          </a:bodyPr>
          <a:lstStyle>
            <a:lvl2pPr marL="182563" indent="-174625">
              <a:spcBef>
                <a:spcPts val="200"/>
              </a:spcBef>
              <a:tabLst/>
              <a:defRPr sz="1400"/>
            </a:lvl2pPr>
          </a:lstStyle>
          <a:p>
            <a:pPr lvl="1"/>
            <a:r>
              <a:rPr lang="en-GB" dirty="0"/>
              <a:t>Bulleted text</a:t>
            </a:r>
          </a:p>
        </p:txBody>
      </p:sp>
    </p:spTree>
    <p:extLst>
      <p:ext uri="{BB962C8B-B14F-4D97-AF65-F5344CB8AC3E}">
        <p14:creationId xmlns:p14="http://schemas.microsoft.com/office/powerpoint/2010/main" val="30962042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accent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3"/>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634982" cy="1272854"/>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2" name="Text Placeholder 11">
            <a:extLst>
              <a:ext uri="{FF2B5EF4-FFF2-40B4-BE49-F238E27FC236}">
                <a16:creationId xmlns:a16="http://schemas.microsoft.com/office/drawing/2014/main" id="{FC9C9568-AD46-3048-B598-EA0F750AB7A7}"/>
              </a:ext>
            </a:extLst>
          </p:cNvPr>
          <p:cNvSpPr>
            <a:spLocks noGrp="1"/>
          </p:cNvSpPr>
          <p:nvPr>
            <p:ph type="body" sz="quarter" idx="15" hasCustomPrompt="1"/>
          </p:nvPr>
        </p:nvSpPr>
        <p:spPr>
          <a:xfrm>
            <a:off x="8218025" y="1632392"/>
            <a:ext cx="3588213" cy="4736657"/>
          </a:xfrm>
          <a:solidFill>
            <a:schemeClr val="accent2">
              <a:lumMod val="20000"/>
              <a:lumOff val="80000"/>
            </a:schemeClr>
          </a:solidFill>
        </p:spPr>
        <p:txBody>
          <a:bodyPr lIns="108000" tIns="251999" rIns="108000" bIns="108000">
            <a:noAutofit/>
          </a:bodyPr>
          <a:lstStyle>
            <a:lvl1pPr>
              <a:defRPr sz="2800">
                <a:solidFill>
                  <a:schemeClr val="accent3"/>
                </a:solidFill>
              </a:defRPr>
            </a:lvl1pPr>
          </a:lstStyle>
          <a:p>
            <a:pPr lvl="0"/>
            <a:r>
              <a:rPr lang="en-GB" dirty="0"/>
              <a:t>“Click to add Quote”</a:t>
            </a:r>
            <a:endParaRPr lang="en-US" dirty="0"/>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032928"/>
            <a:ext cx="5634982" cy="1272854"/>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
        <p:nvSpPr>
          <p:cNvPr id="10" name="Slide Number Placeholder 6">
            <a:extLst>
              <a:ext uri="{FF2B5EF4-FFF2-40B4-BE49-F238E27FC236}">
                <a16:creationId xmlns:a16="http://schemas.microsoft.com/office/drawing/2014/main" id="{E0AE3BBB-83C9-7444-A9D9-098988A72F0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35069429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accent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3"/>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4680000" cy="1562221"/>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975904"/>
            <a:ext cx="3667286" cy="2393145"/>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
        <p:nvSpPr>
          <p:cNvPr id="14" name="Text Placeholder 12">
            <a:extLst>
              <a:ext uri="{FF2B5EF4-FFF2-40B4-BE49-F238E27FC236}">
                <a16:creationId xmlns:a16="http://schemas.microsoft.com/office/drawing/2014/main" id="{C43AE590-B5CE-7644-A9F9-2BE8DD19365C}"/>
              </a:ext>
            </a:extLst>
          </p:cNvPr>
          <p:cNvSpPr>
            <a:spLocks noGrp="1"/>
          </p:cNvSpPr>
          <p:nvPr>
            <p:ph type="body" sz="quarter" idx="15"/>
          </p:nvPr>
        </p:nvSpPr>
        <p:spPr>
          <a:xfrm>
            <a:off x="4330820" y="3970118"/>
            <a:ext cx="36672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3"/>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5" name="Text Placeholder 18">
            <a:extLst>
              <a:ext uri="{FF2B5EF4-FFF2-40B4-BE49-F238E27FC236}">
                <a16:creationId xmlns:a16="http://schemas.microsoft.com/office/drawing/2014/main" id="{9736CF95-6E7A-2242-B8D4-C8D020AFD4E7}"/>
              </a:ext>
            </a:extLst>
          </p:cNvPr>
          <p:cNvSpPr>
            <a:spLocks noGrp="1"/>
          </p:cNvSpPr>
          <p:nvPr>
            <p:ph type="body" sz="quarter" idx="17" hasCustomPrompt="1"/>
          </p:nvPr>
        </p:nvSpPr>
        <p:spPr>
          <a:xfrm>
            <a:off x="4330820" y="4201251"/>
            <a:ext cx="3667286" cy="2167799"/>
          </a:xfrm>
        </p:spPr>
        <p:txBody>
          <a:bodyPr>
            <a:noAutofit/>
          </a:bodyPr>
          <a:lstStyle>
            <a:lvl2pPr marL="182563" indent="-174625">
              <a:spcBef>
                <a:spcPts val="200"/>
              </a:spcBef>
              <a:tabLst/>
              <a:defRPr sz="1400"/>
            </a:lvl2pPr>
          </a:lstStyle>
          <a:p>
            <a:pPr lvl="1"/>
            <a:r>
              <a:rPr lang="en-GB" dirty="0"/>
              <a:t>Bulleted text</a:t>
            </a:r>
          </a:p>
        </p:txBody>
      </p:sp>
      <p:sp>
        <p:nvSpPr>
          <p:cNvPr id="12" name="Slide Number Placeholder 6">
            <a:extLst>
              <a:ext uri="{FF2B5EF4-FFF2-40B4-BE49-F238E27FC236}">
                <a16:creationId xmlns:a16="http://schemas.microsoft.com/office/drawing/2014/main" id="{AE726CB6-C7F9-BB4A-983A-2BDCC04AED67}"/>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32811715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38C8CE1-0429-7C4F-B88A-DC4825A0CAC4}"/>
              </a:ext>
            </a:extLst>
          </p:cNvPr>
          <p:cNvSpPr/>
          <p:nvPr userDrawn="1"/>
        </p:nvSpPr>
        <p:spPr>
          <a:xfrm>
            <a:off x="0" y="0"/>
            <a:ext cx="12192000" cy="6857999"/>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accent2"/>
                </a:solidFill>
              </a:defRPr>
            </a:lvl1pPr>
          </a:lstStyle>
          <a:p>
            <a:r>
              <a:rPr lang="en-GB" dirty="0"/>
              <a:t>Title Goes Here</a:t>
            </a:r>
            <a:endParaRPr lang="en-US" dirty="0"/>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3401068" cy="4736659"/>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0" name="Content Placeholder 9">
            <a:extLst>
              <a:ext uri="{FF2B5EF4-FFF2-40B4-BE49-F238E27FC236}">
                <a16:creationId xmlns:a16="http://schemas.microsoft.com/office/drawing/2014/main" id="{26A0DE12-EEE1-D749-9E38-84A2C4628ACA}"/>
              </a:ext>
            </a:extLst>
          </p:cNvPr>
          <p:cNvSpPr>
            <a:spLocks noGrp="1"/>
          </p:cNvSpPr>
          <p:nvPr>
            <p:ph sz="quarter" idx="15"/>
          </p:nvPr>
        </p:nvSpPr>
        <p:spPr>
          <a:xfrm>
            <a:off x="4363656" y="1632391"/>
            <a:ext cx="7442582" cy="1932612"/>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7" name="Content Placeholder 9">
            <a:extLst>
              <a:ext uri="{FF2B5EF4-FFF2-40B4-BE49-F238E27FC236}">
                <a16:creationId xmlns:a16="http://schemas.microsoft.com/office/drawing/2014/main" id="{7B12B459-2655-AE42-AB77-A9542F371A3E}"/>
              </a:ext>
            </a:extLst>
          </p:cNvPr>
          <p:cNvSpPr>
            <a:spLocks noGrp="1"/>
          </p:cNvSpPr>
          <p:nvPr>
            <p:ph sz="quarter" idx="16"/>
          </p:nvPr>
        </p:nvSpPr>
        <p:spPr>
          <a:xfrm>
            <a:off x="4363656" y="4005202"/>
            <a:ext cx="7442582" cy="1932612"/>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Tree>
    <p:extLst>
      <p:ext uri="{BB962C8B-B14F-4D97-AF65-F5344CB8AC3E}">
        <p14:creationId xmlns:p14="http://schemas.microsoft.com/office/powerpoint/2010/main" val="941078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ection Divider">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8ABE6AF-2D84-5D45-8D63-D44D166FF137}"/>
              </a:ext>
            </a:extLst>
          </p:cNvPr>
          <p:cNvPicPr>
            <a:picLocks noChangeAspect="1"/>
          </p:cNvPicPr>
          <p:nvPr userDrawn="1"/>
        </p:nvPicPr>
        <p:blipFill>
          <a:blip r:embed="rId2"/>
          <a:stretch>
            <a:fillRect/>
          </a:stretch>
        </p:blipFill>
        <p:spPr>
          <a:xfrm>
            <a:off x="0" y="2032"/>
            <a:ext cx="12192000" cy="6855968"/>
          </a:xfrm>
          <a:prstGeom prst="rect">
            <a:avLst/>
          </a:prstGeom>
        </p:spPr>
      </p:pic>
      <p:sp>
        <p:nvSpPr>
          <p:cNvPr id="16" name="Title 15">
            <a:extLst>
              <a:ext uri="{FF2B5EF4-FFF2-40B4-BE49-F238E27FC236}">
                <a16:creationId xmlns:a16="http://schemas.microsoft.com/office/drawing/2014/main" id="{7E5E35AA-DF0A-C74D-AC6D-73268D53E731}"/>
              </a:ext>
            </a:extLst>
          </p:cNvPr>
          <p:cNvSpPr>
            <a:spLocks noGrp="1"/>
          </p:cNvSpPr>
          <p:nvPr>
            <p:ph type="title" hasCustomPrompt="1"/>
          </p:nvPr>
        </p:nvSpPr>
        <p:spPr>
          <a:xfrm>
            <a:off x="511174" y="413564"/>
            <a:ext cx="11295063" cy="1121080"/>
          </a:xfrm>
        </p:spPr>
        <p:txBody>
          <a:bodyPr anchor="t">
            <a:noAutofit/>
          </a:bodyPr>
          <a:lstStyle>
            <a:lvl1pPr>
              <a:defRPr sz="6600">
                <a:solidFill>
                  <a:schemeClr val="bg1"/>
                </a:solidFill>
              </a:defRPr>
            </a:lvl1pPr>
          </a:lstStyle>
          <a:p>
            <a:r>
              <a:rPr lang="en-GB" dirty="0"/>
              <a:t>Click to add text</a:t>
            </a:r>
            <a:endParaRPr lang="en-US" dirty="0"/>
          </a:p>
        </p:txBody>
      </p:sp>
      <p:sp>
        <p:nvSpPr>
          <p:cNvPr id="4" name="Date Placeholder 3">
            <a:extLst>
              <a:ext uri="{FF2B5EF4-FFF2-40B4-BE49-F238E27FC236}">
                <a16:creationId xmlns:a16="http://schemas.microsoft.com/office/drawing/2014/main" id="{E77C43DF-2DF5-984C-8C82-D520170FFCAA}"/>
              </a:ext>
            </a:extLst>
          </p:cNvPr>
          <p:cNvSpPr>
            <a:spLocks noGrp="1"/>
          </p:cNvSpPr>
          <p:nvPr>
            <p:ph type="dt" sz="half" idx="10"/>
          </p:nvPr>
        </p:nvSpPr>
        <p:spPr/>
        <p:txBody>
          <a:bodyPr>
            <a:noAutofit/>
          </a:bodyPr>
          <a:lstStyle/>
          <a:p>
            <a:fld id="{998C7097-34BD-A34A-BE8C-2C9B544DEB12}" type="datetime4">
              <a:rPr lang="en-AU" smtClean="0"/>
              <a:t>28 July 2021</a:t>
            </a:fld>
            <a:endParaRPr lang="en-US" dirty="0"/>
          </a:p>
        </p:txBody>
      </p:sp>
      <p:sp>
        <p:nvSpPr>
          <p:cNvPr id="5" name="Footer Placeholder 4">
            <a:extLst>
              <a:ext uri="{FF2B5EF4-FFF2-40B4-BE49-F238E27FC236}">
                <a16:creationId xmlns:a16="http://schemas.microsoft.com/office/drawing/2014/main" id="{37A9D714-804D-2E41-B1CB-752B40693D74}"/>
              </a:ext>
            </a:extLst>
          </p:cNvPr>
          <p:cNvSpPr>
            <a:spLocks noGrp="1"/>
          </p:cNvSpPr>
          <p:nvPr>
            <p:ph type="ftr" sz="quarter" idx="11"/>
          </p:nvPr>
        </p:nvSpPr>
        <p:spPr/>
        <p:txBody>
          <a:bodyPr>
            <a:noAutofit/>
          </a:bodyPr>
          <a:lstStyle/>
          <a:p>
            <a:r>
              <a:rPr lang="en-US"/>
              <a:t>CTS Presentation</a:t>
            </a:r>
            <a:endParaRPr lang="en-US" dirty="0"/>
          </a:p>
        </p:txBody>
      </p:sp>
      <p:sp>
        <p:nvSpPr>
          <p:cNvPr id="11" name="Slide Number Placeholder 6">
            <a:extLst>
              <a:ext uri="{FF2B5EF4-FFF2-40B4-BE49-F238E27FC236}">
                <a16:creationId xmlns:a16="http://schemas.microsoft.com/office/drawing/2014/main" id="{50AB747D-14EB-804D-B5AA-61F052F37A36}"/>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16579964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BB97A09-2445-9640-A644-7D2112E6D675}"/>
              </a:ext>
            </a:extLst>
          </p:cNvPr>
          <p:cNvSpPr/>
          <p:nvPr userDrawn="1"/>
        </p:nvSpPr>
        <p:spPr>
          <a:xfrm>
            <a:off x="0" y="0"/>
            <a:ext cx="12192000" cy="6857999"/>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5" y="432149"/>
            <a:ext cx="11295063" cy="482252"/>
          </a:xfrm>
        </p:spPr>
        <p:txBody>
          <a:bodyPr>
            <a:noAutofit/>
          </a:bodyPr>
          <a:lstStyle>
            <a:lvl1pPr>
              <a:defRPr sz="3600">
                <a:solidFill>
                  <a:schemeClr val="accent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4" y="980139"/>
            <a:ext cx="11295063" cy="269927"/>
          </a:xfrm>
        </p:spPr>
        <p:txBody>
          <a:bodyPr>
            <a:noAutofit/>
          </a:bodyPr>
          <a:lstStyle>
            <a:lvl1pPr>
              <a:defRPr sz="1600">
                <a:solidFill>
                  <a:schemeClr val="accent3"/>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6" y="1632392"/>
            <a:ext cx="3678860" cy="1585370"/>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7627A1C3-C31A-6840-9AE2-F2CEF9A9104C}"/>
              </a:ext>
            </a:extLst>
          </p:cNvPr>
          <p:cNvSpPr>
            <a:spLocks noGrp="1"/>
          </p:cNvSpPr>
          <p:nvPr>
            <p:ph type="body" sz="quarter" idx="15"/>
          </p:nvPr>
        </p:nvSpPr>
        <p:spPr>
          <a:xfrm>
            <a:off x="511175" y="3657962"/>
            <a:ext cx="3678859"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3"/>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9" name="Text Placeholder 18">
            <a:extLst>
              <a:ext uri="{FF2B5EF4-FFF2-40B4-BE49-F238E27FC236}">
                <a16:creationId xmlns:a16="http://schemas.microsoft.com/office/drawing/2014/main" id="{C57A5243-2562-2848-98E8-9EADB9948D5A}"/>
              </a:ext>
            </a:extLst>
          </p:cNvPr>
          <p:cNvSpPr>
            <a:spLocks noGrp="1"/>
          </p:cNvSpPr>
          <p:nvPr>
            <p:ph type="body" sz="quarter" idx="16" hasCustomPrompt="1"/>
          </p:nvPr>
        </p:nvSpPr>
        <p:spPr>
          <a:xfrm>
            <a:off x="511175" y="3889095"/>
            <a:ext cx="3678860" cy="2479955"/>
          </a:xfrm>
        </p:spPr>
        <p:txBody>
          <a:bodyPr>
            <a:noAutofit/>
          </a:bodyPr>
          <a:lstStyle>
            <a:lvl2pPr marL="182563" indent="-174625">
              <a:spcBef>
                <a:spcPts val="200"/>
              </a:spcBef>
              <a:tabLst/>
              <a:defRPr sz="1400"/>
            </a:lvl2pPr>
          </a:lstStyle>
          <a:p>
            <a:pPr lvl="1"/>
            <a:r>
              <a:rPr lang="en-GB" dirty="0"/>
              <a:t>Bulleted text</a:t>
            </a:r>
          </a:p>
        </p:txBody>
      </p:sp>
      <p:sp>
        <p:nvSpPr>
          <p:cNvPr id="15" name="Content Placeholder 9">
            <a:extLst>
              <a:ext uri="{FF2B5EF4-FFF2-40B4-BE49-F238E27FC236}">
                <a16:creationId xmlns:a16="http://schemas.microsoft.com/office/drawing/2014/main" id="{02FFB58E-60B9-D34F-9501-E6858D71E312}"/>
              </a:ext>
            </a:extLst>
          </p:cNvPr>
          <p:cNvSpPr>
            <a:spLocks noGrp="1"/>
          </p:cNvSpPr>
          <p:nvPr>
            <p:ph sz="quarter" idx="17"/>
          </p:nvPr>
        </p:nvSpPr>
        <p:spPr>
          <a:xfrm>
            <a:off x="4363656" y="1632390"/>
            <a:ext cx="7442582" cy="4736659"/>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2" name="Slide Number Placeholder 6">
            <a:extLst>
              <a:ext uri="{FF2B5EF4-FFF2-40B4-BE49-F238E27FC236}">
                <a16:creationId xmlns:a16="http://schemas.microsoft.com/office/drawing/2014/main" id="{27362B2C-7DFF-E44E-AB3B-82C631BD06FE}"/>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32515052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19A32D8-934E-9944-B897-46C3D7C7D8B2}"/>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13" name="Picture 12">
            <a:extLst>
              <a:ext uri="{FF2B5EF4-FFF2-40B4-BE49-F238E27FC236}">
                <a16:creationId xmlns:a16="http://schemas.microsoft.com/office/drawing/2014/main" id="{E1AFEFDB-8B5D-FF44-9E2F-E569D08A671C}"/>
              </a:ext>
            </a:extLst>
          </p:cNvPr>
          <p:cNvPicPr>
            <a:picLocks noChangeAspect="1"/>
          </p:cNvPicPr>
          <p:nvPr userDrawn="1"/>
        </p:nvPicPr>
        <p:blipFill>
          <a:blip r:embed="rId2"/>
          <a:stretch>
            <a:fillRect/>
          </a:stretch>
        </p:blipFill>
        <p:spPr>
          <a:xfrm flipH="1">
            <a:off x="7908040" y="798652"/>
            <a:ext cx="4283959" cy="6059348"/>
          </a:xfrm>
          <a:prstGeom prst="rect">
            <a:avLst/>
          </a:prstGeom>
        </p:spPr>
      </p:pic>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lvl1pPr>
              <a:defRPr>
                <a:solidFill>
                  <a:schemeClr val="tx1"/>
                </a:solidFill>
              </a:defRPr>
            </a:lvl1pPr>
          </a:lstStyle>
          <a:p>
            <a:fld id="{314D1EEF-E6CF-E74F-9DEF-C15B1286F8F1}" type="datetime4">
              <a:rPr lang="en-AU" smtClean="0"/>
              <a:pPr/>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lvl1pPr>
              <a:defRPr>
                <a:solidFill>
                  <a:schemeClr val="tx1"/>
                </a:solidFill>
              </a:defRPr>
            </a:lvl1pPr>
          </a:lstStyle>
          <a:p>
            <a:r>
              <a:rPr lang="en-US"/>
              <a:t>CTS Presentation</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tx1"/>
                </a:solidFill>
              </a:defRPr>
            </a:lvl1pPr>
          </a:lstStyle>
          <a:p>
            <a:fld id="{B48947D2-3440-F445-B42F-D8A3DD5A68BB}" type="slidenum">
              <a:rPr lang="en-US" smtClean="0"/>
              <a:pPr/>
              <a:t>‹#›</a:t>
            </a:fld>
            <a:endParaRPr lang="en-US" dirty="0"/>
          </a:p>
        </p:txBody>
      </p:sp>
      <p:sp>
        <p:nvSpPr>
          <p:cNvPr id="5" name="Title 4">
            <a:extLst>
              <a:ext uri="{FF2B5EF4-FFF2-40B4-BE49-F238E27FC236}">
                <a16:creationId xmlns:a16="http://schemas.microsoft.com/office/drawing/2014/main" id="{08CCED5E-CBF8-214A-87C4-37FB0BD4AE02}"/>
              </a:ext>
            </a:extLst>
          </p:cNvPr>
          <p:cNvSpPr>
            <a:spLocks noGrp="1"/>
          </p:cNvSpPr>
          <p:nvPr>
            <p:ph type="title"/>
          </p:nvPr>
        </p:nvSpPr>
        <p:spPr/>
        <p:txBody>
          <a:bodyPr>
            <a:noAutofit/>
          </a:bodyPr>
          <a:lstStyle>
            <a:lvl1pPr>
              <a:defRPr sz="4000">
                <a:solidFill>
                  <a:schemeClr val="bg2"/>
                </a:solidFill>
              </a:defRPr>
            </a:lvl1pPr>
          </a:lstStyle>
          <a:p>
            <a:r>
              <a:rPr lang="en-GB" dirty="0"/>
              <a:t>Click to edit Master title style</a:t>
            </a:r>
            <a:endParaRPr lang="en-US" dirty="0"/>
          </a:p>
        </p:txBody>
      </p:sp>
      <p:sp>
        <p:nvSpPr>
          <p:cNvPr id="10" name="Text Placeholder 9">
            <a:extLst>
              <a:ext uri="{FF2B5EF4-FFF2-40B4-BE49-F238E27FC236}">
                <a16:creationId xmlns:a16="http://schemas.microsoft.com/office/drawing/2014/main" id="{B7586A27-9BBA-C045-8838-0FFC80D55DCF}"/>
              </a:ext>
            </a:extLst>
          </p:cNvPr>
          <p:cNvSpPr>
            <a:spLocks noGrp="1"/>
          </p:cNvSpPr>
          <p:nvPr>
            <p:ph type="body" sz="quarter" idx="12"/>
          </p:nvPr>
        </p:nvSpPr>
        <p:spPr>
          <a:xfrm>
            <a:off x="511176" y="4592460"/>
            <a:ext cx="2271866" cy="1776590"/>
          </a:xfrm>
        </p:spPr>
        <p:txBody>
          <a:bodyPr>
            <a:noAutofit/>
          </a:bodyPr>
          <a:lstStyle>
            <a:lvl1pPr>
              <a:defRPr sz="1400">
                <a:solidFill>
                  <a:schemeClr val="bg2"/>
                </a:solidFill>
              </a:defRPr>
            </a:lvl1pPr>
            <a:lvl2pPr marL="7938" indent="0">
              <a:buNone/>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dirty="0"/>
              <a:t>Click to edit Master text styles</a:t>
            </a:r>
          </a:p>
        </p:txBody>
      </p:sp>
      <p:sp>
        <p:nvSpPr>
          <p:cNvPr id="11" name="Text Placeholder 9">
            <a:extLst>
              <a:ext uri="{FF2B5EF4-FFF2-40B4-BE49-F238E27FC236}">
                <a16:creationId xmlns:a16="http://schemas.microsoft.com/office/drawing/2014/main" id="{F968C05D-B72A-8145-A4AD-BC4E20FC1F9F}"/>
              </a:ext>
            </a:extLst>
          </p:cNvPr>
          <p:cNvSpPr>
            <a:spLocks noGrp="1"/>
          </p:cNvSpPr>
          <p:nvPr>
            <p:ph type="body" sz="quarter" idx="13"/>
          </p:nvPr>
        </p:nvSpPr>
        <p:spPr>
          <a:xfrm>
            <a:off x="3289100" y="4592460"/>
            <a:ext cx="2271866" cy="1776590"/>
          </a:xfrm>
        </p:spPr>
        <p:txBody>
          <a:bodyPr>
            <a:noAutofit/>
          </a:bodyPr>
          <a:lstStyle>
            <a:lvl1pPr>
              <a:defRPr sz="1400">
                <a:solidFill>
                  <a:schemeClr val="bg2"/>
                </a:solidFill>
              </a:defRPr>
            </a:lvl1pPr>
            <a:lvl2pPr marL="7938" indent="0">
              <a:buNone/>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dirty="0"/>
              <a:t>Click to edit Master text styles</a:t>
            </a:r>
          </a:p>
        </p:txBody>
      </p:sp>
      <p:pic>
        <p:nvPicPr>
          <p:cNvPr id="16" name="Picture 15">
            <a:extLst>
              <a:ext uri="{FF2B5EF4-FFF2-40B4-BE49-F238E27FC236}">
                <a16:creationId xmlns:a16="http://schemas.microsoft.com/office/drawing/2014/main" id="{D1869D69-DFE1-4C44-B473-54C23407FF33}"/>
              </a:ext>
            </a:extLst>
          </p:cNvPr>
          <p:cNvPicPr>
            <a:picLocks/>
          </p:cNvPicPr>
          <p:nvPr userDrawn="1"/>
        </p:nvPicPr>
        <p:blipFill>
          <a:blip r:embed="rId3"/>
          <a:stretch>
            <a:fillRect/>
          </a:stretch>
        </p:blipFill>
        <p:spPr>
          <a:xfrm>
            <a:off x="10956714" y="5787342"/>
            <a:ext cx="856980" cy="608507"/>
          </a:xfrm>
          <a:prstGeom prst="rect">
            <a:avLst/>
          </a:prstGeom>
        </p:spPr>
      </p:pic>
    </p:spTree>
    <p:extLst>
      <p:ext uri="{BB962C8B-B14F-4D97-AF65-F5344CB8AC3E}">
        <p14:creationId xmlns:p14="http://schemas.microsoft.com/office/powerpoint/2010/main" val="30875749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Cover P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E65302E-DD3F-5D4C-A513-D511A9A28AE6}"/>
              </a:ext>
            </a:extLst>
          </p:cNvPr>
          <p:cNvSpPr/>
          <p:nvPr userDrawn="1"/>
        </p:nvSpPr>
        <p:spPr>
          <a:xfrm>
            <a:off x="-1" y="0"/>
            <a:ext cx="12191999" cy="68559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6" name="Picture 5">
            <a:extLst>
              <a:ext uri="{FF2B5EF4-FFF2-40B4-BE49-F238E27FC236}">
                <a16:creationId xmlns:a16="http://schemas.microsoft.com/office/drawing/2014/main" id="{85E65AD9-A2A7-5A4B-AAC9-EF9DCA74F836}"/>
              </a:ext>
            </a:extLst>
          </p:cNvPr>
          <p:cNvPicPr>
            <a:picLocks noChangeAspect="1"/>
          </p:cNvPicPr>
          <p:nvPr userDrawn="1"/>
        </p:nvPicPr>
        <p:blipFill>
          <a:blip r:embed="rId2"/>
          <a:stretch>
            <a:fillRect/>
          </a:stretch>
        </p:blipFill>
        <p:spPr>
          <a:xfrm>
            <a:off x="0" y="1016"/>
            <a:ext cx="12192000" cy="6855968"/>
          </a:xfrm>
          <a:prstGeom prst="rect">
            <a:avLst/>
          </a:prstGeom>
        </p:spPr>
      </p:pic>
      <p:sp>
        <p:nvSpPr>
          <p:cNvPr id="16" name="Title 15">
            <a:extLst>
              <a:ext uri="{FF2B5EF4-FFF2-40B4-BE49-F238E27FC236}">
                <a16:creationId xmlns:a16="http://schemas.microsoft.com/office/drawing/2014/main" id="{7E5E35AA-DF0A-C74D-AC6D-73268D53E731}"/>
              </a:ext>
            </a:extLst>
          </p:cNvPr>
          <p:cNvSpPr>
            <a:spLocks noGrp="1"/>
          </p:cNvSpPr>
          <p:nvPr>
            <p:ph type="title" hasCustomPrompt="1"/>
          </p:nvPr>
        </p:nvSpPr>
        <p:spPr>
          <a:xfrm>
            <a:off x="511175" y="1076633"/>
            <a:ext cx="11166476" cy="1121080"/>
          </a:xfrm>
        </p:spPr>
        <p:txBody>
          <a:bodyPr anchor="b">
            <a:noAutofit/>
          </a:bodyPr>
          <a:lstStyle>
            <a:lvl1pPr>
              <a:defRPr sz="5000">
                <a:solidFill>
                  <a:schemeClr val="bg2"/>
                </a:solidFill>
              </a:defRPr>
            </a:lvl1pPr>
          </a:lstStyle>
          <a:p>
            <a:r>
              <a:rPr lang="en-GB" dirty="0"/>
              <a:t>Click to add Presentation Title</a:t>
            </a:r>
            <a:endParaRPr lang="en-US" dirty="0"/>
          </a:p>
        </p:txBody>
      </p:sp>
      <p:sp>
        <p:nvSpPr>
          <p:cNvPr id="18" name="Text Placeholder 17">
            <a:extLst>
              <a:ext uri="{FF2B5EF4-FFF2-40B4-BE49-F238E27FC236}">
                <a16:creationId xmlns:a16="http://schemas.microsoft.com/office/drawing/2014/main" id="{FBE02DFC-0009-DF4F-AAD6-1ADDD66850A5}"/>
              </a:ext>
            </a:extLst>
          </p:cNvPr>
          <p:cNvSpPr>
            <a:spLocks noGrp="1"/>
          </p:cNvSpPr>
          <p:nvPr>
            <p:ph type="body" sz="quarter" idx="10" hasCustomPrompt="1"/>
          </p:nvPr>
        </p:nvSpPr>
        <p:spPr>
          <a:xfrm>
            <a:off x="511174" y="2307771"/>
            <a:ext cx="11166476" cy="1036638"/>
          </a:xfrm>
        </p:spPr>
        <p:txBody>
          <a:bodyPr>
            <a:noAutofit/>
          </a:bodyPr>
          <a:lstStyle>
            <a:lvl1pPr>
              <a:defRPr sz="2000" cap="all" baseline="0">
                <a:solidFill>
                  <a:schemeClr val="bg2"/>
                </a:solidFill>
              </a:defRPr>
            </a:lvl1pPr>
          </a:lstStyle>
          <a:p>
            <a:pPr lvl="0"/>
            <a:r>
              <a:rPr lang="en-GB" dirty="0"/>
              <a:t>CLICK TO ADD SUBTITLE</a:t>
            </a:r>
          </a:p>
        </p:txBody>
      </p:sp>
      <p:pic>
        <p:nvPicPr>
          <p:cNvPr id="9" name="Picture 8">
            <a:extLst>
              <a:ext uri="{FF2B5EF4-FFF2-40B4-BE49-F238E27FC236}">
                <a16:creationId xmlns:a16="http://schemas.microsoft.com/office/drawing/2014/main" id="{94E3F986-EBB1-CD4F-AAF5-0AB5B492F14C}"/>
              </a:ext>
            </a:extLst>
          </p:cNvPr>
          <p:cNvPicPr>
            <a:picLocks noChangeAspect="1"/>
          </p:cNvPicPr>
          <p:nvPr userDrawn="1"/>
        </p:nvPicPr>
        <p:blipFill>
          <a:blip r:embed="rId3"/>
          <a:stretch>
            <a:fillRect/>
          </a:stretch>
        </p:blipFill>
        <p:spPr>
          <a:xfrm>
            <a:off x="10809372" y="378727"/>
            <a:ext cx="1011600" cy="686662"/>
          </a:xfrm>
          <a:prstGeom prst="rect">
            <a:avLst/>
          </a:prstGeom>
        </p:spPr>
      </p:pic>
    </p:spTree>
    <p:extLst>
      <p:ext uri="{BB962C8B-B14F-4D97-AF65-F5344CB8AC3E}">
        <p14:creationId xmlns:p14="http://schemas.microsoft.com/office/powerpoint/2010/main" val="16209865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Divide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9FC30D6-1AAC-2B4E-BFDD-FE6A2642B4FC}"/>
              </a:ext>
            </a:extLst>
          </p:cNvPr>
          <p:cNvPicPr>
            <a:picLocks noChangeAspect="1"/>
          </p:cNvPicPr>
          <p:nvPr userDrawn="1"/>
        </p:nvPicPr>
        <p:blipFill>
          <a:blip r:embed="rId2"/>
          <a:stretch>
            <a:fillRect/>
          </a:stretch>
        </p:blipFill>
        <p:spPr>
          <a:xfrm>
            <a:off x="0" y="2032"/>
            <a:ext cx="12192000" cy="6855968"/>
          </a:xfrm>
          <a:prstGeom prst="rect">
            <a:avLst/>
          </a:prstGeom>
        </p:spPr>
      </p:pic>
      <p:sp>
        <p:nvSpPr>
          <p:cNvPr id="16" name="Title 15">
            <a:extLst>
              <a:ext uri="{FF2B5EF4-FFF2-40B4-BE49-F238E27FC236}">
                <a16:creationId xmlns:a16="http://schemas.microsoft.com/office/drawing/2014/main" id="{7E5E35AA-DF0A-C74D-AC6D-73268D53E731}"/>
              </a:ext>
            </a:extLst>
          </p:cNvPr>
          <p:cNvSpPr>
            <a:spLocks noGrp="1"/>
          </p:cNvSpPr>
          <p:nvPr>
            <p:ph type="title" hasCustomPrompt="1"/>
          </p:nvPr>
        </p:nvSpPr>
        <p:spPr>
          <a:xfrm>
            <a:off x="511174" y="413564"/>
            <a:ext cx="11295063" cy="1121080"/>
          </a:xfrm>
        </p:spPr>
        <p:txBody>
          <a:bodyPr anchor="t">
            <a:noAutofit/>
          </a:bodyPr>
          <a:lstStyle>
            <a:lvl1pPr>
              <a:defRPr sz="6600">
                <a:solidFill>
                  <a:schemeClr val="bg1"/>
                </a:solidFill>
              </a:defRPr>
            </a:lvl1pPr>
          </a:lstStyle>
          <a:p>
            <a:r>
              <a:rPr lang="en-GB" dirty="0"/>
              <a:t>Click to add text</a:t>
            </a:r>
            <a:endParaRPr lang="en-US" dirty="0"/>
          </a:p>
        </p:txBody>
      </p:sp>
      <p:sp>
        <p:nvSpPr>
          <p:cNvPr id="4" name="Date Placeholder 3">
            <a:extLst>
              <a:ext uri="{FF2B5EF4-FFF2-40B4-BE49-F238E27FC236}">
                <a16:creationId xmlns:a16="http://schemas.microsoft.com/office/drawing/2014/main" id="{E77C43DF-2DF5-984C-8C82-D520170FFCAA}"/>
              </a:ext>
            </a:extLst>
          </p:cNvPr>
          <p:cNvSpPr>
            <a:spLocks noGrp="1"/>
          </p:cNvSpPr>
          <p:nvPr>
            <p:ph type="dt" sz="half" idx="10"/>
          </p:nvPr>
        </p:nvSpPr>
        <p:spPr/>
        <p:txBody>
          <a:bodyPr>
            <a:noAutofit/>
          </a:bodyPr>
          <a:lstStyle>
            <a:lvl1pPr>
              <a:defRPr>
                <a:solidFill>
                  <a:schemeClr val="bg2"/>
                </a:solidFill>
              </a:defRPr>
            </a:lvl1pPr>
          </a:lstStyle>
          <a:p>
            <a:fld id="{998C7097-34BD-A34A-BE8C-2C9B544DEB12}" type="datetime4">
              <a:rPr lang="en-AU" smtClean="0"/>
              <a:pPr/>
              <a:t>28 July 2021</a:t>
            </a:fld>
            <a:endParaRPr lang="en-US" dirty="0"/>
          </a:p>
        </p:txBody>
      </p:sp>
      <p:sp>
        <p:nvSpPr>
          <p:cNvPr id="5" name="Footer Placeholder 4">
            <a:extLst>
              <a:ext uri="{FF2B5EF4-FFF2-40B4-BE49-F238E27FC236}">
                <a16:creationId xmlns:a16="http://schemas.microsoft.com/office/drawing/2014/main" id="{37A9D714-804D-2E41-B1CB-752B40693D74}"/>
              </a:ext>
            </a:extLst>
          </p:cNvPr>
          <p:cNvSpPr>
            <a:spLocks noGrp="1"/>
          </p:cNvSpPr>
          <p:nvPr>
            <p:ph type="ftr" sz="quarter" idx="11"/>
          </p:nvPr>
        </p:nvSpPr>
        <p:spPr/>
        <p:txBody>
          <a:bodyPr>
            <a:noAutofit/>
          </a:bodyPr>
          <a:lstStyle>
            <a:lvl1pPr>
              <a:defRPr>
                <a:solidFill>
                  <a:schemeClr val="bg2"/>
                </a:solidFill>
              </a:defRPr>
            </a:lvl1pPr>
          </a:lstStyle>
          <a:p>
            <a:r>
              <a:rPr lang="en-US"/>
              <a:t>CTS Presentation</a:t>
            </a:r>
            <a:endParaRPr lang="en-US" dirty="0"/>
          </a:p>
        </p:txBody>
      </p:sp>
      <p:sp>
        <p:nvSpPr>
          <p:cNvPr id="11" name="Slide Number Placeholder 6">
            <a:extLst>
              <a:ext uri="{FF2B5EF4-FFF2-40B4-BE49-F238E27FC236}">
                <a16:creationId xmlns:a16="http://schemas.microsoft.com/office/drawing/2014/main" id="{50AB747D-14EB-804D-B5AA-61F052F37A36}"/>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2"/>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200441468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DD06446A-5AF7-8D4A-804A-CA5ECF2F19B6}"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1"/>
                </a:solidFill>
              </a:defRPr>
            </a:lvl1pPr>
          </a:lstStyle>
          <a:p>
            <a:fld id="{B48947D2-3440-F445-B42F-D8A3DD5A68BB}" type="slidenum">
              <a:rPr lang="en-US" smtClean="0"/>
              <a:pPr/>
              <a:t>‹#›</a:t>
            </a:fld>
            <a:endParaRPr lang="en-US" dirty="0"/>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p>
            <a:r>
              <a:rPr lang="en-GB" dirty="0"/>
              <a:t>Agenda Title Goes Here</a:t>
            </a:r>
            <a:endParaRPr lang="en-US" dirty="0"/>
          </a:p>
        </p:txBody>
      </p:sp>
      <p:sp>
        <p:nvSpPr>
          <p:cNvPr id="12" name="Text Placeholder 11">
            <a:extLst>
              <a:ext uri="{FF2B5EF4-FFF2-40B4-BE49-F238E27FC236}">
                <a16:creationId xmlns:a16="http://schemas.microsoft.com/office/drawing/2014/main" id="{ADD54EBE-0B94-574C-98CD-CDB428B0FE03}"/>
              </a:ext>
            </a:extLst>
          </p:cNvPr>
          <p:cNvSpPr>
            <a:spLocks noGrp="1"/>
          </p:cNvSpPr>
          <p:nvPr>
            <p:ph type="body" sz="quarter" idx="12" hasCustomPrompt="1"/>
          </p:nvPr>
        </p:nvSpPr>
        <p:spPr>
          <a:xfrm>
            <a:off x="511175" y="1634833"/>
            <a:ext cx="11295063" cy="4734217"/>
          </a:xfrm>
        </p:spPr>
        <p:txBody>
          <a:bodyPr>
            <a:noAutofit/>
          </a:bodyPr>
          <a:lstStyle>
            <a:lvl1pPr marL="0" indent="0">
              <a:spcBef>
                <a:spcPts val="400"/>
              </a:spcBef>
              <a:buNone/>
              <a:tabLst>
                <a:tab pos="965200" algn="l"/>
              </a:tabLst>
              <a:defRPr sz="3500"/>
            </a:lvl1pPr>
          </a:lstStyle>
          <a:p>
            <a:pPr lvl="0"/>
            <a:r>
              <a:rPr lang="en-GB" dirty="0"/>
              <a:t>01 	Lorem ipsum</a:t>
            </a:r>
          </a:p>
          <a:p>
            <a:pPr lvl="0"/>
            <a:r>
              <a:rPr lang="en-GB" dirty="0"/>
              <a:t>02	Lorem ipsum</a:t>
            </a:r>
          </a:p>
          <a:p>
            <a:pPr lvl="0"/>
            <a:r>
              <a:rPr lang="en-GB" dirty="0"/>
              <a:t>03 	Lorem ipsum</a:t>
            </a:r>
          </a:p>
          <a:p>
            <a:pPr lvl="0"/>
            <a:r>
              <a:rPr lang="en-GB" dirty="0"/>
              <a:t>04 	Lorem ipsum</a:t>
            </a:r>
            <a:endParaRPr lang="en-US" dirty="0"/>
          </a:p>
          <a:p>
            <a:pPr lvl="0"/>
            <a:r>
              <a:rPr lang="en-GB" dirty="0"/>
              <a:t>05 	Lorem ipsum</a:t>
            </a:r>
          </a:p>
          <a:p>
            <a:pPr lvl="0"/>
            <a:r>
              <a:rPr lang="en-GB" dirty="0"/>
              <a:t>06 	Lorem ipsum</a:t>
            </a:r>
            <a:endParaRPr lang="en-US" dirty="0"/>
          </a:p>
          <a:p>
            <a:pPr lvl="0"/>
            <a:endParaRPr lang="en-US" dirty="0"/>
          </a:p>
        </p:txBody>
      </p:sp>
    </p:spTree>
    <p:extLst>
      <p:ext uri="{BB962C8B-B14F-4D97-AF65-F5344CB8AC3E}">
        <p14:creationId xmlns:p14="http://schemas.microsoft.com/office/powerpoint/2010/main" val="11454597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E7036CE-5BCA-C848-B54E-531EA8E13C24}"/>
              </a:ext>
            </a:extLst>
          </p:cNvPr>
          <p:cNvSpPr>
            <a:spLocks noGrp="1"/>
          </p:cNvSpPr>
          <p:nvPr>
            <p:ph type="pic" sz="quarter" idx="12" hasCustomPrompt="1"/>
          </p:nvPr>
        </p:nvSpPr>
        <p:spPr>
          <a:xfrm>
            <a:off x="0" y="0"/>
            <a:ext cx="12192000" cy="6858000"/>
          </a:xfrm>
          <a:solidFill>
            <a:schemeClr val="bg2">
              <a:lumMod val="95000"/>
            </a:schemeClr>
          </a:solidFill>
        </p:spPr>
        <p:txBody>
          <a:bodyPr bIns="756000" anchor="ctr">
            <a:noAutofit/>
          </a:bodyPr>
          <a:lstStyle>
            <a:lvl1pPr algn="ctr">
              <a:defRPr/>
            </a:lvl1pPr>
          </a:lstStyle>
          <a:p>
            <a:r>
              <a:rPr lang="en-US" dirty="0"/>
              <a:t>Click on the icon to add picture</a:t>
            </a:r>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DD06446A-5AF7-8D4A-804A-CA5ECF2F19B6}"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p>
            <a:r>
              <a:rPr lang="en-GB" dirty="0"/>
              <a:t>Click to Add Text</a:t>
            </a:r>
            <a:endParaRPr lang="en-US" dirty="0"/>
          </a:p>
        </p:txBody>
      </p:sp>
      <p:sp>
        <p:nvSpPr>
          <p:cNvPr id="11" name="Text Placeholder 10">
            <a:extLst>
              <a:ext uri="{FF2B5EF4-FFF2-40B4-BE49-F238E27FC236}">
                <a16:creationId xmlns:a16="http://schemas.microsoft.com/office/drawing/2014/main" id="{65EE74AC-3068-6B43-A5F9-2AE0AC0DD550}"/>
              </a:ext>
            </a:extLst>
          </p:cNvPr>
          <p:cNvSpPr>
            <a:spLocks noGrp="1"/>
          </p:cNvSpPr>
          <p:nvPr>
            <p:ph type="body" sz="quarter" idx="13"/>
          </p:nvPr>
        </p:nvSpPr>
        <p:spPr>
          <a:xfrm>
            <a:off x="511174" y="4877522"/>
            <a:ext cx="11295063" cy="1024514"/>
          </a:xfrm>
        </p:spPr>
        <p:txBody>
          <a:bodyPr>
            <a:noAutofit/>
          </a:bodyPr>
          <a:lstStyle>
            <a:lvl1pPr>
              <a:spcBef>
                <a:spcPts val="600"/>
              </a:spcBef>
              <a:defRPr sz="1600">
                <a:solidFill>
                  <a:schemeClr val="bg1"/>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dirty="0"/>
              <a:t>Click to edit Master text styles</a:t>
            </a:r>
          </a:p>
        </p:txBody>
      </p:sp>
    </p:spTree>
    <p:extLst>
      <p:ext uri="{BB962C8B-B14F-4D97-AF65-F5344CB8AC3E}">
        <p14:creationId xmlns:p14="http://schemas.microsoft.com/office/powerpoint/2010/main" val="13050716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on Right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5" y="432149"/>
            <a:ext cx="5449787" cy="482252"/>
          </a:xfrm>
        </p:spPr>
        <p:txBody>
          <a:bodyPr>
            <a:noAutofit/>
          </a:bodyPr>
          <a:lstStyle>
            <a:lvl1pPr>
              <a:defRPr sz="3600">
                <a:solidFill>
                  <a:schemeClr val="tx2"/>
                </a:solidFill>
              </a:defRPr>
            </a:lvl1pPr>
          </a:lstStyle>
          <a:p>
            <a:r>
              <a:rPr lang="en-GB" dirty="0"/>
              <a:t>Title Goes Here</a:t>
            </a:r>
            <a:endParaRPr lang="en-US" dirty="0"/>
          </a:p>
        </p:txBody>
      </p:sp>
      <p:sp>
        <p:nvSpPr>
          <p:cNvPr id="9" name="Picture Placeholder 4">
            <a:extLst>
              <a:ext uri="{FF2B5EF4-FFF2-40B4-BE49-F238E27FC236}">
                <a16:creationId xmlns:a16="http://schemas.microsoft.com/office/drawing/2014/main" id="{624EB81A-8C5D-204E-8D70-D3552702787E}"/>
              </a:ext>
            </a:extLst>
          </p:cNvPr>
          <p:cNvSpPr>
            <a:spLocks noGrp="1"/>
          </p:cNvSpPr>
          <p:nvPr>
            <p:ph type="pic" sz="quarter" idx="12" hasCustomPrompt="1"/>
          </p:nvPr>
        </p:nvSpPr>
        <p:spPr>
          <a:xfrm>
            <a:off x="6192456" y="0"/>
            <a:ext cx="5999544" cy="6858000"/>
          </a:xfrm>
          <a:solidFill>
            <a:schemeClr val="bg2">
              <a:lumMod val="95000"/>
            </a:schemeClr>
          </a:solidFill>
        </p:spPr>
        <p:txBody>
          <a:bodyPr bIns="756000" anchor="ctr">
            <a:noAutofit/>
          </a:bodyPr>
          <a:lstStyle>
            <a:lvl1pPr algn="ctr">
              <a:defRPr/>
            </a:lvl1pPr>
          </a:lstStyle>
          <a:p>
            <a:r>
              <a:rPr lang="en-US" dirty="0"/>
              <a:t>Click on the icon to add picture</a:t>
            </a:r>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4" y="980139"/>
            <a:ext cx="5449787" cy="269927"/>
          </a:xfrm>
        </p:spPr>
        <p:txBody>
          <a:bodyPr>
            <a:noAutofit/>
          </a:bodyPr>
          <a:lstStyle>
            <a:lvl1pPr>
              <a:defRPr sz="1600">
                <a:solidFill>
                  <a:schemeClr val="accent1"/>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449785" cy="1585370"/>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7627A1C3-C31A-6840-9AE2-F2CEF9A9104C}"/>
              </a:ext>
            </a:extLst>
          </p:cNvPr>
          <p:cNvSpPr>
            <a:spLocks noGrp="1"/>
          </p:cNvSpPr>
          <p:nvPr>
            <p:ph type="body" sz="quarter" idx="15"/>
          </p:nvPr>
        </p:nvSpPr>
        <p:spPr>
          <a:xfrm>
            <a:off x="511175" y="3657962"/>
            <a:ext cx="54497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1"/>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9" name="Text Placeholder 18">
            <a:extLst>
              <a:ext uri="{FF2B5EF4-FFF2-40B4-BE49-F238E27FC236}">
                <a16:creationId xmlns:a16="http://schemas.microsoft.com/office/drawing/2014/main" id="{C57A5243-2562-2848-98E8-9EADB9948D5A}"/>
              </a:ext>
            </a:extLst>
          </p:cNvPr>
          <p:cNvSpPr>
            <a:spLocks noGrp="1"/>
          </p:cNvSpPr>
          <p:nvPr>
            <p:ph type="body" sz="quarter" idx="16" hasCustomPrompt="1"/>
          </p:nvPr>
        </p:nvSpPr>
        <p:spPr>
          <a:xfrm>
            <a:off x="511175" y="3889095"/>
            <a:ext cx="5449786" cy="1435259"/>
          </a:xfrm>
        </p:spPr>
        <p:txBody>
          <a:bodyPr>
            <a:noAutofit/>
          </a:bodyPr>
          <a:lstStyle>
            <a:lvl2pPr marL="182563" indent="-174625">
              <a:spcBef>
                <a:spcPts val="200"/>
              </a:spcBef>
              <a:tabLst/>
              <a:defRPr sz="1400"/>
            </a:lvl2pPr>
          </a:lstStyle>
          <a:p>
            <a:pPr lvl="1"/>
            <a:r>
              <a:rPr lang="en-GB" dirty="0"/>
              <a:t>Bulleted text</a:t>
            </a:r>
          </a:p>
        </p:txBody>
      </p:sp>
      <p:sp>
        <p:nvSpPr>
          <p:cNvPr id="20" name="Text Placeholder 12">
            <a:extLst>
              <a:ext uri="{FF2B5EF4-FFF2-40B4-BE49-F238E27FC236}">
                <a16:creationId xmlns:a16="http://schemas.microsoft.com/office/drawing/2014/main" id="{9D2F89D1-125D-4045-870D-1375FB170471}"/>
              </a:ext>
            </a:extLst>
          </p:cNvPr>
          <p:cNvSpPr>
            <a:spLocks noGrp="1"/>
          </p:cNvSpPr>
          <p:nvPr>
            <p:ph type="body" sz="quarter" idx="17"/>
          </p:nvPr>
        </p:nvSpPr>
        <p:spPr>
          <a:xfrm>
            <a:off x="511175" y="5394164"/>
            <a:ext cx="54497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1"/>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21" name="Text Placeholder 18">
            <a:extLst>
              <a:ext uri="{FF2B5EF4-FFF2-40B4-BE49-F238E27FC236}">
                <a16:creationId xmlns:a16="http://schemas.microsoft.com/office/drawing/2014/main" id="{EFE528E0-E774-BE45-82D0-DC59AE7D4D13}"/>
              </a:ext>
            </a:extLst>
          </p:cNvPr>
          <p:cNvSpPr>
            <a:spLocks noGrp="1"/>
          </p:cNvSpPr>
          <p:nvPr>
            <p:ph type="body" sz="quarter" idx="18" hasCustomPrompt="1"/>
          </p:nvPr>
        </p:nvSpPr>
        <p:spPr>
          <a:xfrm>
            <a:off x="511175" y="5625297"/>
            <a:ext cx="5449786" cy="743753"/>
          </a:xfrm>
        </p:spPr>
        <p:txBody>
          <a:bodyPr>
            <a:noAutofit/>
          </a:bodyPr>
          <a:lstStyle>
            <a:lvl2pPr marL="182563" indent="-174625">
              <a:spcBef>
                <a:spcPts val="200"/>
              </a:spcBef>
              <a:tabLst/>
              <a:defRPr sz="1400"/>
            </a:lvl2pPr>
          </a:lstStyle>
          <a:p>
            <a:pPr lvl="1"/>
            <a:r>
              <a:rPr lang="en-GB" dirty="0"/>
              <a:t>Bulleted text</a:t>
            </a:r>
          </a:p>
        </p:txBody>
      </p:sp>
    </p:spTree>
    <p:extLst>
      <p:ext uri="{BB962C8B-B14F-4D97-AF65-F5344CB8AC3E}">
        <p14:creationId xmlns:p14="http://schemas.microsoft.com/office/powerpoint/2010/main" val="23120777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tx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1"/>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634982" cy="1272854"/>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2" name="Text Placeholder 11">
            <a:extLst>
              <a:ext uri="{FF2B5EF4-FFF2-40B4-BE49-F238E27FC236}">
                <a16:creationId xmlns:a16="http://schemas.microsoft.com/office/drawing/2014/main" id="{FC9C9568-AD46-3048-B598-EA0F750AB7A7}"/>
              </a:ext>
            </a:extLst>
          </p:cNvPr>
          <p:cNvSpPr>
            <a:spLocks noGrp="1"/>
          </p:cNvSpPr>
          <p:nvPr>
            <p:ph type="body" sz="quarter" idx="15" hasCustomPrompt="1"/>
          </p:nvPr>
        </p:nvSpPr>
        <p:spPr>
          <a:xfrm>
            <a:off x="8218025" y="1632392"/>
            <a:ext cx="3588213" cy="4736657"/>
          </a:xfrm>
          <a:solidFill>
            <a:schemeClr val="tx2">
              <a:lumMod val="20000"/>
              <a:lumOff val="80000"/>
            </a:schemeClr>
          </a:solidFill>
        </p:spPr>
        <p:txBody>
          <a:bodyPr lIns="108000" tIns="251999" rIns="108000" bIns="108000">
            <a:noAutofit/>
          </a:bodyPr>
          <a:lstStyle>
            <a:lvl1pPr>
              <a:defRPr sz="2800">
                <a:solidFill>
                  <a:schemeClr val="accent1"/>
                </a:solidFill>
              </a:defRPr>
            </a:lvl1pPr>
          </a:lstStyle>
          <a:p>
            <a:pPr lvl="0"/>
            <a:r>
              <a:rPr lang="en-GB" dirty="0"/>
              <a:t>“Click to add Quote”</a:t>
            </a:r>
            <a:endParaRPr lang="en-US" dirty="0"/>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032928"/>
            <a:ext cx="5634982" cy="1272854"/>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
        <p:nvSpPr>
          <p:cNvPr id="10" name="Slide Number Placeholder 6">
            <a:extLst>
              <a:ext uri="{FF2B5EF4-FFF2-40B4-BE49-F238E27FC236}">
                <a16:creationId xmlns:a16="http://schemas.microsoft.com/office/drawing/2014/main" id="{80014B43-87A3-7A42-B155-A5F9B5C2BC7D}"/>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28156706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tx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1"/>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4680000" cy="1562221"/>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975904"/>
            <a:ext cx="3667286" cy="2393145"/>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
        <p:nvSpPr>
          <p:cNvPr id="14" name="Text Placeholder 12">
            <a:extLst>
              <a:ext uri="{FF2B5EF4-FFF2-40B4-BE49-F238E27FC236}">
                <a16:creationId xmlns:a16="http://schemas.microsoft.com/office/drawing/2014/main" id="{C43AE590-B5CE-7644-A9F9-2BE8DD19365C}"/>
              </a:ext>
            </a:extLst>
          </p:cNvPr>
          <p:cNvSpPr>
            <a:spLocks noGrp="1"/>
          </p:cNvSpPr>
          <p:nvPr>
            <p:ph type="body" sz="quarter" idx="15"/>
          </p:nvPr>
        </p:nvSpPr>
        <p:spPr>
          <a:xfrm>
            <a:off x="4330820" y="3970118"/>
            <a:ext cx="36672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1"/>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5" name="Text Placeholder 18">
            <a:extLst>
              <a:ext uri="{FF2B5EF4-FFF2-40B4-BE49-F238E27FC236}">
                <a16:creationId xmlns:a16="http://schemas.microsoft.com/office/drawing/2014/main" id="{9736CF95-6E7A-2242-B8D4-C8D020AFD4E7}"/>
              </a:ext>
            </a:extLst>
          </p:cNvPr>
          <p:cNvSpPr>
            <a:spLocks noGrp="1"/>
          </p:cNvSpPr>
          <p:nvPr>
            <p:ph type="body" sz="quarter" idx="17" hasCustomPrompt="1"/>
          </p:nvPr>
        </p:nvSpPr>
        <p:spPr>
          <a:xfrm>
            <a:off x="4330820" y="4201251"/>
            <a:ext cx="3667286" cy="2167799"/>
          </a:xfrm>
        </p:spPr>
        <p:txBody>
          <a:bodyPr>
            <a:noAutofit/>
          </a:bodyPr>
          <a:lstStyle>
            <a:lvl2pPr marL="182563" indent="-174625">
              <a:spcBef>
                <a:spcPts val="200"/>
              </a:spcBef>
              <a:tabLst/>
              <a:defRPr sz="1400"/>
            </a:lvl2pPr>
          </a:lstStyle>
          <a:p>
            <a:pPr lvl="1"/>
            <a:r>
              <a:rPr lang="en-GB" dirty="0"/>
              <a:t>Bulleted text</a:t>
            </a:r>
          </a:p>
        </p:txBody>
      </p:sp>
      <p:sp>
        <p:nvSpPr>
          <p:cNvPr id="12" name="Slide Number Placeholder 6">
            <a:extLst>
              <a:ext uri="{FF2B5EF4-FFF2-40B4-BE49-F238E27FC236}">
                <a16:creationId xmlns:a16="http://schemas.microsoft.com/office/drawing/2014/main" id="{BA9E5082-FF3D-7549-A03D-333B3DF3A82C}"/>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24209129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38C8CE1-0429-7C4F-B88A-DC4825A0CAC4}"/>
              </a:ext>
            </a:extLst>
          </p:cNvPr>
          <p:cNvSpPr/>
          <p:nvPr userDrawn="1"/>
        </p:nvSpPr>
        <p:spPr>
          <a:xfrm>
            <a:off x="0" y="0"/>
            <a:ext cx="12192000" cy="6857999"/>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tx2"/>
                </a:solidFill>
              </a:defRPr>
            </a:lvl1pPr>
          </a:lstStyle>
          <a:p>
            <a:r>
              <a:rPr lang="en-GB" dirty="0"/>
              <a:t>Title Goes Here</a:t>
            </a:r>
            <a:endParaRPr lang="en-US" dirty="0"/>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3401068" cy="4736659"/>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0" name="Content Placeholder 9">
            <a:extLst>
              <a:ext uri="{FF2B5EF4-FFF2-40B4-BE49-F238E27FC236}">
                <a16:creationId xmlns:a16="http://schemas.microsoft.com/office/drawing/2014/main" id="{26A0DE12-EEE1-D749-9E38-84A2C4628ACA}"/>
              </a:ext>
            </a:extLst>
          </p:cNvPr>
          <p:cNvSpPr>
            <a:spLocks noGrp="1"/>
          </p:cNvSpPr>
          <p:nvPr>
            <p:ph sz="quarter" idx="15"/>
          </p:nvPr>
        </p:nvSpPr>
        <p:spPr>
          <a:xfrm>
            <a:off x="4363656" y="1632391"/>
            <a:ext cx="7442582" cy="1932612"/>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7" name="Content Placeholder 9">
            <a:extLst>
              <a:ext uri="{FF2B5EF4-FFF2-40B4-BE49-F238E27FC236}">
                <a16:creationId xmlns:a16="http://schemas.microsoft.com/office/drawing/2014/main" id="{7B12B459-2655-AE42-AB77-A9542F371A3E}"/>
              </a:ext>
            </a:extLst>
          </p:cNvPr>
          <p:cNvSpPr>
            <a:spLocks noGrp="1"/>
          </p:cNvSpPr>
          <p:nvPr>
            <p:ph sz="quarter" idx="16"/>
          </p:nvPr>
        </p:nvSpPr>
        <p:spPr>
          <a:xfrm>
            <a:off x="4363656" y="4005202"/>
            <a:ext cx="7442582" cy="1932612"/>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Tree>
    <p:extLst>
      <p:ext uri="{BB962C8B-B14F-4D97-AF65-F5344CB8AC3E}">
        <p14:creationId xmlns:p14="http://schemas.microsoft.com/office/powerpoint/2010/main" val="2996194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DD06446A-5AF7-8D4A-804A-CA5ECF2F19B6}"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1"/>
                </a:solidFill>
              </a:defRPr>
            </a:lvl1pPr>
          </a:lstStyle>
          <a:p>
            <a:fld id="{B48947D2-3440-F445-B42F-D8A3DD5A68BB}" type="slidenum">
              <a:rPr lang="en-US" smtClean="0"/>
              <a:pPr/>
              <a:t>‹#›</a:t>
            </a:fld>
            <a:endParaRPr lang="en-US" dirty="0"/>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p>
            <a:r>
              <a:rPr lang="en-GB" dirty="0"/>
              <a:t>Agenda Title Goes Here</a:t>
            </a:r>
            <a:endParaRPr lang="en-US" dirty="0"/>
          </a:p>
        </p:txBody>
      </p:sp>
      <p:sp>
        <p:nvSpPr>
          <p:cNvPr id="12" name="Text Placeholder 11">
            <a:extLst>
              <a:ext uri="{FF2B5EF4-FFF2-40B4-BE49-F238E27FC236}">
                <a16:creationId xmlns:a16="http://schemas.microsoft.com/office/drawing/2014/main" id="{ADD54EBE-0B94-574C-98CD-CDB428B0FE03}"/>
              </a:ext>
            </a:extLst>
          </p:cNvPr>
          <p:cNvSpPr>
            <a:spLocks noGrp="1"/>
          </p:cNvSpPr>
          <p:nvPr>
            <p:ph type="body" sz="quarter" idx="12" hasCustomPrompt="1"/>
          </p:nvPr>
        </p:nvSpPr>
        <p:spPr>
          <a:xfrm>
            <a:off x="511175" y="1634833"/>
            <a:ext cx="11295063" cy="4734217"/>
          </a:xfrm>
        </p:spPr>
        <p:txBody>
          <a:bodyPr>
            <a:noAutofit/>
          </a:bodyPr>
          <a:lstStyle>
            <a:lvl1pPr marL="0" indent="0">
              <a:spcBef>
                <a:spcPts val="400"/>
              </a:spcBef>
              <a:buNone/>
              <a:tabLst>
                <a:tab pos="965200" algn="l"/>
              </a:tabLst>
              <a:defRPr sz="3500"/>
            </a:lvl1pPr>
          </a:lstStyle>
          <a:p>
            <a:pPr lvl="0"/>
            <a:r>
              <a:rPr lang="en-GB" dirty="0"/>
              <a:t>01 	Lorem ipsum</a:t>
            </a:r>
          </a:p>
          <a:p>
            <a:pPr lvl="0"/>
            <a:r>
              <a:rPr lang="en-GB" dirty="0"/>
              <a:t>02	Lorem ipsum</a:t>
            </a:r>
          </a:p>
          <a:p>
            <a:pPr lvl="0"/>
            <a:r>
              <a:rPr lang="en-GB" dirty="0"/>
              <a:t>03 	Lorem ipsum</a:t>
            </a:r>
          </a:p>
          <a:p>
            <a:pPr lvl="0"/>
            <a:r>
              <a:rPr lang="en-GB" dirty="0"/>
              <a:t>04 	Lorem ipsum</a:t>
            </a:r>
            <a:endParaRPr lang="en-US" dirty="0"/>
          </a:p>
          <a:p>
            <a:pPr lvl="0"/>
            <a:r>
              <a:rPr lang="en-GB" dirty="0"/>
              <a:t>05 	Lorem ipsum</a:t>
            </a:r>
          </a:p>
          <a:p>
            <a:pPr lvl="0"/>
            <a:r>
              <a:rPr lang="en-GB" dirty="0"/>
              <a:t>06 	Lorem ipsum</a:t>
            </a:r>
            <a:endParaRPr lang="en-US" dirty="0"/>
          </a:p>
          <a:p>
            <a:pPr lvl="0"/>
            <a:endParaRPr lang="en-US" dirty="0"/>
          </a:p>
        </p:txBody>
      </p:sp>
    </p:spTree>
    <p:extLst>
      <p:ext uri="{BB962C8B-B14F-4D97-AF65-F5344CB8AC3E}">
        <p14:creationId xmlns:p14="http://schemas.microsoft.com/office/powerpoint/2010/main" val="2241626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3AED2AC-1C02-464E-BC96-155248FD5419}"/>
              </a:ext>
            </a:extLst>
          </p:cNvPr>
          <p:cNvSpPr/>
          <p:nvPr userDrawn="1"/>
        </p:nvSpPr>
        <p:spPr>
          <a:xfrm>
            <a:off x="0" y="0"/>
            <a:ext cx="12192000" cy="6857999"/>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5" y="432149"/>
            <a:ext cx="11295063" cy="482252"/>
          </a:xfrm>
        </p:spPr>
        <p:txBody>
          <a:bodyPr>
            <a:noAutofit/>
          </a:bodyPr>
          <a:lstStyle>
            <a:lvl1pPr>
              <a:defRPr sz="3600">
                <a:solidFill>
                  <a:schemeClr val="tx2"/>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4" y="980139"/>
            <a:ext cx="11295063" cy="269927"/>
          </a:xfrm>
        </p:spPr>
        <p:txBody>
          <a:bodyPr>
            <a:noAutofit/>
          </a:bodyPr>
          <a:lstStyle>
            <a:lvl1pPr>
              <a:defRPr sz="1600">
                <a:solidFill>
                  <a:schemeClr val="accent1"/>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6" y="1632392"/>
            <a:ext cx="3678860" cy="1585370"/>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7627A1C3-C31A-6840-9AE2-F2CEF9A9104C}"/>
              </a:ext>
            </a:extLst>
          </p:cNvPr>
          <p:cNvSpPr>
            <a:spLocks noGrp="1"/>
          </p:cNvSpPr>
          <p:nvPr>
            <p:ph type="body" sz="quarter" idx="15"/>
          </p:nvPr>
        </p:nvSpPr>
        <p:spPr>
          <a:xfrm>
            <a:off x="511175" y="3657962"/>
            <a:ext cx="3678859"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1"/>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9" name="Text Placeholder 18">
            <a:extLst>
              <a:ext uri="{FF2B5EF4-FFF2-40B4-BE49-F238E27FC236}">
                <a16:creationId xmlns:a16="http://schemas.microsoft.com/office/drawing/2014/main" id="{C57A5243-2562-2848-98E8-9EADB9948D5A}"/>
              </a:ext>
            </a:extLst>
          </p:cNvPr>
          <p:cNvSpPr>
            <a:spLocks noGrp="1"/>
          </p:cNvSpPr>
          <p:nvPr>
            <p:ph type="body" sz="quarter" idx="16" hasCustomPrompt="1"/>
          </p:nvPr>
        </p:nvSpPr>
        <p:spPr>
          <a:xfrm>
            <a:off x="511175" y="3889095"/>
            <a:ext cx="3678860" cy="2479955"/>
          </a:xfrm>
        </p:spPr>
        <p:txBody>
          <a:bodyPr>
            <a:noAutofit/>
          </a:bodyPr>
          <a:lstStyle>
            <a:lvl2pPr marL="182563" indent="-174625">
              <a:spcBef>
                <a:spcPts val="200"/>
              </a:spcBef>
              <a:tabLst/>
              <a:defRPr sz="1400"/>
            </a:lvl2pPr>
          </a:lstStyle>
          <a:p>
            <a:pPr lvl="1"/>
            <a:r>
              <a:rPr lang="en-GB" dirty="0"/>
              <a:t>Bulleted text</a:t>
            </a:r>
          </a:p>
        </p:txBody>
      </p:sp>
      <p:sp>
        <p:nvSpPr>
          <p:cNvPr id="15" name="Content Placeholder 9">
            <a:extLst>
              <a:ext uri="{FF2B5EF4-FFF2-40B4-BE49-F238E27FC236}">
                <a16:creationId xmlns:a16="http://schemas.microsoft.com/office/drawing/2014/main" id="{02FFB58E-60B9-D34F-9501-E6858D71E312}"/>
              </a:ext>
            </a:extLst>
          </p:cNvPr>
          <p:cNvSpPr>
            <a:spLocks noGrp="1"/>
          </p:cNvSpPr>
          <p:nvPr>
            <p:ph sz="quarter" idx="17"/>
          </p:nvPr>
        </p:nvSpPr>
        <p:spPr>
          <a:xfrm>
            <a:off x="4363656" y="1632390"/>
            <a:ext cx="7442582" cy="4736659"/>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2" name="Slide Number Placeholder 6">
            <a:extLst>
              <a:ext uri="{FF2B5EF4-FFF2-40B4-BE49-F238E27FC236}">
                <a16:creationId xmlns:a16="http://schemas.microsoft.com/office/drawing/2014/main" id="{26CB51EC-C8C2-AD41-9C18-2D6D72913F6A}"/>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13856987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19A32D8-934E-9944-B897-46C3D7C7D8B2}"/>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15" name="Picture 14">
            <a:extLst>
              <a:ext uri="{FF2B5EF4-FFF2-40B4-BE49-F238E27FC236}">
                <a16:creationId xmlns:a16="http://schemas.microsoft.com/office/drawing/2014/main" id="{0F1F5917-D530-B248-A442-28ABD5FB6B7E}"/>
              </a:ext>
            </a:extLst>
          </p:cNvPr>
          <p:cNvPicPr>
            <a:picLocks noChangeAspect="1"/>
          </p:cNvPicPr>
          <p:nvPr userDrawn="1"/>
        </p:nvPicPr>
        <p:blipFill>
          <a:blip r:embed="rId2"/>
          <a:stretch>
            <a:fillRect/>
          </a:stretch>
        </p:blipFill>
        <p:spPr>
          <a:xfrm flipH="1">
            <a:off x="7908040" y="798650"/>
            <a:ext cx="4283960" cy="6059349"/>
          </a:xfrm>
          <a:prstGeom prst="rect">
            <a:avLst/>
          </a:prstGeom>
        </p:spPr>
      </p:pic>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lvl1pPr>
              <a:defRPr>
                <a:solidFill>
                  <a:schemeClr val="tx1"/>
                </a:solidFill>
              </a:defRPr>
            </a:lvl1pPr>
          </a:lstStyle>
          <a:p>
            <a:fld id="{314D1EEF-E6CF-E74F-9DEF-C15B1286F8F1}" type="datetime4">
              <a:rPr lang="en-AU" smtClean="0"/>
              <a:pPr/>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lvl1pPr>
              <a:defRPr>
                <a:solidFill>
                  <a:schemeClr val="tx1"/>
                </a:solidFill>
              </a:defRPr>
            </a:lvl1pPr>
          </a:lstStyle>
          <a:p>
            <a:r>
              <a:rPr lang="en-US"/>
              <a:t>CTS Presentation</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tx1"/>
                </a:solidFill>
              </a:defRPr>
            </a:lvl1pPr>
          </a:lstStyle>
          <a:p>
            <a:fld id="{B48947D2-3440-F445-B42F-D8A3DD5A68BB}" type="slidenum">
              <a:rPr lang="en-US" smtClean="0"/>
              <a:pPr/>
              <a:t>‹#›</a:t>
            </a:fld>
            <a:endParaRPr lang="en-US" dirty="0"/>
          </a:p>
        </p:txBody>
      </p:sp>
      <p:sp>
        <p:nvSpPr>
          <p:cNvPr id="5" name="Title 4">
            <a:extLst>
              <a:ext uri="{FF2B5EF4-FFF2-40B4-BE49-F238E27FC236}">
                <a16:creationId xmlns:a16="http://schemas.microsoft.com/office/drawing/2014/main" id="{08CCED5E-CBF8-214A-87C4-37FB0BD4AE02}"/>
              </a:ext>
            </a:extLst>
          </p:cNvPr>
          <p:cNvSpPr>
            <a:spLocks noGrp="1"/>
          </p:cNvSpPr>
          <p:nvPr>
            <p:ph type="title"/>
          </p:nvPr>
        </p:nvSpPr>
        <p:spPr/>
        <p:txBody>
          <a:bodyPr>
            <a:noAutofit/>
          </a:bodyPr>
          <a:lstStyle>
            <a:lvl1pPr>
              <a:defRPr sz="4000">
                <a:solidFill>
                  <a:schemeClr val="bg2"/>
                </a:solidFill>
              </a:defRPr>
            </a:lvl1pPr>
          </a:lstStyle>
          <a:p>
            <a:r>
              <a:rPr lang="en-GB" dirty="0"/>
              <a:t>Click to edit Master title style</a:t>
            </a:r>
            <a:endParaRPr lang="en-US" dirty="0"/>
          </a:p>
        </p:txBody>
      </p:sp>
      <p:sp>
        <p:nvSpPr>
          <p:cNvPr id="10" name="Text Placeholder 9">
            <a:extLst>
              <a:ext uri="{FF2B5EF4-FFF2-40B4-BE49-F238E27FC236}">
                <a16:creationId xmlns:a16="http://schemas.microsoft.com/office/drawing/2014/main" id="{B7586A27-9BBA-C045-8838-0FFC80D55DCF}"/>
              </a:ext>
            </a:extLst>
          </p:cNvPr>
          <p:cNvSpPr>
            <a:spLocks noGrp="1"/>
          </p:cNvSpPr>
          <p:nvPr>
            <p:ph type="body" sz="quarter" idx="12"/>
          </p:nvPr>
        </p:nvSpPr>
        <p:spPr>
          <a:xfrm>
            <a:off x="511176" y="4592460"/>
            <a:ext cx="2271866" cy="1776590"/>
          </a:xfrm>
        </p:spPr>
        <p:txBody>
          <a:bodyPr>
            <a:noAutofit/>
          </a:bodyPr>
          <a:lstStyle>
            <a:lvl1pPr>
              <a:defRPr sz="1400">
                <a:solidFill>
                  <a:schemeClr val="bg2"/>
                </a:solidFill>
              </a:defRPr>
            </a:lvl1pPr>
            <a:lvl2pPr marL="7938" indent="0">
              <a:buNone/>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dirty="0"/>
              <a:t>Click to edit Master text styles</a:t>
            </a:r>
          </a:p>
        </p:txBody>
      </p:sp>
      <p:sp>
        <p:nvSpPr>
          <p:cNvPr id="11" name="Text Placeholder 9">
            <a:extLst>
              <a:ext uri="{FF2B5EF4-FFF2-40B4-BE49-F238E27FC236}">
                <a16:creationId xmlns:a16="http://schemas.microsoft.com/office/drawing/2014/main" id="{F968C05D-B72A-8145-A4AD-BC4E20FC1F9F}"/>
              </a:ext>
            </a:extLst>
          </p:cNvPr>
          <p:cNvSpPr>
            <a:spLocks noGrp="1"/>
          </p:cNvSpPr>
          <p:nvPr>
            <p:ph type="body" sz="quarter" idx="13"/>
          </p:nvPr>
        </p:nvSpPr>
        <p:spPr>
          <a:xfrm>
            <a:off x="3289100" y="4592460"/>
            <a:ext cx="2271866" cy="1776590"/>
          </a:xfrm>
        </p:spPr>
        <p:txBody>
          <a:bodyPr>
            <a:noAutofit/>
          </a:bodyPr>
          <a:lstStyle>
            <a:lvl1pPr>
              <a:defRPr sz="1400">
                <a:solidFill>
                  <a:schemeClr val="bg2"/>
                </a:solidFill>
              </a:defRPr>
            </a:lvl1pPr>
            <a:lvl2pPr marL="7938" indent="0">
              <a:buNone/>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dirty="0"/>
              <a:t>Click to edit Master text styles</a:t>
            </a:r>
          </a:p>
        </p:txBody>
      </p:sp>
      <p:pic>
        <p:nvPicPr>
          <p:cNvPr id="14" name="Picture 13">
            <a:extLst>
              <a:ext uri="{FF2B5EF4-FFF2-40B4-BE49-F238E27FC236}">
                <a16:creationId xmlns:a16="http://schemas.microsoft.com/office/drawing/2014/main" id="{4409CA46-1491-F545-8864-6FAF9E0857FD}"/>
              </a:ext>
            </a:extLst>
          </p:cNvPr>
          <p:cNvPicPr>
            <a:picLocks noChangeAspect="1"/>
          </p:cNvPicPr>
          <p:nvPr userDrawn="1"/>
        </p:nvPicPr>
        <p:blipFill>
          <a:blip r:embed="rId3"/>
          <a:stretch>
            <a:fillRect/>
          </a:stretch>
        </p:blipFill>
        <p:spPr>
          <a:xfrm>
            <a:off x="10956714" y="5787342"/>
            <a:ext cx="856980" cy="581708"/>
          </a:xfrm>
          <a:prstGeom prst="rect">
            <a:avLst/>
          </a:prstGeom>
        </p:spPr>
      </p:pic>
    </p:spTree>
    <p:extLst>
      <p:ext uri="{BB962C8B-B14F-4D97-AF65-F5344CB8AC3E}">
        <p14:creationId xmlns:p14="http://schemas.microsoft.com/office/powerpoint/2010/main" val="34614578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Cover P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E65302E-DD3F-5D4C-A513-D511A9A28AE6}"/>
              </a:ext>
            </a:extLst>
          </p:cNvPr>
          <p:cNvSpPr/>
          <p:nvPr userDrawn="1"/>
        </p:nvSpPr>
        <p:spPr>
          <a:xfrm>
            <a:off x="-1" y="0"/>
            <a:ext cx="12191999" cy="68559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3" name="Picture 2">
            <a:extLst>
              <a:ext uri="{FF2B5EF4-FFF2-40B4-BE49-F238E27FC236}">
                <a16:creationId xmlns:a16="http://schemas.microsoft.com/office/drawing/2014/main" id="{B646BBD8-5866-8342-ADF7-86C54C29E228}"/>
              </a:ext>
            </a:extLst>
          </p:cNvPr>
          <p:cNvPicPr>
            <a:picLocks noChangeAspect="1"/>
          </p:cNvPicPr>
          <p:nvPr userDrawn="1"/>
        </p:nvPicPr>
        <p:blipFill>
          <a:blip r:embed="rId2"/>
          <a:stretch>
            <a:fillRect/>
          </a:stretch>
        </p:blipFill>
        <p:spPr>
          <a:xfrm>
            <a:off x="0" y="2032"/>
            <a:ext cx="12192000" cy="6855968"/>
          </a:xfrm>
          <a:prstGeom prst="rect">
            <a:avLst/>
          </a:prstGeom>
        </p:spPr>
      </p:pic>
      <p:sp>
        <p:nvSpPr>
          <p:cNvPr id="16" name="Title 15">
            <a:extLst>
              <a:ext uri="{FF2B5EF4-FFF2-40B4-BE49-F238E27FC236}">
                <a16:creationId xmlns:a16="http://schemas.microsoft.com/office/drawing/2014/main" id="{7E5E35AA-DF0A-C74D-AC6D-73268D53E731}"/>
              </a:ext>
            </a:extLst>
          </p:cNvPr>
          <p:cNvSpPr>
            <a:spLocks noGrp="1"/>
          </p:cNvSpPr>
          <p:nvPr>
            <p:ph type="title" hasCustomPrompt="1"/>
          </p:nvPr>
        </p:nvSpPr>
        <p:spPr>
          <a:xfrm>
            <a:off x="511175" y="1076633"/>
            <a:ext cx="11166476" cy="1121080"/>
          </a:xfrm>
        </p:spPr>
        <p:txBody>
          <a:bodyPr anchor="b">
            <a:noAutofit/>
          </a:bodyPr>
          <a:lstStyle>
            <a:lvl1pPr>
              <a:defRPr sz="5000">
                <a:solidFill>
                  <a:schemeClr val="bg2"/>
                </a:solidFill>
              </a:defRPr>
            </a:lvl1pPr>
          </a:lstStyle>
          <a:p>
            <a:r>
              <a:rPr lang="en-GB" dirty="0"/>
              <a:t>Click to add Presentation Title</a:t>
            </a:r>
            <a:endParaRPr lang="en-US" dirty="0"/>
          </a:p>
        </p:txBody>
      </p:sp>
      <p:sp>
        <p:nvSpPr>
          <p:cNvPr id="18" name="Text Placeholder 17">
            <a:extLst>
              <a:ext uri="{FF2B5EF4-FFF2-40B4-BE49-F238E27FC236}">
                <a16:creationId xmlns:a16="http://schemas.microsoft.com/office/drawing/2014/main" id="{FBE02DFC-0009-DF4F-AAD6-1ADDD66850A5}"/>
              </a:ext>
            </a:extLst>
          </p:cNvPr>
          <p:cNvSpPr>
            <a:spLocks noGrp="1"/>
          </p:cNvSpPr>
          <p:nvPr>
            <p:ph type="body" sz="quarter" idx="10" hasCustomPrompt="1"/>
          </p:nvPr>
        </p:nvSpPr>
        <p:spPr>
          <a:xfrm>
            <a:off x="511174" y="2307771"/>
            <a:ext cx="11166476" cy="1036638"/>
          </a:xfrm>
        </p:spPr>
        <p:txBody>
          <a:bodyPr>
            <a:noAutofit/>
          </a:bodyPr>
          <a:lstStyle>
            <a:lvl1pPr>
              <a:defRPr sz="2000" cap="all" baseline="0">
                <a:solidFill>
                  <a:schemeClr val="bg2"/>
                </a:solidFill>
              </a:defRPr>
            </a:lvl1pPr>
          </a:lstStyle>
          <a:p>
            <a:pPr lvl="0"/>
            <a:r>
              <a:rPr lang="en-GB" dirty="0"/>
              <a:t>CLICK TO ADD SUBTITLE</a:t>
            </a:r>
          </a:p>
        </p:txBody>
      </p:sp>
      <p:pic>
        <p:nvPicPr>
          <p:cNvPr id="11" name="Picture 10">
            <a:extLst>
              <a:ext uri="{FF2B5EF4-FFF2-40B4-BE49-F238E27FC236}">
                <a16:creationId xmlns:a16="http://schemas.microsoft.com/office/drawing/2014/main" id="{34CA1259-2D42-DE4B-B707-B71647CD9F70}"/>
              </a:ext>
            </a:extLst>
          </p:cNvPr>
          <p:cNvPicPr>
            <a:picLocks noChangeAspect="1"/>
          </p:cNvPicPr>
          <p:nvPr userDrawn="1"/>
        </p:nvPicPr>
        <p:blipFill>
          <a:blip r:embed="rId3"/>
          <a:stretch>
            <a:fillRect/>
          </a:stretch>
        </p:blipFill>
        <p:spPr>
          <a:xfrm>
            <a:off x="10809372" y="378727"/>
            <a:ext cx="1011600" cy="714251"/>
          </a:xfrm>
          <a:prstGeom prst="rect">
            <a:avLst/>
          </a:prstGeom>
        </p:spPr>
      </p:pic>
    </p:spTree>
    <p:extLst>
      <p:ext uri="{BB962C8B-B14F-4D97-AF65-F5344CB8AC3E}">
        <p14:creationId xmlns:p14="http://schemas.microsoft.com/office/powerpoint/2010/main" val="18526187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Section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F66AE71-BB32-4B4F-B1F4-34F5BCE23594}"/>
              </a:ext>
            </a:extLst>
          </p:cNvPr>
          <p:cNvPicPr>
            <a:picLocks noChangeAspect="1"/>
          </p:cNvPicPr>
          <p:nvPr userDrawn="1"/>
        </p:nvPicPr>
        <p:blipFill>
          <a:blip r:embed="rId2"/>
          <a:stretch>
            <a:fillRect/>
          </a:stretch>
        </p:blipFill>
        <p:spPr>
          <a:xfrm>
            <a:off x="0" y="2032"/>
            <a:ext cx="12192000" cy="6855968"/>
          </a:xfrm>
          <a:prstGeom prst="rect">
            <a:avLst/>
          </a:prstGeom>
        </p:spPr>
      </p:pic>
      <p:sp>
        <p:nvSpPr>
          <p:cNvPr id="16" name="Title 15">
            <a:extLst>
              <a:ext uri="{FF2B5EF4-FFF2-40B4-BE49-F238E27FC236}">
                <a16:creationId xmlns:a16="http://schemas.microsoft.com/office/drawing/2014/main" id="{7E5E35AA-DF0A-C74D-AC6D-73268D53E731}"/>
              </a:ext>
            </a:extLst>
          </p:cNvPr>
          <p:cNvSpPr>
            <a:spLocks noGrp="1"/>
          </p:cNvSpPr>
          <p:nvPr>
            <p:ph type="title" hasCustomPrompt="1"/>
          </p:nvPr>
        </p:nvSpPr>
        <p:spPr>
          <a:xfrm>
            <a:off x="511174" y="413564"/>
            <a:ext cx="11295063" cy="1121080"/>
          </a:xfrm>
        </p:spPr>
        <p:txBody>
          <a:bodyPr anchor="t">
            <a:noAutofit/>
          </a:bodyPr>
          <a:lstStyle>
            <a:lvl1pPr>
              <a:defRPr sz="6600">
                <a:solidFill>
                  <a:schemeClr val="bg1"/>
                </a:solidFill>
              </a:defRPr>
            </a:lvl1pPr>
          </a:lstStyle>
          <a:p>
            <a:r>
              <a:rPr lang="en-GB" dirty="0"/>
              <a:t>Click to add text</a:t>
            </a:r>
            <a:endParaRPr lang="en-US" dirty="0"/>
          </a:p>
        </p:txBody>
      </p:sp>
      <p:sp>
        <p:nvSpPr>
          <p:cNvPr id="4" name="Date Placeholder 3">
            <a:extLst>
              <a:ext uri="{FF2B5EF4-FFF2-40B4-BE49-F238E27FC236}">
                <a16:creationId xmlns:a16="http://schemas.microsoft.com/office/drawing/2014/main" id="{E77C43DF-2DF5-984C-8C82-D520170FFCAA}"/>
              </a:ext>
            </a:extLst>
          </p:cNvPr>
          <p:cNvSpPr>
            <a:spLocks noGrp="1"/>
          </p:cNvSpPr>
          <p:nvPr>
            <p:ph type="dt" sz="half" idx="10"/>
          </p:nvPr>
        </p:nvSpPr>
        <p:spPr/>
        <p:txBody>
          <a:bodyPr>
            <a:noAutofit/>
          </a:bodyPr>
          <a:lstStyle>
            <a:lvl1pPr>
              <a:defRPr>
                <a:solidFill>
                  <a:schemeClr val="bg2"/>
                </a:solidFill>
              </a:defRPr>
            </a:lvl1pPr>
          </a:lstStyle>
          <a:p>
            <a:fld id="{998C7097-34BD-A34A-BE8C-2C9B544DEB12}" type="datetime4">
              <a:rPr lang="en-AU" smtClean="0"/>
              <a:pPr/>
              <a:t>28 July 2021</a:t>
            </a:fld>
            <a:endParaRPr lang="en-US" dirty="0"/>
          </a:p>
        </p:txBody>
      </p:sp>
      <p:sp>
        <p:nvSpPr>
          <p:cNvPr id="5" name="Footer Placeholder 4">
            <a:extLst>
              <a:ext uri="{FF2B5EF4-FFF2-40B4-BE49-F238E27FC236}">
                <a16:creationId xmlns:a16="http://schemas.microsoft.com/office/drawing/2014/main" id="{37A9D714-804D-2E41-B1CB-752B40693D74}"/>
              </a:ext>
            </a:extLst>
          </p:cNvPr>
          <p:cNvSpPr>
            <a:spLocks noGrp="1"/>
          </p:cNvSpPr>
          <p:nvPr>
            <p:ph type="ftr" sz="quarter" idx="11"/>
          </p:nvPr>
        </p:nvSpPr>
        <p:spPr/>
        <p:txBody>
          <a:bodyPr>
            <a:noAutofit/>
          </a:bodyPr>
          <a:lstStyle>
            <a:lvl1pPr>
              <a:defRPr>
                <a:solidFill>
                  <a:schemeClr val="bg2"/>
                </a:solidFill>
              </a:defRPr>
            </a:lvl1pPr>
          </a:lstStyle>
          <a:p>
            <a:r>
              <a:rPr lang="en-US"/>
              <a:t>CTS Presentation</a:t>
            </a:r>
            <a:endParaRPr lang="en-US" dirty="0"/>
          </a:p>
        </p:txBody>
      </p:sp>
      <p:sp>
        <p:nvSpPr>
          <p:cNvPr id="11" name="Slide Number Placeholder 6">
            <a:extLst>
              <a:ext uri="{FF2B5EF4-FFF2-40B4-BE49-F238E27FC236}">
                <a16:creationId xmlns:a16="http://schemas.microsoft.com/office/drawing/2014/main" id="{50AB747D-14EB-804D-B5AA-61F052F37A36}"/>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2"/>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266823325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DD06446A-5AF7-8D4A-804A-CA5ECF2F19B6}"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bg1"/>
                </a:solidFill>
              </a:defRPr>
            </a:lvl1pPr>
          </a:lstStyle>
          <a:p>
            <a:fld id="{B48947D2-3440-F445-B42F-D8A3DD5A68BB}" type="slidenum">
              <a:rPr lang="en-US" smtClean="0"/>
              <a:pPr/>
              <a:t>‹#›</a:t>
            </a:fld>
            <a:endParaRPr lang="en-US" dirty="0"/>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p>
            <a:r>
              <a:rPr lang="en-GB" dirty="0"/>
              <a:t>Agenda Title Goes Here</a:t>
            </a:r>
            <a:endParaRPr lang="en-US" dirty="0"/>
          </a:p>
        </p:txBody>
      </p:sp>
      <p:sp>
        <p:nvSpPr>
          <p:cNvPr id="12" name="Text Placeholder 11">
            <a:extLst>
              <a:ext uri="{FF2B5EF4-FFF2-40B4-BE49-F238E27FC236}">
                <a16:creationId xmlns:a16="http://schemas.microsoft.com/office/drawing/2014/main" id="{ADD54EBE-0B94-574C-98CD-CDB428B0FE03}"/>
              </a:ext>
            </a:extLst>
          </p:cNvPr>
          <p:cNvSpPr>
            <a:spLocks noGrp="1"/>
          </p:cNvSpPr>
          <p:nvPr>
            <p:ph type="body" sz="quarter" idx="12" hasCustomPrompt="1"/>
          </p:nvPr>
        </p:nvSpPr>
        <p:spPr>
          <a:xfrm>
            <a:off x="511175" y="1634833"/>
            <a:ext cx="11295063" cy="4734217"/>
          </a:xfrm>
        </p:spPr>
        <p:txBody>
          <a:bodyPr>
            <a:noAutofit/>
          </a:bodyPr>
          <a:lstStyle>
            <a:lvl1pPr marL="0" indent="0">
              <a:spcBef>
                <a:spcPts val="400"/>
              </a:spcBef>
              <a:buNone/>
              <a:tabLst>
                <a:tab pos="965200" algn="l"/>
              </a:tabLst>
              <a:defRPr sz="3500"/>
            </a:lvl1pPr>
          </a:lstStyle>
          <a:p>
            <a:pPr lvl="0"/>
            <a:r>
              <a:rPr lang="en-GB" dirty="0"/>
              <a:t>01 	Lorem ipsum</a:t>
            </a:r>
          </a:p>
          <a:p>
            <a:pPr lvl="0"/>
            <a:r>
              <a:rPr lang="en-GB" dirty="0"/>
              <a:t>02	Lorem ipsum</a:t>
            </a:r>
          </a:p>
          <a:p>
            <a:pPr lvl="0"/>
            <a:r>
              <a:rPr lang="en-GB" dirty="0"/>
              <a:t>03 	Lorem ipsum</a:t>
            </a:r>
          </a:p>
          <a:p>
            <a:pPr lvl="0"/>
            <a:r>
              <a:rPr lang="en-GB" dirty="0"/>
              <a:t>04 	Lorem ipsum</a:t>
            </a:r>
            <a:endParaRPr lang="en-US" dirty="0"/>
          </a:p>
          <a:p>
            <a:pPr lvl="0"/>
            <a:r>
              <a:rPr lang="en-GB" dirty="0"/>
              <a:t>05 	Lorem ipsum</a:t>
            </a:r>
          </a:p>
          <a:p>
            <a:pPr lvl="0"/>
            <a:r>
              <a:rPr lang="en-GB" dirty="0"/>
              <a:t>06 	Lorem ipsum</a:t>
            </a:r>
            <a:endParaRPr lang="en-US" dirty="0"/>
          </a:p>
          <a:p>
            <a:pPr lvl="0"/>
            <a:endParaRPr lang="en-US" dirty="0"/>
          </a:p>
        </p:txBody>
      </p:sp>
    </p:spTree>
    <p:extLst>
      <p:ext uri="{BB962C8B-B14F-4D97-AF65-F5344CB8AC3E}">
        <p14:creationId xmlns:p14="http://schemas.microsoft.com/office/powerpoint/2010/main" val="204960861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E7036CE-5BCA-C848-B54E-531EA8E13C24}"/>
              </a:ext>
            </a:extLst>
          </p:cNvPr>
          <p:cNvSpPr>
            <a:spLocks noGrp="1"/>
          </p:cNvSpPr>
          <p:nvPr>
            <p:ph type="pic" sz="quarter" idx="12" hasCustomPrompt="1"/>
          </p:nvPr>
        </p:nvSpPr>
        <p:spPr>
          <a:xfrm>
            <a:off x="0" y="0"/>
            <a:ext cx="12192000" cy="6858000"/>
          </a:xfrm>
          <a:solidFill>
            <a:schemeClr val="bg2">
              <a:lumMod val="95000"/>
            </a:schemeClr>
          </a:solidFill>
        </p:spPr>
        <p:txBody>
          <a:bodyPr bIns="756000" anchor="ctr">
            <a:noAutofit/>
          </a:bodyPr>
          <a:lstStyle>
            <a:lvl1pPr algn="ctr">
              <a:defRPr/>
            </a:lvl1pPr>
          </a:lstStyle>
          <a:p>
            <a:r>
              <a:rPr lang="en-US" dirty="0"/>
              <a:t>Click on the icon to add picture</a:t>
            </a:r>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DD06446A-5AF7-8D4A-804A-CA5ECF2F19B6}"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p>
            <a:r>
              <a:rPr lang="en-GB" dirty="0"/>
              <a:t>Click to Add Text</a:t>
            </a:r>
            <a:endParaRPr lang="en-US" dirty="0"/>
          </a:p>
        </p:txBody>
      </p:sp>
      <p:sp>
        <p:nvSpPr>
          <p:cNvPr id="11" name="Text Placeholder 10">
            <a:extLst>
              <a:ext uri="{FF2B5EF4-FFF2-40B4-BE49-F238E27FC236}">
                <a16:creationId xmlns:a16="http://schemas.microsoft.com/office/drawing/2014/main" id="{65EE74AC-3068-6B43-A5F9-2AE0AC0DD550}"/>
              </a:ext>
            </a:extLst>
          </p:cNvPr>
          <p:cNvSpPr>
            <a:spLocks noGrp="1"/>
          </p:cNvSpPr>
          <p:nvPr>
            <p:ph type="body" sz="quarter" idx="13"/>
          </p:nvPr>
        </p:nvSpPr>
        <p:spPr>
          <a:xfrm>
            <a:off x="511174" y="4877522"/>
            <a:ext cx="11295063" cy="1024514"/>
          </a:xfrm>
        </p:spPr>
        <p:txBody>
          <a:bodyPr>
            <a:noAutofit/>
          </a:bodyPr>
          <a:lstStyle>
            <a:lvl1pPr>
              <a:spcBef>
                <a:spcPts val="600"/>
              </a:spcBef>
              <a:defRPr sz="1600">
                <a:solidFill>
                  <a:schemeClr val="bg1"/>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dirty="0"/>
              <a:t>Click to edit Master text styles</a:t>
            </a:r>
          </a:p>
        </p:txBody>
      </p:sp>
    </p:spTree>
    <p:extLst>
      <p:ext uri="{BB962C8B-B14F-4D97-AF65-F5344CB8AC3E}">
        <p14:creationId xmlns:p14="http://schemas.microsoft.com/office/powerpoint/2010/main" val="308231519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mage on Right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5" y="432149"/>
            <a:ext cx="5449787" cy="482252"/>
          </a:xfrm>
        </p:spPr>
        <p:txBody>
          <a:bodyPr>
            <a:noAutofit/>
          </a:bodyPr>
          <a:lstStyle>
            <a:lvl1pPr>
              <a:defRPr sz="3600">
                <a:solidFill>
                  <a:schemeClr val="accent4"/>
                </a:solidFill>
              </a:defRPr>
            </a:lvl1pPr>
          </a:lstStyle>
          <a:p>
            <a:r>
              <a:rPr lang="en-GB" dirty="0"/>
              <a:t>Title Goes Here</a:t>
            </a:r>
            <a:endParaRPr lang="en-US" dirty="0"/>
          </a:p>
        </p:txBody>
      </p:sp>
      <p:sp>
        <p:nvSpPr>
          <p:cNvPr id="9" name="Picture Placeholder 4">
            <a:extLst>
              <a:ext uri="{FF2B5EF4-FFF2-40B4-BE49-F238E27FC236}">
                <a16:creationId xmlns:a16="http://schemas.microsoft.com/office/drawing/2014/main" id="{624EB81A-8C5D-204E-8D70-D3552702787E}"/>
              </a:ext>
            </a:extLst>
          </p:cNvPr>
          <p:cNvSpPr>
            <a:spLocks noGrp="1"/>
          </p:cNvSpPr>
          <p:nvPr>
            <p:ph type="pic" sz="quarter" idx="12" hasCustomPrompt="1"/>
          </p:nvPr>
        </p:nvSpPr>
        <p:spPr>
          <a:xfrm>
            <a:off x="6192456" y="0"/>
            <a:ext cx="5999544" cy="6858000"/>
          </a:xfrm>
          <a:solidFill>
            <a:schemeClr val="bg2">
              <a:lumMod val="95000"/>
            </a:schemeClr>
          </a:solidFill>
        </p:spPr>
        <p:txBody>
          <a:bodyPr bIns="756000" anchor="ctr">
            <a:noAutofit/>
          </a:bodyPr>
          <a:lstStyle>
            <a:lvl1pPr algn="ctr">
              <a:defRPr/>
            </a:lvl1pPr>
          </a:lstStyle>
          <a:p>
            <a:r>
              <a:rPr lang="en-US" dirty="0"/>
              <a:t>Click on the icon to add picture</a:t>
            </a:r>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4" y="980139"/>
            <a:ext cx="5449787" cy="269927"/>
          </a:xfrm>
        </p:spPr>
        <p:txBody>
          <a:bodyPr>
            <a:noAutofit/>
          </a:bodyPr>
          <a:lstStyle>
            <a:lvl1pPr>
              <a:defRPr sz="1600">
                <a:solidFill>
                  <a:schemeClr val="accent5"/>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449785" cy="1585370"/>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7627A1C3-C31A-6840-9AE2-F2CEF9A9104C}"/>
              </a:ext>
            </a:extLst>
          </p:cNvPr>
          <p:cNvSpPr>
            <a:spLocks noGrp="1"/>
          </p:cNvSpPr>
          <p:nvPr>
            <p:ph type="body" sz="quarter" idx="15"/>
          </p:nvPr>
        </p:nvSpPr>
        <p:spPr>
          <a:xfrm>
            <a:off x="511175" y="3657962"/>
            <a:ext cx="54497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5"/>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9" name="Text Placeholder 18">
            <a:extLst>
              <a:ext uri="{FF2B5EF4-FFF2-40B4-BE49-F238E27FC236}">
                <a16:creationId xmlns:a16="http://schemas.microsoft.com/office/drawing/2014/main" id="{C57A5243-2562-2848-98E8-9EADB9948D5A}"/>
              </a:ext>
            </a:extLst>
          </p:cNvPr>
          <p:cNvSpPr>
            <a:spLocks noGrp="1"/>
          </p:cNvSpPr>
          <p:nvPr>
            <p:ph type="body" sz="quarter" idx="16" hasCustomPrompt="1"/>
          </p:nvPr>
        </p:nvSpPr>
        <p:spPr>
          <a:xfrm>
            <a:off x="511175" y="3889095"/>
            <a:ext cx="5449786" cy="1435259"/>
          </a:xfrm>
        </p:spPr>
        <p:txBody>
          <a:bodyPr>
            <a:noAutofit/>
          </a:bodyPr>
          <a:lstStyle>
            <a:lvl2pPr marL="182563" indent="-174625">
              <a:spcBef>
                <a:spcPts val="200"/>
              </a:spcBef>
              <a:tabLst/>
              <a:defRPr sz="1400"/>
            </a:lvl2pPr>
          </a:lstStyle>
          <a:p>
            <a:pPr lvl="1"/>
            <a:r>
              <a:rPr lang="en-GB" dirty="0"/>
              <a:t>Bulleted text</a:t>
            </a:r>
          </a:p>
        </p:txBody>
      </p:sp>
      <p:sp>
        <p:nvSpPr>
          <p:cNvPr id="20" name="Text Placeholder 12">
            <a:extLst>
              <a:ext uri="{FF2B5EF4-FFF2-40B4-BE49-F238E27FC236}">
                <a16:creationId xmlns:a16="http://schemas.microsoft.com/office/drawing/2014/main" id="{9D2F89D1-125D-4045-870D-1375FB170471}"/>
              </a:ext>
            </a:extLst>
          </p:cNvPr>
          <p:cNvSpPr>
            <a:spLocks noGrp="1"/>
          </p:cNvSpPr>
          <p:nvPr>
            <p:ph type="body" sz="quarter" idx="17"/>
          </p:nvPr>
        </p:nvSpPr>
        <p:spPr>
          <a:xfrm>
            <a:off x="511175" y="5394164"/>
            <a:ext cx="54497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5"/>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21" name="Text Placeholder 18">
            <a:extLst>
              <a:ext uri="{FF2B5EF4-FFF2-40B4-BE49-F238E27FC236}">
                <a16:creationId xmlns:a16="http://schemas.microsoft.com/office/drawing/2014/main" id="{EFE528E0-E774-BE45-82D0-DC59AE7D4D13}"/>
              </a:ext>
            </a:extLst>
          </p:cNvPr>
          <p:cNvSpPr>
            <a:spLocks noGrp="1"/>
          </p:cNvSpPr>
          <p:nvPr>
            <p:ph type="body" sz="quarter" idx="18" hasCustomPrompt="1"/>
          </p:nvPr>
        </p:nvSpPr>
        <p:spPr>
          <a:xfrm>
            <a:off x="511175" y="5625297"/>
            <a:ext cx="5449786" cy="743753"/>
          </a:xfrm>
        </p:spPr>
        <p:txBody>
          <a:bodyPr>
            <a:noAutofit/>
          </a:bodyPr>
          <a:lstStyle>
            <a:lvl2pPr marL="182563" indent="-174625">
              <a:spcBef>
                <a:spcPts val="200"/>
              </a:spcBef>
              <a:tabLst/>
              <a:defRPr sz="1400"/>
            </a:lvl2pPr>
          </a:lstStyle>
          <a:p>
            <a:pPr lvl="1"/>
            <a:r>
              <a:rPr lang="en-GB" dirty="0"/>
              <a:t>Bulleted text</a:t>
            </a:r>
          </a:p>
        </p:txBody>
      </p:sp>
    </p:spTree>
    <p:extLst>
      <p:ext uri="{BB962C8B-B14F-4D97-AF65-F5344CB8AC3E}">
        <p14:creationId xmlns:p14="http://schemas.microsoft.com/office/powerpoint/2010/main" val="378347380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accent4"/>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5"/>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634982" cy="1272854"/>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2" name="Text Placeholder 11">
            <a:extLst>
              <a:ext uri="{FF2B5EF4-FFF2-40B4-BE49-F238E27FC236}">
                <a16:creationId xmlns:a16="http://schemas.microsoft.com/office/drawing/2014/main" id="{FC9C9568-AD46-3048-B598-EA0F750AB7A7}"/>
              </a:ext>
            </a:extLst>
          </p:cNvPr>
          <p:cNvSpPr>
            <a:spLocks noGrp="1"/>
          </p:cNvSpPr>
          <p:nvPr>
            <p:ph type="body" sz="quarter" idx="15" hasCustomPrompt="1"/>
          </p:nvPr>
        </p:nvSpPr>
        <p:spPr>
          <a:xfrm>
            <a:off x="8218025" y="1632392"/>
            <a:ext cx="3588213" cy="4736657"/>
          </a:xfrm>
          <a:solidFill>
            <a:schemeClr val="accent4">
              <a:lumMod val="20000"/>
              <a:lumOff val="80000"/>
            </a:schemeClr>
          </a:solidFill>
        </p:spPr>
        <p:txBody>
          <a:bodyPr lIns="108000" tIns="251999" rIns="108000" bIns="108000">
            <a:noAutofit/>
          </a:bodyPr>
          <a:lstStyle>
            <a:lvl1pPr>
              <a:defRPr sz="2800">
                <a:solidFill>
                  <a:schemeClr val="accent5"/>
                </a:solidFill>
              </a:defRPr>
            </a:lvl1pPr>
          </a:lstStyle>
          <a:p>
            <a:pPr lvl="0"/>
            <a:r>
              <a:rPr lang="en-GB" dirty="0"/>
              <a:t>“Click to add Quote”</a:t>
            </a:r>
            <a:endParaRPr lang="en-US" dirty="0"/>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032928"/>
            <a:ext cx="5634982" cy="1272854"/>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
        <p:nvSpPr>
          <p:cNvPr id="10" name="Slide Number Placeholder 6">
            <a:extLst>
              <a:ext uri="{FF2B5EF4-FFF2-40B4-BE49-F238E27FC236}">
                <a16:creationId xmlns:a16="http://schemas.microsoft.com/office/drawing/2014/main" id="{A507962B-C7AF-CE47-95DA-8118B3F1BF29}"/>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404106429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accent4"/>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accent5"/>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4680000" cy="1562221"/>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975904"/>
            <a:ext cx="3667286" cy="2393145"/>
          </a:xfrm>
        </p:spPr>
        <p:txBody>
          <a:bodyPr>
            <a:noAutofit/>
          </a:bodyPr>
          <a:lstStyle>
            <a:lvl1pPr>
              <a:defRPr sz="1400"/>
            </a:lvl1pPr>
            <a:lvl2pPr>
              <a:defRPr sz="1800"/>
            </a:lvl2pPr>
            <a:lvl3pPr>
              <a:defRPr sz="1600"/>
            </a:lvl3pPr>
            <a:lvl4pPr>
              <a:defRPr sz="1400"/>
            </a:lvl4pPr>
            <a:lvl5pPr>
              <a:defRPr sz="1400"/>
            </a:lvl5pPr>
          </a:lstStyle>
          <a:p>
            <a:pPr lvl="0"/>
            <a:r>
              <a:rPr lang="en-GB" dirty="0"/>
              <a:t>Click to edit Master text styles</a:t>
            </a:r>
          </a:p>
        </p:txBody>
      </p:sp>
      <p:sp>
        <p:nvSpPr>
          <p:cNvPr id="14" name="Text Placeholder 12">
            <a:extLst>
              <a:ext uri="{FF2B5EF4-FFF2-40B4-BE49-F238E27FC236}">
                <a16:creationId xmlns:a16="http://schemas.microsoft.com/office/drawing/2014/main" id="{C43AE590-B5CE-7644-A9F9-2BE8DD19365C}"/>
              </a:ext>
            </a:extLst>
          </p:cNvPr>
          <p:cNvSpPr>
            <a:spLocks noGrp="1"/>
          </p:cNvSpPr>
          <p:nvPr>
            <p:ph type="body" sz="quarter" idx="15"/>
          </p:nvPr>
        </p:nvSpPr>
        <p:spPr>
          <a:xfrm>
            <a:off x="4330820" y="3970118"/>
            <a:ext cx="36672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5"/>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5" name="Text Placeholder 18">
            <a:extLst>
              <a:ext uri="{FF2B5EF4-FFF2-40B4-BE49-F238E27FC236}">
                <a16:creationId xmlns:a16="http://schemas.microsoft.com/office/drawing/2014/main" id="{9736CF95-6E7A-2242-B8D4-C8D020AFD4E7}"/>
              </a:ext>
            </a:extLst>
          </p:cNvPr>
          <p:cNvSpPr>
            <a:spLocks noGrp="1"/>
          </p:cNvSpPr>
          <p:nvPr>
            <p:ph type="body" sz="quarter" idx="17" hasCustomPrompt="1"/>
          </p:nvPr>
        </p:nvSpPr>
        <p:spPr>
          <a:xfrm>
            <a:off x="4330820" y="4201251"/>
            <a:ext cx="3667286" cy="2167799"/>
          </a:xfrm>
        </p:spPr>
        <p:txBody>
          <a:bodyPr>
            <a:noAutofit/>
          </a:bodyPr>
          <a:lstStyle>
            <a:lvl2pPr marL="182563" indent="-174625">
              <a:spcBef>
                <a:spcPts val="200"/>
              </a:spcBef>
              <a:tabLst/>
              <a:defRPr sz="1400"/>
            </a:lvl2pPr>
          </a:lstStyle>
          <a:p>
            <a:pPr lvl="1"/>
            <a:r>
              <a:rPr lang="en-GB" dirty="0"/>
              <a:t>Bulleted text</a:t>
            </a:r>
          </a:p>
        </p:txBody>
      </p:sp>
      <p:sp>
        <p:nvSpPr>
          <p:cNvPr id="12" name="Slide Number Placeholder 6">
            <a:extLst>
              <a:ext uri="{FF2B5EF4-FFF2-40B4-BE49-F238E27FC236}">
                <a16:creationId xmlns:a16="http://schemas.microsoft.com/office/drawing/2014/main" id="{886CC9D5-F86F-864D-93EA-A53B59085D1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78945030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38C8CE1-0429-7C4F-B88A-DC4825A0CAC4}"/>
              </a:ext>
            </a:extLst>
          </p:cNvPr>
          <p:cNvSpPr/>
          <p:nvPr userDrawn="1"/>
        </p:nvSpPr>
        <p:spPr>
          <a:xfrm>
            <a:off x="0" y="0"/>
            <a:ext cx="12192000" cy="6857999"/>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solidFill>
                  <a:schemeClr val="accent4"/>
                </a:solidFill>
              </a:defRPr>
            </a:lvl1pPr>
          </a:lstStyle>
          <a:p>
            <a:r>
              <a:rPr lang="en-GB" dirty="0"/>
              <a:t>Title Goes Here</a:t>
            </a:r>
            <a:endParaRPr lang="en-US" dirty="0"/>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3401068" cy="4736659"/>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0" name="Content Placeholder 9">
            <a:extLst>
              <a:ext uri="{FF2B5EF4-FFF2-40B4-BE49-F238E27FC236}">
                <a16:creationId xmlns:a16="http://schemas.microsoft.com/office/drawing/2014/main" id="{26A0DE12-EEE1-D749-9E38-84A2C4628ACA}"/>
              </a:ext>
            </a:extLst>
          </p:cNvPr>
          <p:cNvSpPr>
            <a:spLocks noGrp="1"/>
          </p:cNvSpPr>
          <p:nvPr>
            <p:ph sz="quarter" idx="15"/>
          </p:nvPr>
        </p:nvSpPr>
        <p:spPr>
          <a:xfrm>
            <a:off x="4363656" y="1632391"/>
            <a:ext cx="7442582" cy="1932612"/>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7" name="Content Placeholder 9">
            <a:extLst>
              <a:ext uri="{FF2B5EF4-FFF2-40B4-BE49-F238E27FC236}">
                <a16:creationId xmlns:a16="http://schemas.microsoft.com/office/drawing/2014/main" id="{7B12B459-2655-AE42-AB77-A9542F371A3E}"/>
              </a:ext>
            </a:extLst>
          </p:cNvPr>
          <p:cNvSpPr>
            <a:spLocks noGrp="1"/>
          </p:cNvSpPr>
          <p:nvPr>
            <p:ph sz="quarter" idx="16"/>
          </p:nvPr>
        </p:nvSpPr>
        <p:spPr>
          <a:xfrm>
            <a:off x="4363656" y="4005202"/>
            <a:ext cx="7442582" cy="1932612"/>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2" name="Slide Number Placeholder 6">
            <a:extLst>
              <a:ext uri="{FF2B5EF4-FFF2-40B4-BE49-F238E27FC236}">
                <a16:creationId xmlns:a16="http://schemas.microsoft.com/office/drawing/2014/main" id="{1D4BA13C-CFFE-724C-B650-4F66CE00A9BA}"/>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1443896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E7036CE-5BCA-C848-B54E-531EA8E13C24}"/>
              </a:ext>
            </a:extLst>
          </p:cNvPr>
          <p:cNvSpPr>
            <a:spLocks noGrp="1"/>
          </p:cNvSpPr>
          <p:nvPr>
            <p:ph type="pic" sz="quarter" idx="12" hasCustomPrompt="1"/>
          </p:nvPr>
        </p:nvSpPr>
        <p:spPr>
          <a:xfrm>
            <a:off x="0" y="0"/>
            <a:ext cx="12192000" cy="6858000"/>
          </a:xfrm>
          <a:solidFill>
            <a:schemeClr val="bg2">
              <a:lumMod val="95000"/>
            </a:schemeClr>
          </a:solidFill>
        </p:spPr>
        <p:txBody>
          <a:bodyPr bIns="756000" anchor="ctr">
            <a:noAutofit/>
          </a:bodyPr>
          <a:lstStyle>
            <a:lvl1pPr algn="ctr">
              <a:defRPr/>
            </a:lvl1pPr>
          </a:lstStyle>
          <a:p>
            <a:r>
              <a:rPr lang="en-US" dirty="0"/>
              <a:t>Click on the icon to add picture</a:t>
            </a:r>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DD06446A-5AF7-8D4A-804A-CA5ECF2F19B6}"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10" name="Title 9">
            <a:extLst>
              <a:ext uri="{FF2B5EF4-FFF2-40B4-BE49-F238E27FC236}">
                <a16:creationId xmlns:a16="http://schemas.microsoft.com/office/drawing/2014/main" id="{351E46EA-2E04-9541-878E-C90F034E7FCC}"/>
              </a:ext>
            </a:extLst>
          </p:cNvPr>
          <p:cNvSpPr>
            <a:spLocks noGrp="1"/>
          </p:cNvSpPr>
          <p:nvPr>
            <p:ph type="title" hasCustomPrompt="1"/>
          </p:nvPr>
        </p:nvSpPr>
        <p:spPr/>
        <p:txBody>
          <a:bodyPr>
            <a:noAutofit/>
          </a:bodyPr>
          <a:lstStyle>
            <a:lvl1pPr>
              <a:defRPr sz="3600"/>
            </a:lvl1pPr>
          </a:lstStyle>
          <a:p>
            <a:r>
              <a:rPr lang="en-GB" dirty="0"/>
              <a:t>Click to Add Text</a:t>
            </a:r>
            <a:endParaRPr lang="en-US" dirty="0"/>
          </a:p>
        </p:txBody>
      </p:sp>
      <p:sp>
        <p:nvSpPr>
          <p:cNvPr id="11" name="Text Placeholder 10">
            <a:extLst>
              <a:ext uri="{FF2B5EF4-FFF2-40B4-BE49-F238E27FC236}">
                <a16:creationId xmlns:a16="http://schemas.microsoft.com/office/drawing/2014/main" id="{65EE74AC-3068-6B43-A5F9-2AE0AC0DD550}"/>
              </a:ext>
            </a:extLst>
          </p:cNvPr>
          <p:cNvSpPr>
            <a:spLocks noGrp="1"/>
          </p:cNvSpPr>
          <p:nvPr>
            <p:ph type="body" sz="quarter" idx="13"/>
          </p:nvPr>
        </p:nvSpPr>
        <p:spPr>
          <a:xfrm>
            <a:off x="511174" y="4877522"/>
            <a:ext cx="11295063" cy="1024514"/>
          </a:xfrm>
        </p:spPr>
        <p:txBody>
          <a:bodyPr>
            <a:noAutofit/>
          </a:bodyPr>
          <a:lstStyle>
            <a:lvl1pPr>
              <a:spcBef>
                <a:spcPts val="600"/>
              </a:spcBef>
              <a:defRPr sz="1600">
                <a:solidFill>
                  <a:schemeClr val="bg1"/>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a:t>Click to edit Master text styles</a:t>
            </a:r>
          </a:p>
        </p:txBody>
      </p:sp>
    </p:spTree>
    <p:extLst>
      <p:ext uri="{BB962C8B-B14F-4D97-AF65-F5344CB8AC3E}">
        <p14:creationId xmlns:p14="http://schemas.microsoft.com/office/powerpoint/2010/main" val="145616348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C988FB1-72DF-6140-9FD5-D38CB17D815C}"/>
              </a:ext>
            </a:extLst>
          </p:cNvPr>
          <p:cNvSpPr/>
          <p:nvPr userDrawn="1"/>
        </p:nvSpPr>
        <p:spPr>
          <a:xfrm>
            <a:off x="0" y="0"/>
            <a:ext cx="12192000" cy="6857999"/>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7" name="Rectangle 6">
            <a:extLst>
              <a:ext uri="{FF2B5EF4-FFF2-40B4-BE49-F238E27FC236}">
                <a16:creationId xmlns:a16="http://schemas.microsoft.com/office/drawing/2014/main" id="{B21D7FA7-E38B-DB44-8BBF-67ECF7A0B83A}"/>
              </a:ext>
            </a:extLst>
          </p:cNvPr>
          <p:cNvSpPr/>
          <p:nvPr userDrawn="1"/>
        </p:nvSpPr>
        <p:spPr>
          <a:xfrm>
            <a:off x="0" y="0"/>
            <a:ext cx="15047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5" y="432149"/>
            <a:ext cx="11295063" cy="482252"/>
          </a:xfrm>
        </p:spPr>
        <p:txBody>
          <a:bodyPr>
            <a:noAutofit/>
          </a:bodyPr>
          <a:lstStyle>
            <a:lvl1pPr>
              <a:defRPr sz="3600">
                <a:solidFill>
                  <a:schemeClr val="accent4"/>
                </a:solidFill>
              </a:defRPr>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4" y="980139"/>
            <a:ext cx="11295063" cy="269927"/>
          </a:xfrm>
        </p:spPr>
        <p:txBody>
          <a:bodyPr>
            <a:noAutofit/>
          </a:bodyPr>
          <a:lstStyle>
            <a:lvl1pPr>
              <a:defRPr sz="1600">
                <a:solidFill>
                  <a:schemeClr val="accent5"/>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6" y="1632392"/>
            <a:ext cx="3678860" cy="1585370"/>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6" name="Text Placeholder 12">
            <a:extLst>
              <a:ext uri="{FF2B5EF4-FFF2-40B4-BE49-F238E27FC236}">
                <a16:creationId xmlns:a16="http://schemas.microsoft.com/office/drawing/2014/main" id="{7627A1C3-C31A-6840-9AE2-F2CEF9A9104C}"/>
              </a:ext>
            </a:extLst>
          </p:cNvPr>
          <p:cNvSpPr>
            <a:spLocks noGrp="1"/>
          </p:cNvSpPr>
          <p:nvPr>
            <p:ph type="body" sz="quarter" idx="15"/>
          </p:nvPr>
        </p:nvSpPr>
        <p:spPr>
          <a:xfrm>
            <a:off x="511175" y="3657962"/>
            <a:ext cx="3678859"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accent5"/>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Click to edit Master text styles</a:t>
            </a:r>
          </a:p>
        </p:txBody>
      </p:sp>
      <p:sp>
        <p:nvSpPr>
          <p:cNvPr id="19" name="Text Placeholder 18">
            <a:extLst>
              <a:ext uri="{FF2B5EF4-FFF2-40B4-BE49-F238E27FC236}">
                <a16:creationId xmlns:a16="http://schemas.microsoft.com/office/drawing/2014/main" id="{C57A5243-2562-2848-98E8-9EADB9948D5A}"/>
              </a:ext>
            </a:extLst>
          </p:cNvPr>
          <p:cNvSpPr>
            <a:spLocks noGrp="1"/>
          </p:cNvSpPr>
          <p:nvPr>
            <p:ph type="body" sz="quarter" idx="16" hasCustomPrompt="1"/>
          </p:nvPr>
        </p:nvSpPr>
        <p:spPr>
          <a:xfrm>
            <a:off x="511175" y="3889095"/>
            <a:ext cx="3678860" cy="2479955"/>
          </a:xfrm>
        </p:spPr>
        <p:txBody>
          <a:bodyPr>
            <a:noAutofit/>
          </a:bodyPr>
          <a:lstStyle>
            <a:lvl2pPr marL="182563" indent="-174625">
              <a:spcBef>
                <a:spcPts val="200"/>
              </a:spcBef>
              <a:tabLst/>
              <a:defRPr sz="1400"/>
            </a:lvl2pPr>
          </a:lstStyle>
          <a:p>
            <a:pPr lvl="1"/>
            <a:r>
              <a:rPr lang="en-GB" dirty="0"/>
              <a:t>Bulleted text</a:t>
            </a:r>
          </a:p>
        </p:txBody>
      </p:sp>
      <p:sp>
        <p:nvSpPr>
          <p:cNvPr id="15" name="Content Placeholder 9">
            <a:extLst>
              <a:ext uri="{FF2B5EF4-FFF2-40B4-BE49-F238E27FC236}">
                <a16:creationId xmlns:a16="http://schemas.microsoft.com/office/drawing/2014/main" id="{02FFB58E-60B9-D34F-9501-E6858D71E312}"/>
              </a:ext>
            </a:extLst>
          </p:cNvPr>
          <p:cNvSpPr>
            <a:spLocks noGrp="1"/>
          </p:cNvSpPr>
          <p:nvPr>
            <p:ph sz="quarter" idx="17"/>
          </p:nvPr>
        </p:nvSpPr>
        <p:spPr>
          <a:xfrm>
            <a:off x="4363656" y="1632390"/>
            <a:ext cx="7442582" cy="4736659"/>
          </a:xfrm>
        </p:spPr>
        <p:txBody>
          <a:bodyPr>
            <a:noAutofit/>
          </a:bodyPr>
          <a:lstStyle>
            <a:lvl1pPr>
              <a:defRPr sz="1800"/>
            </a:lvl1pPr>
            <a:lvl2pPr>
              <a:defRPr sz="1800"/>
            </a:lvl2pPr>
            <a:lvl3pPr>
              <a:defRPr sz="1600"/>
            </a:lvl3pPr>
            <a:lvl4pPr>
              <a:defRPr sz="1400"/>
            </a:lvl4pPr>
            <a:lvl5pPr>
              <a:defRPr sz="1400"/>
            </a:lvl5pPr>
          </a:lstStyle>
          <a:p>
            <a:pPr lvl="0"/>
            <a:r>
              <a:rPr lang="en-GB" dirty="0"/>
              <a:t>Click to edit Master text styles</a:t>
            </a:r>
          </a:p>
        </p:txBody>
      </p:sp>
      <p:sp>
        <p:nvSpPr>
          <p:cNvPr id="12" name="Slide Number Placeholder 6">
            <a:extLst>
              <a:ext uri="{FF2B5EF4-FFF2-40B4-BE49-F238E27FC236}">
                <a16:creationId xmlns:a16="http://schemas.microsoft.com/office/drawing/2014/main" id="{E3C68D9F-570F-3547-8BFC-DB63D9E3EEFB}"/>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42512022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19A32D8-934E-9944-B897-46C3D7C7D8B2}"/>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13" name="Picture 12">
            <a:extLst>
              <a:ext uri="{FF2B5EF4-FFF2-40B4-BE49-F238E27FC236}">
                <a16:creationId xmlns:a16="http://schemas.microsoft.com/office/drawing/2014/main" id="{0B4E2917-9E71-AC4A-8D38-EB365367ECA0}"/>
              </a:ext>
            </a:extLst>
          </p:cNvPr>
          <p:cNvPicPr>
            <a:picLocks noChangeAspect="1"/>
          </p:cNvPicPr>
          <p:nvPr userDrawn="1"/>
        </p:nvPicPr>
        <p:blipFill>
          <a:blip r:embed="rId2"/>
          <a:stretch>
            <a:fillRect/>
          </a:stretch>
        </p:blipFill>
        <p:spPr>
          <a:xfrm flipH="1">
            <a:off x="7908040" y="798650"/>
            <a:ext cx="4283960" cy="6059350"/>
          </a:xfrm>
          <a:prstGeom prst="rect">
            <a:avLst/>
          </a:prstGeom>
        </p:spPr>
      </p:pic>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lvl1pPr>
              <a:defRPr>
                <a:solidFill>
                  <a:schemeClr val="tx1"/>
                </a:solidFill>
              </a:defRPr>
            </a:lvl1pPr>
          </a:lstStyle>
          <a:p>
            <a:fld id="{314D1EEF-E6CF-E74F-9DEF-C15B1286F8F1}" type="datetime4">
              <a:rPr lang="en-AU" smtClean="0"/>
              <a:pPr/>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lvl1pPr>
              <a:defRPr>
                <a:solidFill>
                  <a:schemeClr val="tx1"/>
                </a:solidFill>
              </a:defRPr>
            </a:lvl1pPr>
          </a:lstStyle>
          <a:p>
            <a:r>
              <a:rPr lang="en-US"/>
              <a:t>CTS Presentation</a:t>
            </a:r>
          </a:p>
        </p:txBody>
      </p:sp>
      <p:sp>
        <p:nvSpPr>
          <p:cNvPr id="6" name="Slide Number Placeholder 6">
            <a:extLst>
              <a:ext uri="{FF2B5EF4-FFF2-40B4-BE49-F238E27FC236}">
                <a16:creationId xmlns:a16="http://schemas.microsoft.com/office/drawing/2014/main" id="{4C22278D-8A25-404B-BE6C-FD5784617D74}"/>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l">
              <a:defRPr sz="900">
                <a:solidFill>
                  <a:schemeClr val="tx1"/>
                </a:solidFill>
              </a:defRPr>
            </a:lvl1pPr>
          </a:lstStyle>
          <a:p>
            <a:fld id="{B48947D2-3440-F445-B42F-D8A3DD5A68BB}" type="slidenum">
              <a:rPr lang="en-US" smtClean="0"/>
              <a:pPr/>
              <a:t>‹#›</a:t>
            </a:fld>
            <a:endParaRPr lang="en-US" dirty="0"/>
          </a:p>
        </p:txBody>
      </p:sp>
      <p:sp>
        <p:nvSpPr>
          <p:cNvPr id="5" name="Title 4">
            <a:extLst>
              <a:ext uri="{FF2B5EF4-FFF2-40B4-BE49-F238E27FC236}">
                <a16:creationId xmlns:a16="http://schemas.microsoft.com/office/drawing/2014/main" id="{08CCED5E-CBF8-214A-87C4-37FB0BD4AE02}"/>
              </a:ext>
            </a:extLst>
          </p:cNvPr>
          <p:cNvSpPr>
            <a:spLocks noGrp="1"/>
          </p:cNvSpPr>
          <p:nvPr>
            <p:ph type="title"/>
          </p:nvPr>
        </p:nvSpPr>
        <p:spPr/>
        <p:txBody>
          <a:bodyPr>
            <a:noAutofit/>
          </a:bodyPr>
          <a:lstStyle>
            <a:lvl1pPr>
              <a:defRPr sz="4000">
                <a:solidFill>
                  <a:schemeClr val="bg2"/>
                </a:solidFill>
              </a:defRPr>
            </a:lvl1pPr>
          </a:lstStyle>
          <a:p>
            <a:r>
              <a:rPr lang="en-GB" dirty="0"/>
              <a:t>Click to edit Master title style</a:t>
            </a:r>
            <a:endParaRPr lang="en-US" dirty="0"/>
          </a:p>
        </p:txBody>
      </p:sp>
      <p:sp>
        <p:nvSpPr>
          <p:cNvPr id="10" name="Text Placeholder 9">
            <a:extLst>
              <a:ext uri="{FF2B5EF4-FFF2-40B4-BE49-F238E27FC236}">
                <a16:creationId xmlns:a16="http://schemas.microsoft.com/office/drawing/2014/main" id="{B7586A27-9BBA-C045-8838-0FFC80D55DCF}"/>
              </a:ext>
            </a:extLst>
          </p:cNvPr>
          <p:cNvSpPr>
            <a:spLocks noGrp="1"/>
          </p:cNvSpPr>
          <p:nvPr>
            <p:ph type="body" sz="quarter" idx="12"/>
          </p:nvPr>
        </p:nvSpPr>
        <p:spPr>
          <a:xfrm>
            <a:off x="511176" y="4592460"/>
            <a:ext cx="2271866" cy="1776590"/>
          </a:xfrm>
        </p:spPr>
        <p:txBody>
          <a:bodyPr>
            <a:noAutofit/>
          </a:bodyPr>
          <a:lstStyle>
            <a:lvl1pPr>
              <a:defRPr sz="1400">
                <a:solidFill>
                  <a:schemeClr val="bg2"/>
                </a:solidFill>
              </a:defRPr>
            </a:lvl1pPr>
            <a:lvl2pPr marL="7938" indent="0">
              <a:buNone/>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dirty="0"/>
              <a:t>Click to edit Master text styles</a:t>
            </a:r>
          </a:p>
        </p:txBody>
      </p:sp>
      <p:sp>
        <p:nvSpPr>
          <p:cNvPr id="11" name="Text Placeholder 9">
            <a:extLst>
              <a:ext uri="{FF2B5EF4-FFF2-40B4-BE49-F238E27FC236}">
                <a16:creationId xmlns:a16="http://schemas.microsoft.com/office/drawing/2014/main" id="{F968C05D-B72A-8145-A4AD-BC4E20FC1F9F}"/>
              </a:ext>
            </a:extLst>
          </p:cNvPr>
          <p:cNvSpPr>
            <a:spLocks noGrp="1"/>
          </p:cNvSpPr>
          <p:nvPr>
            <p:ph type="body" sz="quarter" idx="13"/>
          </p:nvPr>
        </p:nvSpPr>
        <p:spPr>
          <a:xfrm>
            <a:off x="3289100" y="4592460"/>
            <a:ext cx="2271866" cy="1776590"/>
          </a:xfrm>
        </p:spPr>
        <p:txBody>
          <a:bodyPr>
            <a:noAutofit/>
          </a:bodyPr>
          <a:lstStyle>
            <a:lvl1pPr>
              <a:defRPr sz="1400">
                <a:solidFill>
                  <a:schemeClr val="bg2"/>
                </a:solidFill>
              </a:defRPr>
            </a:lvl1pPr>
            <a:lvl2pPr marL="7938" indent="0">
              <a:buNone/>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dirty="0"/>
              <a:t>Click to edit Master text styles</a:t>
            </a:r>
          </a:p>
        </p:txBody>
      </p:sp>
      <p:pic>
        <p:nvPicPr>
          <p:cNvPr id="17" name="Picture 16">
            <a:extLst>
              <a:ext uri="{FF2B5EF4-FFF2-40B4-BE49-F238E27FC236}">
                <a16:creationId xmlns:a16="http://schemas.microsoft.com/office/drawing/2014/main" id="{470AA0B9-D44E-C349-AA8C-7AE3861AB070}"/>
              </a:ext>
            </a:extLst>
          </p:cNvPr>
          <p:cNvPicPr>
            <a:picLocks noChangeAspect="1"/>
          </p:cNvPicPr>
          <p:nvPr userDrawn="1"/>
        </p:nvPicPr>
        <p:blipFill>
          <a:blip r:embed="rId3"/>
          <a:stretch>
            <a:fillRect/>
          </a:stretch>
        </p:blipFill>
        <p:spPr>
          <a:xfrm>
            <a:off x="10956714" y="5787343"/>
            <a:ext cx="856980" cy="605080"/>
          </a:xfrm>
          <a:prstGeom prst="rect">
            <a:avLst/>
          </a:prstGeom>
        </p:spPr>
      </p:pic>
    </p:spTree>
    <p:extLst>
      <p:ext uri="{BB962C8B-B14F-4D97-AF65-F5344CB8AC3E}">
        <p14:creationId xmlns:p14="http://schemas.microsoft.com/office/powerpoint/2010/main" val="19272941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on Right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5" y="432149"/>
            <a:ext cx="5449787" cy="482252"/>
          </a:xfrm>
        </p:spPr>
        <p:txBody>
          <a:bodyPr>
            <a:noAutofit/>
          </a:bodyPr>
          <a:lstStyle>
            <a:lvl1pPr>
              <a:defRPr sz="3600"/>
            </a:lvl1pPr>
          </a:lstStyle>
          <a:p>
            <a:r>
              <a:rPr lang="en-GB" dirty="0"/>
              <a:t>Title Goes Here</a:t>
            </a:r>
            <a:endParaRPr lang="en-US" dirty="0"/>
          </a:p>
        </p:txBody>
      </p:sp>
      <p:sp>
        <p:nvSpPr>
          <p:cNvPr id="9" name="Picture Placeholder 4">
            <a:extLst>
              <a:ext uri="{FF2B5EF4-FFF2-40B4-BE49-F238E27FC236}">
                <a16:creationId xmlns:a16="http://schemas.microsoft.com/office/drawing/2014/main" id="{624EB81A-8C5D-204E-8D70-D3552702787E}"/>
              </a:ext>
            </a:extLst>
          </p:cNvPr>
          <p:cNvSpPr>
            <a:spLocks noGrp="1"/>
          </p:cNvSpPr>
          <p:nvPr>
            <p:ph type="pic" sz="quarter" idx="12" hasCustomPrompt="1"/>
          </p:nvPr>
        </p:nvSpPr>
        <p:spPr>
          <a:xfrm>
            <a:off x="6192456" y="0"/>
            <a:ext cx="5999544" cy="6858000"/>
          </a:xfrm>
          <a:solidFill>
            <a:schemeClr val="bg2">
              <a:lumMod val="95000"/>
            </a:schemeClr>
          </a:solidFill>
        </p:spPr>
        <p:txBody>
          <a:bodyPr bIns="756000" anchor="ctr">
            <a:noAutofit/>
          </a:bodyPr>
          <a:lstStyle>
            <a:lvl1pPr algn="ctr">
              <a:defRPr/>
            </a:lvl1pPr>
          </a:lstStyle>
          <a:p>
            <a:r>
              <a:rPr lang="en-US" dirty="0"/>
              <a:t>Click on the icon to add picture</a:t>
            </a:r>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4" y="980139"/>
            <a:ext cx="5449787" cy="269927"/>
          </a:xfrm>
        </p:spPr>
        <p:txBody>
          <a:bodyPr>
            <a:noAutofit/>
          </a:bodyPr>
          <a:lstStyle>
            <a:lvl1pPr>
              <a:defRPr sz="1600">
                <a:solidFill>
                  <a:schemeClr val="bg1">
                    <a:lumMod val="50000"/>
                    <a:lumOff val="50000"/>
                  </a:schemeClr>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449785" cy="1585370"/>
          </a:xfrm>
        </p:spPr>
        <p:txBody>
          <a:bodyPr>
            <a:noAutofit/>
          </a:bodyPr>
          <a:lstStyle>
            <a:lvl1pPr>
              <a:defRPr sz="1800"/>
            </a:lvl1pPr>
            <a:lvl2pPr>
              <a:defRPr sz="1800"/>
            </a:lvl2pPr>
            <a:lvl3pPr>
              <a:defRPr sz="1600"/>
            </a:lvl3pPr>
            <a:lvl4pPr>
              <a:defRPr sz="1400"/>
            </a:lvl4pPr>
            <a:lvl5pPr>
              <a:defRPr sz="1400"/>
            </a:lvl5pPr>
          </a:lstStyle>
          <a:p>
            <a:pPr lvl="0"/>
            <a:r>
              <a:rPr lang="en-GB"/>
              <a:t>Click to edit Master text styles</a:t>
            </a:r>
          </a:p>
        </p:txBody>
      </p:sp>
      <p:sp>
        <p:nvSpPr>
          <p:cNvPr id="16" name="Text Placeholder 12">
            <a:extLst>
              <a:ext uri="{FF2B5EF4-FFF2-40B4-BE49-F238E27FC236}">
                <a16:creationId xmlns:a16="http://schemas.microsoft.com/office/drawing/2014/main" id="{7627A1C3-C31A-6840-9AE2-F2CEF9A9104C}"/>
              </a:ext>
            </a:extLst>
          </p:cNvPr>
          <p:cNvSpPr>
            <a:spLocks noGrp="1"/>
          </p:cNvSpPr>
          <p:nvPr>
            <p:ph type="body" sz="quarter" idx="15"/>
          </p:nvPr>
        </p:nvSpPr>
        <p:spPr>
          <a:xfrm>
            <a:off x="511175" y="3657962"/>
            <a:ext cx="54497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bg1">
                    <a:lumMod val="50000"/>
                    <a:lumOff val="50000"/>
                  </a:schemeClr>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Click to edit Master text styles</a:t>
            </a:r>
          </a:p>
        </p:txBody>
      </p:sp>
      <p:sp>
        <p:nvSpPr>
          <p:cNvPr id="19" name="Text Placeholder 18">
            <a:extLst>
              <a:ext uri="{FF2B5EF4-FFF2-40B4-BE49-F238E27FC236}">
                <a16:creationId xmlns:a16="http://schemas.microsoft.com/office/drawing/2014/main" id="{C57A5243-2562-2848-98E8-9EADB9948D5A}"/>
              </a:ext>
            </a:extLst>
          </p:cNvPr>
          <p:cNvSpPr>
            <a:spLocks noGrp="1"/>
          </p:cNvSpPr>
          <p:nvPr>
            <p:ph type="body" sz="quarter" idx="16" hasCustomPrompt="1"/>
          </p:nvPr>
        </p:nvSpPr>
        <p:spPr>
          <a:xfrm>
            <a:off x="511175" y="3889095"/>
            <a:ext cx="5449786" cy="1435259"/>
          </a:xfrm>
        </p:spPr>
        <p:txBody>
          <a:bodyPr>
            <a:noAutofit/>
          </a:bodyPr>
          <a:lstStyle>
            <a:lvl2pPr marL="182563" indent="-174625">
              <a:spcBef>
                <a:spcPts val="200"/>
              </a:spcBef>
              <a:tabLst/>
              <a:defRPr sz="1400"/>
            </a:lvl2pPr>
          </a:lstStyle>
          <a:p>
            <a:pPr lvl="1"/>
            <a:r>
              <a:rPr lang="en-GB" dirty="0"/>
              <a:t>Bulleted text</a:t>
            </a:r>
          </a:p>
        </p:txBody>
      </p:sp>
      <p:sp>
        <p:nvSpPr>
          <p:cNvPr id="20" name="Text Placeholder 12">
            <a:extLst>
              <a:ext uri="{FF2B5EF4-FFF2-40B4-BE49-F238E27FC236}">
                <a16:creationId xmlns:a16="http://schemas.microsoft.com/office/drawing/2014/main" id="{9D2F89D1-125D-4045-870D-1375FB170471}"/>
              </a:ext>
            </a:extLst>
          </p:cNvPr>
          <p:cNvSpPr>
            <a:spLocks noGrp="1"/>
          </p:cNvSpPr>
          <p:nvPr>
            <p:ph type="body" sz="quarter" idx="17"/>
          </p:nvPr>
        </p:nvSpPr>
        <p:spPr>
          <a:xfrm>
            <a:off x="511175" y="5394164"/>
            <a:ext cx="54497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bg1">
                    <a:lumMod val="50000"/>
                    <a:lumOff val="50000"/>
                  </a:schemeClr>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Click to edit Master text styles</a:t>
            </a:r>
          </a:p>
        </p:txBody>
      </p:sp>
      <p:sp>
        <p:nvSpPr>
          <p:cNvPr id="21" name="Text Placeholder 18">
            <a:extLst>
              <a:ext uri="{FF2B5EF4-FFF2-40B4-BE49-F238E27FC236}">
                <a16:creationId xmlns:a16="http://schemas.microsoft.com/office/drawing/2014/main" id="{EFE528E0-E774-BE45-82D0-DC59AE7D4D13}"/>
              </a:ext>
            </a:extLst>
          </p:cNvPr>
          <p:cNvSpPr>
            <a:spLocks noGrp="1"/>
          </p:cNvSpPr>
          <p:nvPr>
            <p:ph type="body" sz="quarter" idx="18" hasCustomPrompt="1"/>
          </p:nvPr>
        </p:nvSpPr>
        <p:spPr>
          <a:xfrm>
            <a:off x="511175" y="5625297"/>
            <a:ext cx="5449786" cy="743753"/>
          </a:xfrm>
        </p:spPr>
        <p:txBody>
          <a:bodyPr>
            <a:noAutofit/>
          </a:bodyPr>
          <a:lstStyle>
            <a:lvl2pPr marL="182563" indent="-174625">
              <a:spcBef>
                <a:spcPts val="200"/>
              </a:spcBef>
              <a:tabLst/>
              <a:defRPr sz="1400"/>
            </a:lvl2pPr>
          </a:lstStyle>
          <a:p>
            <a:pPr lvl="1"/>
            <a:r>
              <a:rPr lang="en-GB" dirty="0"/>
              <a:t>Bulleted text</a:t>
            </a:r>
          </a:p>
        </p:txBody>
      </p:sp>
    </p:spTree>
    <p:extLst>
      <p:ext uri="{BB962C8B-B14F-4D97-AF65-F5344CB8AC3E}">
        <p14:creationId xmlns:p14="http://schemas.microsoft.com/office/powerpoint/2010/main" val="396664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bg1">
                    <a:lumMod val="50000"/>
                    <a:lumOff val="50000"/>
                  </a:schemeClr>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2"/>
            <a:ext cx="5634982" cy="1272854"/>
          </a:xfrm>
        </p:spPr>
        <p:txBody>
          <a:bodyPr>
            <a:noAutofit/>
          </a:bodyPr>
          <a:lstStyle>
            <a:lvl1pPr>
              <a:defRPr sz="1800"/>
            </a:lvl1pPr>
            <a:lvl2pPr>
              <a:defRPr sz="1800"/>
            </a:lvl2pPr>
            <a:lvl3pPr>
              <a:defRPr sz="1600"/>
            </a:lvl3pPr>
            <a:lvl4pPr>
              <a:defRPr sz="1400"/>
            </a:lvl4pPr>
            <a:lvl5pPr>
              <a:defRPr sz="1400"/>
            </a:lvl5pPr>
          </a:lstStyle>
          <a:p>
            <a:pPr lvl="0"/>
            <a:r>
              <a:rPr lang="en-GB"/>
              <a:t>Click to edit Master text styles</a:t>
            </a:r>
          </a:p>
        </p:txBody>
      </p:sp>
      <p:sp>
        <p:nvSpPr>
          <p:cNvPr id="12" name="Text Placeholder 11">
            <a:extLst>
              <a:ext uri="{FF2B5EF4-FFF2-40B4-BE49-F238E27FC236}">
                <a16:creationId xmlns:a16="http://schemas.microsoft.com/office/drawing/2014/main" id="{FC9C9568-AD46-3048-B598-EA0F750AB7A7}"/>
              </a:ext>
            </a:extLst>
          </p:cNvPr>
          <p:cNvSpPr>
            <a:spLocks noGrp="1"/>
          </p:cNvSpPr>
          <p:nvPr>
            <p:ph type="body" sz="quarter" idx="15" hasCustomPrompt="1"/>
          </p:nvPr>
        </p:nvSpPr>
        <p:spPr>
          <a:xfrm>
            <a:off x="8218025" y="1632392"/>
            <a:ext cx="3588213" cy="4736657"/>
          </a:xfrm>
          <a:solidFill>
            <a:schemeClr val="bg2">
              <a:lumMod val="95000"/>
            </a:schemeClr>
          </a:solidFill>
        </p:spPr>
        <p:txBody>
          <a:bodyPr lIns="108000" tIns="251999" rIns="108000" bIns="108000">
            <a:noAutofit/>
          </a:bodyPr>
          <a:lstStyle>
            <a:lvl1pPr>
              <a:defRPr sz="2800"/>
            </a:lvl1pPr>
          </a:lstStyle>
          <a:p>
            <a:pPr lvl="0"/>
            <a:r>
              <a:rPr lang="en-GB" dirty="0"/>
              <a:t>“Click to add Quote”</a:t>
            </a:r>
            <a:endParaRPr lang="en-US" dirty="0"/>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032928"/>
            <a:ext cx="5634982" cy="1272854"/>
          </a:xfrm>
        </p:spPr>
        <p:txBody>
          <a:bodyPr>
            <a:noAutofit/>
          </a:bodyPr>
          <a:lstStyle>
            <a:lvl1pPr>
              <a:defRPr sz="1400"/>
            </a:lvl1pPr>
            <a:lvl2pPr>
              <a:defRPr sz="1800"/>
            </a:lvl2pPr>
            <a:lvl3pPr>
              <a:defRPr sz="1600"/>
            </a:lvl3pPr>
            <a:lvl4pPr>
              <a:defRPr sz="1400"/>
            </a:lvl4pPr>
            <a:lvl5pPr>
              <a:defRPr sz="1400"/>
            </a:lvl5pPr>
          </a:lstStyle>
          <a:p>
            <a:pPr lvl="0"/>
            <a:r>
              <a:rPr lang="en-GB"/>
              <a:t>Click to edit Master text styles</a:t>
            </a:r>
          </a:p>
        </p:txBody>
      </p:sp>
      <p:sp>
        <p:nvSpPr>
          <p:cNvPr id="17" name="Slide Number Placeholder 6">
            <a:extLst>
              <a:ext uri="{FF2B5EF4-FFF2-40B4-BE49-F238E27FC236}">
                <a16:creationId xmlns:a16="http://schemas.microsoft.com/office/drawing/2014/main" id="{2F3178BE-3340-9A44-82B5-A7EF1388FC26}"/>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7695484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3" y="980139"/>
            <a:ext cx="11295064" cy="269927"/>
          </a:xfrm>
        </p:spPr>
        <p:txBody>
          <a:bodyPr>
            <a:noAutofit/>
          </a:bodyPr>
          <a:lstStyle>
            <a:lvl1pPr>
              <a:defRPr sz="1600">
                <a:solidFill>
                  <a:schemeClr val="bg1">
                    <a:lumMod val="50000"/>
                    <a:lumOff val="50000"/>
                  </a:schemeClr>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4680000" cy="1562221"/>
          </a:xfrm>
        </p:spPr>
        <p:txBody>
          <a:bodyPr>
            <a:noAutofit/>
          </a:bodyPr>
          <a:lstStyle>
            <a:lvl1pPr>
              <a:defRPr sz="1800"/>
            </a:lvl1pPr>
            <a:lvl2pPr>
              <a:defRPr sz="1800"/>
            </a:lvl2pPr>
            <a:lvl3pPr>
              <a:defRPr sz="1600"/>
            </a:lvl3pPr>
            <a:lvl4pPr>
              <a:defRPr sz="1400"/>
            </a:lvl4pPr>
            <a:lvl5pPr>
              <a:defRPr sz="1400"/>
            </a:lvl5pPr>
          </a:lstStyle>
          <a:p>
            <a:pPr lvl="0"/>
            <a:r>
              <a:rPr lang="en-GB"/>
              <a:t>Click to edit Master text styles</a:t>
            </a:r>
          </a:p>
        </p:txBody>
      </p:sp>
      <p:sp>
        <p:nvSpPr>
          <p:cNvPr id="16" name="Text Placeholder 12">
            <a:extLst>
              <a:ext uri="{FF2B5EF4-FFF2-40B4-BE49-F238E27FC236}">
                <a16:creationId xmlns:a16="http://schemas.microsoft.com/office/drawing/2014/main" id="{A206906D-737B-DD4A-AB73-B0F9E4459542}"/>
              </a:ext>
            </a:extLst>
          </p:cNvPr>
          <p:cNvSpPr>
            <a:spLocks noGrp="1"/>
          </p:cNvSpPr>
          <p:nvPr>
            <p:ph type="body" sz="quarter" idx="16"/>
          </p:nvPr>
        </p:nvSpPr>
        <p:spPr>
          <a:xfrm>
            <a:off x="511175" y="3975904"/>
            <a:ext cx="3667286" cy="2393145"/>
          </a:xfrm>
        </p:spPr>
        <p:txBody>
          <a:bodyPr>
            <a:noAutofit/>
          </a:bodyPr>
          <a:lstStyle>
            <a:lvl1pPr>
              <a:defRPr sz="1400"/>
            </a:lvl1pPr>
            <a:lvl2pPr>
              <a:defRPr sz="1800"/>
            </a:lvl2pPr>
            <a:lvl3pPr>
              <a:defRPr sz="1600"/>
            </a:lvl3pPr>
            <a:lvl4pPr>
              <a:defRPr sz="1400"/>
            </a:lvl4pPr>
            <a:lvl5pPr>
              <a:defRPr sz="1400"/>
            </a:lvl5pPr>
          </a:lstStyle>
          <a:p>
            <a:pPr lvl="0"/>
            <a:r>
              <a:rPr lang="en-GB"/>
              <a:t>Click to edit Master text styles</a:t>
            </a:r>
          </a:p>
        </p:txBody>
      </p:sp>
      <p:sp>
        <p:nvSpPr>
          <p:cNvPr id="14" name="Text Placeholder 12">
            <a:extLst>
              <a:ext uri="{FF2B5EF4-FFF2-40B4-BE49-F238E27FC236}">
                <a16:creationId xmlns:a16="http://schemas.microsoft.com/office/drawing/2014/main" id="{C43AE590-B5CE-7644-A9F9-2BE8DD19365C}"/>
              </a:ext>
            </a:extLst>
          </p:cNvPr>
          <p:cNvSpPr>
            <a:spLocks noGrp="1"/>
          </p:cNvSpPr>
          <p:nvPr>
            <p:ph type="body" sz="quarter" idx="15"/>
          </p:nvPr>
        </p:nvSpPr>
        <p:spPr>
          <a:xfrm>
            <a:off x="4330820" y="3970118"/>
            <a:ext cx="3667285"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bg1">
                    <a:lumMod val="50000"/>
                    <a:lumOff val="50000"/>
                  </a:schemeClr>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Click to edit Master text styles</a:t>
            </a:r>
          </a:p>
        </p:txBody>
      </p:sp>
      <p:sp>
        <p:nvSpPr>
          <p:cNvPr id="15" name="Text Placeholder 18">
            <a:extLst>
              <a:ext uri="{FF2B5EF4-FFF2-40B4-BE49-F238E27FC236}">
                <a16:creationId xmlns:a16="http://schemas.microsoft.com/office/drawing/2014/main" id="{9736CF95-6E7A-2242-B8D4-C8D020AFD4E7}"/>
              </a:ext>
            </a:extLst>
          </p:cNvPr>
          <p:cNvSpPr>
            <a:spLocks noGrp="1"/>
          </p:cNvSpPr>
          <p:nvPr>
            <p:ph type="body" sz="quarter" idx="17" hasCustomPrompt="1"/>
          </p:nvPr>
        </p:nvSpPr>
        <p:spPr>
          <a:xfrm>
            <a:off x="4330820" y="4201251"/>
            <a:ext cx="3667286" cy="2167799"/>
          </a:xfrm>
        </p:spPr>
        <p:txBody>
          <a:bodyPr>
            <a:noAutofit/>
          </a:bodyPr>
          <a:lstStyle>
            <a:lvl2pPr marL="182563" indent="-174625">
              <a:spcBef>
                <a:spcPts val="200"/>
              </a:spcBef>
              <a:tabLst/>
              <a:defRPr sz="1400"/>
            </a:lvl2pPr>
          </a:lstStyle>
          <a:p>
            <a:pPr lvl="1"/>
            <a:r>
              <a:rPr lang="en-GB" dirty="0"/>
              <a:t>Bulleted text</a:t>
            </a:r>
          </a:p>
        </p:txBody>
      </p:sp>
      <p:sp>
        <p:nvSpPr>
          <p:cNvPr id="17" name="Slide Number Placeholder 6">
            <a:extLst>
              <a:ext uri="{FF2B5EF4-FFF2-40B4-BE49-F238E27FC236}">
                <a16:creationId xmlns:a16="http://schemas.microsoft.com/office/drawing/2014/main" id="{95D5C499-BA6B-D44F-B895-287A274EF05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11045744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38C8CE1-0429-7C4F-B88A-DC4825A0CAC4}"/>
              </a:ext>
            </a:extLst>
          </p:cNvPr>
          <p:cNvSpPr/>
          <p:nvPr userDrawn="1"/>
        </p:nvSpPr>
        <p:spPr>
          <a:xfrm>
            <a:off x="0" y="0"/>
            <a:ext cx="12192000" cy="6857999"/>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4" y="432149"/>
            <a:ext cx="11295064" cy="482252"/>
          </a:xfrm>
        </p:spPr>
        <p:txBody>
          <a:bodyPr>
            <a:noAutofit/>
          </a:bodyPr>
          <a:lstStyle>
            <a:lvl1pPr>
              <a:defRPr sz="3600"/>
            </a:lvl1pPr>
          </a:lstStyle>
          <a:p>
            <a:r>
              <a:rPr lang="en-GB" dirty="0"/>
              <a:t>Title Goes Here</a:t>
            </a:r>
            <a:endParaRPr lang="en-US" dirty="0"/>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5" y="1632391"/>
            <a:ext cx="3401068" cy="4736659"/>
          </a:xfrm>
        </p:spPr>
        <p:txBody>
          <a:bodyPr>
            <a:noAutofit/>
          </a:bodyPr>
          <a:lstStyle>
            <a:lvl1pPr>
              <a:defRPr sz="1800"/>
            </a:lvl1pPr>
            <a:lvl2pPr>
              <a:defRPr sz="1800"/>
            </a:lvl2pPr>
            <a:lvl3pPr>
              <a:defRPr sz="1600"/>
            </a:lvl3pPr>
            <a:lvl4pPr>
              <a:defRPr sz="1400"/>
            </a:lvl4pPr>
            <a:lvl5pPr>
              <a:defRPr sz="1400"/>
            </a:lvl5pPr>
          </a:lstStyle>
          <a:p>
            <a:pPr lvl="0"/>
            <a:r>
              <a:rPr lang="en-GB"/>
              <a:t>Click to edit Master text styles</a:t>
            </a:r>
          </a:p>
        </p:txBody>
      </p:sp>
      <p:sp>
        <p:nvSpPr>
          <p:cNvPr id="10" name="Content Placeholder 9">
            <a:extLst>
              <a:ext uri="{FF2B5EF4-FFF2-40B4-BE49-F238E27FC236}">
                <a16:creationId xmlns:a16="http://schemas.microsoft.com/office/drawing/2014/main" id="{26A0DE12-EEE1-D749-9E38-84A2C4628ACA}"/>
              </a:ext>
            </a:extLst>
          </p:cNvPr>
          <p:cNvSpPr>
            <a:spLocks noGrp="1"/>
          </p:cNvSpPr>
          <p:nvPr>
            <p:ph sz="quarter" idx="15"/>
          </p:nvPr>
        </p:nvSpPr>
        <p:spPr>
          <a:xfrm>
            <a:off x="4363656" y="1632391"/>
            <a:ext cx="7442582" cy="1932612"/>
          </a:xfrm>
        </p:spPr>
        <p:txBody>
          <a:bodyPr>
            <a:noAutofit/>
          </a:bodyPr>
          <a:lstStyle>
            <a:lvl1pPr>
              <a:defRPr sz="1800"/>
            </a:lvl1pPr>
            <a:lvl2pPr>
              <a:defRPr sz="1800"/>
            </a:lvl2pPr>
            <a:lvl3pPr>
              <a:defRPr sz="1600"/>
            </a:lvl3pPr>
            <a:lvl4pPr>
              <a:defRPr sz="1400"/>
            </a:lvl4pPr>
            <a:lvl5pPr>
              <a:defRPr sz="1400"/>
            </a:lvl5pPr>
          </a:lstStyle>
          <a:p>
            <a:pPr lvl="0"/>
            <a:r>
              <a:rPr lang="en-GB"/>
              <a:t>Click to edit Master text styles</a:t>
            </a:r>
          </a:p>
        </p:txBody>
      </p:sp>
      <p:sp>
        <p:nvSpPr>
          <p:cNvPr id="17" name="Content Placeholder 9">
            <a:extLst>
              <a:ext uri="{FF2B5EF4-FFF2-40B4-BE49-F238E27FC236}">
                <a16:creationId xmlns:a16="http://schemas.microsoft.com/office/drawing/2014/main" id="{7B12B459-2655-AE42-AB77-A9542F371A3E}"/>
              </a:ext>
            </a:extLst>
          </p:cNvPr>
          <p:cNvSpPr>
            <a:spLocks noGrp="1"/>
          </p:cNvSpPr>
          <p:nvPr>
            <p:ph sz="quarter" idx="16"/>
          </p:nvPr>
        </p:nvSpPr>
        <p:spPr>
          <a:xfrm>
            <a:off x="4363656" y="4005202"/>
            <a:ext cx="7442582" cy="1932612"/>
          </a:xfrm>
        </p:spPr>
        <p:txBody>
          <a:bodyPr>
            <a:noAutofit/>
          </a:bodyPr>
          <a:lstStyle>
            <a:lvl1pPr>
              <a:defRPr sz="1800"/>
            </a:lvl1pPr>
            <a:lvl2pPr>
              <a:defRPr sz="1800"/>
            </a:lvl2pPr>
            <a:lvl3pPr>
              <a:defRPr sz="1600"/>
            </a:lvl3pPr>
            <a:lvl4pPr>
              <a:defRPr sz="1400"/>
            </a:lvl4pPr>
            <a:lvl5pPr>
              <a:defRPr sz="1400"/>
            </a:lvl5pPr>
          </a:lstStyle>
          <a:p>
            <a:pPr lvl="0"/>
            <a:r>
              <a:rPr lang="en-GB"/>
              <a:t>Click to edit Master text styles</a:t>
            </a:r>
          </a:p>
        </p:txBody>
      </p:sp>
    </p:spTree>
    <p:extLst>
      <p:ext uri="{BB962C8B-B14F-4D97-AF65-F5344CB8AC3E}">
        <p14:creationId xmlns:p14="http://schemas.microsoft.com/office/powerpoint/2010/main" val="37978318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C829A09-E1E6-B043-90DB-32A1F0295A61}"/>
              </a:ext>
            </a:extLst>
          </p:cNvPr>
          <p:cNvSpPr/>
          <p:nvPr userDrawn="1"/>
        </p:nvSpPr>
        <p:spPr>
          <a:xfrm>
            <a:off x="0" y="0"/>
            <a:ext cx="12192000" cy="6857999"/>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Date Placeholder 1">
            <a:extLst>
              <a:ext uri="{FF2B5EF4-FFF2-40B4-BE49-F238E27FC236}">
                <a16:creationId xmlns:a16="http://schemas.microsoft.com/office/drawing/2014/main" id="{8CFB518A-3BF7-AA4E-AD1E-D381FF891B63}"/>
              </a:ext>
            </a:extLst>
          </p:cNvPr>
          <p:cNvSpPr>
            <a:spLocks noGrp="1"/>
          </p:cNvSpPr>
          <p:nvPr>
            <p:ph type="dt" sz="half" idx="10"/>
          </p:nvPr>
        </p:nvSpPr>
        <p:spPr/>
        <p:txBody>
          <a:bodyPr>
            <a:noAutofit/>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502C7834-C940-414D-9159-3D8FADAB44ED}"/>
              </a:ext>
            </a:extLst>
          </p:cNvPr>
          <p:cNvSpPr>
            <a:spLocks noGrp="1"/>
          </p:cNvSpPr>
          <p:nvPr>
            <p:ph type="ftr" sz="quarter" idx="11"/>
          </p:nvPr>
        </p:nvSpPr>
        <p:spPr/>
        <p:txBody>
          <a:bodyPr>
            <a:noAutofit/>
          </a:bodyPr>
          <a:lstStyle/>
          <a:p>
            <a:r>
              <a:rPr lang="en-US"/>
              <a:t>CTS Presentation</a:t>
            </a:r>
          </a:p>
        </p:txBody>
      </p:sp>
      <p:sp>
        <p:nvSpPr>
          <p:cNvPr id="8" name="Title 7">
            <a:extLst>
              <a:ext uri="{FF2B5EF4-FFF2-40B4-BE49-F238E27FC236}">
                <a16:creationId xmlns:a16="http://schemas.microsoft.com/office/drawing/2014/main" id="{E2A41E86-63A2-F349-9E06-B2EA0C552157}"/>
              </a:ext>
            </a:extLst>
          </p:cNvPr>
          <p:cNvSpPr>
            <a:spLocks noGrp="1"/>
          </p:cNvSpPr>
          <p:nvPr>
            <p:ph type="title" hasCustomPrompt="1"/>
          </p:nvPr>
        </p:nvSpPr>
        <p:spPr>
          <a:xfrm>
            <a:off x="511175" y="432149"/>
            <a:ext cx="11295063" cy="482252"/>
          </a:xfrm>
        </p:spPr>
        <p:txBody>
          <a:bodyPr>
            <a:noAutofit/>
          </a:bodyPr>
          <a:lstStyle>
            <a:lvl1pPr>
              <a:defRPr sz="3600"/>
            </a:lvl1pPr>
          </a:lstStyle>
          <a:p>
            <a:r>
              <a:rPr lang="en-GB" dirty="0"/>
              <a:t>Title Goes Here</a:t>
            </a:r>
            <a:endParaRPr lang="en-US" dirty="0"/>
          </a:p>
        </p:txBody>
      </p:sp>
      <p:sp>
        <p:nvSpPr>
          <p:cNvPr id="11" name="Text Placeholder 10">
            <a:extLst>
              <a:ext uri="{FF2B5EF4-FFF2-40B4-BE49-F238E27FC236}">
                <a16:creationId xmlns:a16="http://schemas.microsoft.com/office/drawing/2014/main" id="{7A4E8914-FE46-134C-87B5-97BC3FB58D5C}"/>
              </a:ext>
            </a:extLst>
          </p:cNvPr>
          <p:cNvSpPr>
            <a:spLocks noGrp="1"/>
          </p:cNvSpPr>
          <p:nvPr>
            <p:ph type="body" sz="quarter" idx="13" hasCustomPrompt="1"/>
          </p:nvPr>
        </p:nvSpPr>
        <p:spPr>
          <a:xfrm>
            <a:off x="511174" y="980139"/>
            <a:ext cx="11295063" cy="269927"/>
          </a:xfrm>
        </p:spPr>
        <p:txBody>
          <a:bodyPr>
            <a:noAutofit/>
          </a:bodyPr>
          <a:lstStyle>
            <a:lvl1pPr>
              <a:defRPr sz="1600">
                <a:solidFill>
                  <a:schemeClr val="bg1">
                    <a:lumMod val="50000"/>
                    <a:lumOff val="50000"/>
                  </a:schemeClr>
                </a:solidFill>
              </a:defRPr>
            </a:lvl1pPr>
          </a:lstStyle>
          <a:p>
            <a:pPr lvl="0"/>
            <a:r>
              <a:rPr lang="en-GB" dirty="0"/>
              <a:t>Subtitle Goes Here</a:t>
            </a:r>
          </a:p>
        </p:txBody>
      </p:sp>
      <p:sp>
        <p:nvSpPr>
          <p:cNvPr id="13" name="Text Placeholder 12">
            <a:extLst>
              <a:ext uri="{FF2B5EF4-FFF2-40B4-BE49-F238E27FC236}">
                <a16:creationId xmlns:a16="http://schemas.microsoft.com/office/drawing/2014/main" id="{E869588A-EB36-9040-8B07-556C229FD8DB}"/>
              </a:ext>
            </a:extLst>
          </p:cNvPr>
          <p:cNvSpPr>
            <a:spLocks noGrp="1"/>
          </p:cNvSpPr>
          <p:nvPr>
            <p:ph type="body" sz="quarter" idx="14"/>
          </p:nvPr>
        </p:nvSpPr>
        <p:spPr>
          <a:xfrm>
            <a:off x="511176" y="1632392"/>
            <a:ext cx="3678860" cy="1585370"/>
          </a:xfrm>
        </p:spPr>
        <p:txBody>
          <a:bodyPr>
            <a:noAutofit/>
          </a:bodyPr>
          <a:lstStyle>
            <a:lvl1pPr>
              <a:defRPr sz="1800"/>
            </a:lvl1pPr>
            <a:lvl2pPr>
              <a:defRPr sz="1800"/>
            </a:lvl2pPr>
            <a:lvl3pPr>
              <a:defRPr sz="1600"/>
            </a:lvl3pPr>
            <a:lvl4pPr>
              <a:defRPr sz="1400"/>
            </a:lvl4pPr>
            <a:lvl5pPr>
              <a:defRPr sz="1400"/>
            </a:lvl5pPr>
          </a:lstStyle>
          <a:p>
            <a:pPr lvl="0"/>
            <a:r>
              <a:rPr lang="en-GB"/>
              <a:t>Click to edit Master text styles</a:t>
            </a:r>
          </a:p>
        </p:txBody>
      </p:sp>
      <p:sp>
        <p:nvSpPr>
          <p:cNvPr id="16" name="Text Placeholder 12">
            <a:extLst>
              <a:ext uri="{FF2B5EF4-FFF2-40B4-BE49-F238E27FC236}">
                <a16:creationId xmlns:a16="http://schemas.microsoft.com/office/drawing/2014/main" id="{7627A1C3-C31A-6840-9AE2-F2CEF9A9104C}"/>
              </a:ext>
            </a:extLst>
          </p:cNvPr>
          <p:cNvSpPr>
            <a:spLocks noGrp="1"/>
          </p:cNvSpPr>
          <p:nvPr>
            <p:ph type="body" sz="quarter" idx="15"/>
          </p:nvPr>
        </p:nvSpPr>
        <p:spPr>
          <a:xfrm>
            <a:off x="511175" y="3657962"/>
            <a:ext cx="3678859" cy="19640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1">
                <a:solidFill>
                  <a:schemeClr val="bg1">
                    <a:lumMod val="50000"/>
                    <a:lumOff val="50000"/>
                  </a:schemeClr>
                </a:solidFill>
              </a:defRPr>
            </a:lvl1pPr>
            <a:lvl2pPr>
              <a:defRPr sz="1800"/>
            </a:lvl2pPr>
            <a:lvl3pPr>
              <a:defRPr sz="1600"/>
            </a:lvl3pPr>
            <a:lvl4pPr>
              <a:defRPr sz="1400"/>
            </a:lvl4pPr>
            <a:lvl5pPr>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Click to edit Master text styles</a:t>
            </a:r>
          </a:p>
        </p:txBody>
      </p:sp>
      <p:sp>
        <p:nvSpPr>
          <p:cNvPr id="19" name="Text Placeholder 18">
            <a:extLst>
              <a:ext uri="{FF2B5EF4-FFF2-40B4-BE49-F238E27FC236}">
                <a16:creationId xmlns:a16="http://schemas.microsoft.com/office/drawing/2014/main" id="{C57A5243-2562-2848-98E8-9EADB9948D5A}"/>
              </a:ext>
            </a:extLst>
          </p:cNvPr>
          <p:cNvSpPr>
            <a:spLocks noGrp="1"/>
          </p:cNvSpPr>
          <p:nvPr>
            <p:ph type="body" sz="quarter" idx="16" hasCustomPrompt="1"/>
          </p:nvPr>
        </p:nvSpPr>
        <p:spPr>
          <a:xfrm>
            <a:off x="511175" y="3889095"/>
            <a:ext cx="3678860" cy="2479955"/>
          </a:xfrm>
        </p:spPr>
        <p:txBody>
          <a:bodyPr>
            <a:noAutofit/>
          </a:bodyPr>
          <a:lstStyle>
            <a:lvl2pPr marL="182563" indent="-174625">
              <a:spcBef>
                <a:spcPts val="200"/>
              </a:spcBef>
              <a:tabLst/>
              <a:defRPr sz="1400"/>
            </a:lvl2pPr>
          </a:lstStyle>
          <a:p>
            <a:pPr lvl="1"/>
            <a:r>
              <a:rPr lang="en-GB" dirty="0"/>
              <a:t>Bulleted text</a:t>
            </a:r>
          </a:p>
        </p:txBody>
      </p:sp>
      <p:sp>
        <p:nvSpPr>
          <p:cNvPr id="15" name="Content Placeholder 9">
            <a:extLst>
              <a:ext uri="{FF2B5EF4-FFF2-40B4-BE49-F238E27FC236}">
                <a16:creationId xmlns:a16="http://schemas.microsoft.com/office/drawing/2014/main" id="{02FFB58E-60B9-D34F-9501-E6858D71E312}"/>
              </a:ext>
            </a:extLst>
          </p:cNvPr>
          <p:cNvSpPr>
            <a:spLocks noGrp="1"/>
          </p:cNvSpPr>
          <p:nvPr>
            <p:ph sz="quarter" idx="17"/>
          </p:nvPr>
        </p:nvSpPr>
        <p:spPr>
          <a:xfrm>
            <a:off x="4363656" y="1632390"/>
            <a:ext cx="7442582" cy="4736659"/>
          </a:xfrm>
        </p:spPr>
        <p:txBody>
          <a:bodyPr>
            <a:noAutofit/>
          </a:bodyPr>
          <a:lstStyle>
            <a:lvl1pPr>
              <a:defRPr sz="1800"/>
            </a:lvl1pPr>
            <a:lvl2pPr>
              <a:defRPr sz="1800"/>
            </a:lvl2pPr>
            <a:lvl3pPr>
              <a:defRPr sz="1600"/>
            </a:lvl3pPr>
            <a:lvl4pPr>
              <a:defRPr sz="1400"/>
            </a:lvl4pPr>
            <a:lvl5pPr>
              <a:defRPr sz="1400"/>
            </a:lvl5pPr>
          </a:lstStyle>
          <a:p>
            <a:pPr lvl="0"/>
            <a:r>
              <a:rPr lang="en-GB"/>
              <a:t>Click to edit Master text styles</a:t>
            </a:r>
          </a:p>
        </p:txBody>
      </p:sp>
      <p:sp>
        <p:nvSpPr>
          <p:cNvPr id="17" name="Slide Number Placeholder 6">
            <a:extLst>
              <a:ext uri="{FF2B5EF4-FFF2-40B4-BE49-F238E27FC236}">
                <a16:creationId xmlns:a16="http://schemas.microsoft.com/office/drawing/2014/main" id="{740CADFF-F04A-C04C-8DA6-FA63EED644C7}"/>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16405362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theme" Target="../theme/theme3.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theme" Target="../theme/theme4.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7E1D07-93A2-8C48-897D-6C234C520E39}"/>
              </a:ext>
            </a:extLst>
          </p:cNvPr>
          <p:cNvSpPr>
            <a:spLocks noGrp="1"/>
          </p:cNvSpPr>
          <p:nvPr>
            <p:ph type="title"/>
          </p:nvPr>
        </p:nvSpPr>
        <p:spPr>
          <a:xfrm>
            <a:off x="511175" y="432148"/>
            <a:ext cx="11295063" cy="773197"/>
          </a:xfrm>
          <a:prstGeom prst="rect">
            <a:avLst/>
          </a:prstGeom>
        </p:spPr>
        <p:txBody>
          <a:bodyPr vert="horz" lIns="0" tIns="0" rIns="0" bIns="0" rtlCol="0" anchor="t">
            <a:noAutofit/>
          </a:bodyPr>
          <a:lstStyle/>
          <a:p>
            <a:r>
              <a:rPr lang="en-GB"/>
              <a:t>Click to edit Master title style</a:t>
            </a:r>
            <a:endParaRPr lang="en-US" dirty="0"/>
          </a:p>
        </p:txBody>
      </p:sp>
      <p:sp>
        <p:nvSpPr>
          <p:cNvPr id="3" name="Text Placeholder 2">
            <a:extLst>
              <a:ext uri="{FF2B5EF4-FFF2-40B4-BE49-F238E27FC236}">
                <a16:creationId xmlns:a16="http://schemas.microsoft.com/office/drawing/2014/main" id="{C4820991-20A0-FE4E-8970-1327201EFB6C}"/>
              </a:ext>
            </a:extLst>
          </p:cNvPr>
          <p:cNvSpPr>
            <a:spLocks noGrp="1"/>
          </p:cNvSpPr>
          <p:nvPr>
            <p:ph type="body" idx="1"/>
          </p:nvPr>
        </p:nvSpPr>
        <p:spPr>
          <a:xfrm>
            <a:off x="511175" y="1825625"/>
            <a:ext cx="11295063" cy="4218183"/>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a:extLst>
              <a:ext uri="{FF2B5EF4-FFF2-40B4-BE49-F238E27FC236}">
                <a16:creationId xmlns:a16="http://schemas.microsoft.com/office/drawing/2014/main" id="{F7010798-5E76-8340-8F90-F459FC07D6EE}"/>
              </a:ext>
            </a:extLst>
          </p:cNvPr>
          <p:cNvSpPr>
            <a:spLocks noGrp="1"/>
          </p:cNvSpPr>
          <p:nvPr>
            <p:ph type="dt" sz="half" idx="2"/>
          </p:nvPr>
        </p:nvSpPr>
        <p:spPr>
          <a:xfrm>
            <a:off x="2422743" y="6428291"/>
            <a:ext cx="765131" cy="184666"/>
          </a:xfrm>
          <a:prstGeom prst="rect">
            <a:avLst/>
          </a:prstGeom>
        </p:spPr>
        <p:txBody>
          <a:bodyPr vert="horz" lIns="0" tIns="0" rIns="0" bIns="0" rtlCol="0" anchor="ctr">
            <a:noAutofit/>
          </a:bodyPr>
          <a:lstStyle>
            <a:lvl1pPr algn="l">
              <a:defRPr sz="900" b="0" i="0">
                <a:solidFill>
                  <a:schemeClr val="bg1"/>
                </a:solidFill>
                <a:latin typeface="Arial" panose="020B0604020202020204" pitchFamily="34" charset="0"/>
                <a:cs typeface="Arial" panose="020B0604020202020204" pitchFamily="34" charset="0"/>
              </a:defRPr>
            </a:lvl1pPr>
          </a:lstStyle>
          <a:p>
            <a:fld id="{C145BE38-1AE0-174F-9A5A-C996A4EE568B}" type="datetime4">
              <a:rPr lang="en-AU" smtClean="0"/>
              <a:t>28 July 2021</a:t>
            </a:fld>
            <a:endParaRPr lang="en-US" dirty="0"/>
          </a:p>
        </p:txBody>
      </p:sp>
      <p:sp>
        <p:nvSpPr>
          <p:cNvPr id="5" name="Footer Placeholder 4">
            <a:extLst>
              <a:ext uri="{FF2B5EF4-FFF2-40B4-BE49-F238E27FC236}">
                <a16:creationId xmlns:a16="http://schemas.microsoft.com/office/drawing/2014/main" id="{E7BAF520-E623-6F42-BEF9-21C28706AC36}"/>
              </a:ext>
            </a:extLst>
          </p:cNvPr>
          <p:cNvSpPr>
            <a:spLocks noGrp="1"/>
          </p:cNvSpPr>
          <p:nvPr>
            <p:ph type="ftr" sz="quarter" idx="3"/>
          </p:nvPr>
        </p:nvSpPr>
        <p:spPr>
          <a:xfrm>
            <a:off x="511175" y="6428291"/>
            <a:ext cx="1743510" cy="184666"/>
          </a:xfrm>
          <a:prstGeom prst="rect">
            <a:avLst/>
          </a:prstGeom>
        </p:spPr>
        <p:txBody>
          <a:bodyPr vert="horz" lIns="0" tIns="0" rIns="0" bIns="0" rtlCol="0" anchor="ctr">
            <a:noAutofit/>
          </a:bodyPr>
          <a:lstStyle>
            <a:lvl1pPr algn="l">
              <a:defRPr sz="900" b="0" i="0">
                <a:solidFill>
                  <a:schemeClr val="bg1"/>
                </a:solidFill>
                <a:latin typeface="Arial" panose="020B0604020202020204" pitchFamily="34" charset="0"/>
                <a:cs typeface="Arial" panose="020B0604020202020204" pitchFamily="34" charset="0"/>
              </a:defRPr>
            </a:lvl1pPr>
          </a:lstStyle>
          <a:p>
            <a:r>
              <a:rPr lang="en-US"/>
              <a:t>CTS Presentation</a:t>
            </a:r>
            <a:endParaRPr lang="en-US" dirty="0"/>
          </a:p>
        </p:txBody>
      </p:sp>
      <p:sp>
        <p:nvSpPr>
          <p:cNvPr id="7" name="Slide Number Placeholder 6">
            <a:extLst>
              <a:ext uri="{FF2B5EF4-FFF2-40B4-BE49-F238E27FC236}">
                <a16:creationId xmlns:a16="http://schemas.microsoft.com/office/drawing/2014/main" id="{027FF673-99F4-024B-92BD-1C873F9BCED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622254235"/>
      </p:ext>
    </p:extLst>
  </p:cSld>
  <p:clrMap bg1="lt1" tx1="dk1" bg2="lt2" tx2="dk2" accent1="accent1" accent2="accent2" accent3="accent3" accent4="accent4" accent5="accent5" accent6="accent6" hlink="hlink" folHlink="folHlink"/>
  <p:sldLayoutIdLst>
    <p:sldLayoutId id="2147483655" r:id="rId1"/>
    <p:sldLayoutId id="2147483660" r:id="rId2"/>
    <p:sldLayoutId id="2147483656" r:id="rId3"/>
    <p:sldLayoutId id="2147483698" r:id="rId4"/>
    <p:sldLayoutId id="2147483664" r:id="rId5"/>
    <p:sldLayoutId id="2147483700" r:id="rId6"/>
    <p:sldLayoutId id="2147483701" r:id="rId7"/>
    <p:sldLayoutId id="2147483702" r:id="rId8"/>
    <p:sldLayoutId id="2147483703" r:id="rId9"/>
    <p:sldLayoutId id="2147483699" r:id="rId10"/>
    <p:sldLayoutId id="2147483704" r:id="rId11"/>
  </p:sldLayoutIdLst>
  <p:hf hdr="0"/>
  <p:txStyles>
    <p:titleStyle>
      <a:lvl1pPr algn="l" defTabSz="914400" rtl="0" eaLnBrk="1" latinLnBrk="0" hangingPunct="1">
        <a:lnSpc>
          <a:spcPct val="90000"/>
        </a:lnSpc>
        <a:spcBef>
          <a:spcPct val="0"/>
        </a:spcBef>
        <a:buNone/>
        <a:defRPr sz="4400" b="0" i="0" kern="1200">
          <a:solidFill>
            <a:schemeClr val="bg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1400" b="0" i="0" kern="1200">
          <a:solidFill>
            <a:schemeClr val="bg1"/>
          </a:solidFill>
          <a:latin typeface="Arial" panose="020B0604020202020204" pitchFamily="34" charset="0"/>
          <a:ea typeface="+mn-ea"/>
          <a:cs typeface="Arial" panose="020B0604020202020204" pitchFamily="34" charset="0"/>
        </a:defRPr>
      </a:lvl1pPr>
      <a:lvl2pPr marL="182563" indent="-174625"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2pPr>
      <a:lvl3pPr marL="365125" indent="-182563"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3pPr>
      <a:lvl4pPr marL="803275" indent="-268288"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4pPr>
      <a:lvl5pPr marL="1069975" indent="-266700"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2" userDrawn="1">
          <p15:clr>
            <a:srgbClr val="F26B43"/>
          </p15:clr>
        </p15:guide>
        <p15:guide id="2" orient="horz" pos="308" userDrawn="1">
          <p15:clr>
            <a:srgbClr val="F26B43"/>
          </p15:clr>
        </p15:guide>
        <p15:guide id="3" orient="horz" pos="4012" userDrawn="1">
          <p15:clr>
            <a:srgbClr val="F26B43"/>
          </p15:clr>
        </p15:guide>
        <p15:guide id="5" pos="743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7E1D07-93A2-8C48-897D-6C234C520E39}"/>
              </a:ext>
            </a:extLst>
          </p:cNvPr>
          <p:cNvSpPr>
            <a:spLocks noGrp="1"/>
          </p:cNvSpPr>
          <p:nvPr>
            <p:ph type="title"/>
          </p:nvPr>
        </p:nvSpPr>
        <p:spPr>
          <a:xfrm>
            <a:off x="511175" y="432148"/>
            <a:ext cx="11295063" cy="773197"/>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C4820991-20A0-FE4E-8970-1327201EFB6C}"/>
              </a:ext>
            </a:extLst>
          </p:cNvPr>
          <p:cNvSpPr>
            <a:spLocks noGrp="1"/>
          </p:cNvSpPr>
          <p:nvPr>
            <p:ph type="body" idx="1"/>
          </p:nvPr>
        </p:nvSpPr>
        <p:spPr>
          <a:xfrm>
            <a:off x="511175" y="1825625"/>
            <a:ext cx="11295063" cy="4218183"/>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a:extLst>
              <a:ext uri="{FF2B5EF4-FFF2-40B4-BE49-F238E27FC236}">
                <a16:creationId xmlns:a16="http://schemas.microsoft.com/office/drawing/2014/main" id="{F7010798-5E76-8340-8F90-F459FC07D6EE}"/>
              </a:ext>
            </a:extLst>
          </p:cNvPr>
          <p:cNvSpPr>
            <a:spLocks noGrp="1"/>
          </p:cNvSpPr>
          <p:nvPr>
            <p:ph type="dt" sz="half" idx="2"/>
          </p:nvPr>
        </p:nvSpPr>
        <p:spPr>
          <a:xfrm>
            <a:off x="2422743" y="6428291"/>
            <a:ext cx="765131" cy="184666"/>
          </a:xfrm>
          <a:prstGeom prst="rect">
            <a:avLst/>
          </a:prstGeom>
        </p:spPr>
        <p:txBody>
          <a:bodyPr vert="horz" lIns="0" tIns="0" rIns="0" bIns="0" rtlCol="0" anchor="ctr">
            <a:noAutofit/>
          </a:bodyPr>
          <a:lstStyle>
            <a:lvl1pPr algn="l">
              <a:defRPr sz="900" b="0" i="0">
                <a:solidFill>
                  <a:schemeClr val="bg1"/>
                </a:solidFill>
                <a:latin typeface="Arial" panose="020B0604020202020204" pitchFamily="34" charset="0"/>
                <a:cs typeface="Arial" panose="020B0604020202020204" pitchFamily="34" charset="0"/>
              </a:defRPr>
            </a:lvl1pPr>
          </a:lstStyle>
          <a:p>
            <a:fld id="{C145BE38-1AE0-174F-9A5A-C996A4EE568B}" type="datetime4">
              <a:rPr lang="en-AU" smtClean="0"/>
              <a:t>28 July 2021</a:t>
            </a:fld>
            <a:endParaRPr lang="en-US" dirty="0"/>
          </a:p>
        </p:txBody>
      </p:sp>
      <p:sp>
        <p:nvSpPr>
          <p:cNvPr id="5" name="Footer Placeholder 4">
            <a:extLst>
              <a:ext uri="{FF2B5EF4-FFF2-40B4-BE49-F238E27FC236}">
                <a16:creationId xmlns:a16="http://schemas.microsoft.com/office/drawing/2014/main" id="{E7BAF520-E623-6F42-BEF9-21C28706AC36}"/>
              </a:ext>
            </a:extLst>
          </p:cNvPr>
          <p:cNvSpPr>
            <a:spLocks noGrp="1"/>
          </p:cNvSpPr>
          <p:nvPr>
            <p:ph type="ftr" sz="quarter" idx="3"/>
          </p:nvPr>
        </p:nvSpPr>
        <p:spPr>
          <a:xfrm>
            <a:off x="511175" y="6428291"/>
            <a:ext cx="1743510" cy="184666"/>
          </a:xfrm>
          <a:prstGeom prst="rect">
            <a:avLst/>
          </a:prstGeom>
        </p:spPr>
        <p:txBody>
          <a:bodyPr vert="horz" lIns="0" tIns="0" rIns="0" bIns="0" rtlCol="0" anchor="ctr">
            <a:noAutofit/>
          </a:bodyPr>
          <a:lstStyle>
            <a:lvl1pPr algn="l">
              <a:defRPr sz="900" b="0" i="0">
                <a:solidFill>
                  <a:schemeClr val="bg1"/>
                </a:solidFill>
                <a:latin typeface="Arial" panose="020B0604020202020204" pitchFamily="34" charset="0"/>
                <a:cs typeface="Arial" panose="020B0604020202020204" pitchFamily="34" charset="0"/>
              </a:defRPr>
            </a:lvl1pPr>
          </a:lstStyle>
          <a:p>
            <a:r>
              <a:rPr lang="en-US"/>
              <a:t>CTS Presentation</a:t>
            </a:r>
            <a:endParaRPr lang="en-US" dirty="0"/>
          </a:p>
        </p:txBody>
      </p:sp>
      <p:sp>
        <p:nvSpPr>
          <p:cNvPr id="7" name="Slide Number Placeholder 6">
            <a:extLst>
              <a:ext uri="{FF2B5EF4-FFF2-40B4-BE49-F238E27FC236}">
                <a16:creationId xmlns:a16="http://schemas.microsoft.com/office/drawing/2014/main" id="{027FF673-99F4-024B-92BD-1C873F9BCED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1596557143"/>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6" r:id="rId10"/>
  </p:sldLayoutIdLst>
  <p:hf hdr="0"/>
  <p:txStyles>
    <p:titleStyle>
      <a:lvl1pPr algn="l" defTabSz="914400" rtl="0" eaLnBrk="1" latinLnBrk="0" hangingPunct="1">
        <a:lnSpc>
          <a:spcPct val="90000"/>
        </a:lnSpc>
        <a:spcBef>
          <a:spcPct val="0"/>
        </a:spcBef>
        <a:buNone/>
        <a:defRPr sz="4400" b="0" i="0" kern="1200">
          <a:solidFill>
            <a:schemeClr val="bg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1400" b="0" i="0" kern="1200">
          <a:solidFill>
            <a:schemeClr val="bg1"/>
          </a:solidFill>
          <a:latin typeface="Arial" panose="020B0604020202020204" pitchFamily="34" charset="0"/>
          <a:ea typeface="+mn-ea"/>
          <a:cs typeface="Arial" panose="020B0604020202020204" pitchFamily="34" charset="0"/>
        </a:defRPr>
      </a:lvl1pPr>
      <a:lvl2pPr marL="182563" indent="-174625"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2pPr>
      <a:lvl3pPr marL="365125" indent="-182563"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3pPr>
      <a:lvl4pPr marL="803275" indent="-268288"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4pPr>
      <a:lvl5pPr marL="1069975" indent="-266700"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2" userDrawn="1">
          <p15:clr>
            <a:srgbClr val="F26B43"/>
          </p15:clr>
        </p15:guide>
        <p15:guide id="2" orient="horz" pos="308" userDrawn="1">
          <p15:clr>
            <a:srgbClr val="F26B43"/>
          </p15:clr>
        </p15:guide>
        <p15:guide id="3" orient="horz" pos="4012" userDrawn="1">
          <p15:clr>
            <a:srgbClr val="F26B43"/>
          </p15:clr>
        </p15:guide>
        <p15:guide id="5" pos="7437"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7E1D07-93A2-8C48-897D-6C234C520E39}"/>
              </a:ext>
            </a:extLst>
          </p:cNvPr>
          <p:cNvSpPr>
            <a:spLocks noGrp="1"/>
          </p:cNvSpPr>
          <p:nvPr>
            <p:ph type="title"/>
          </p:nvPr>
        </p:nvSpPr>
        <p:spPr>
          <a:xfrm>
            <a:off x="511175" y="432148"/>
            <a:ext cx="11295063" cy="773197"/>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C4820991-20A0-FE4E-8970-1327201EFB6C}"/>
              </a:ext>
            </a:extLst>
          </p:cNvPr>
          <p:cNvSpPr>
            <a:spLocks noGrp="1"/>
          </p:cNvSpPr>
          <p:nvPr>
            <p:ph type="body" idx="1"/>
          </p:nvPr>
        </p:nvSpPr>
        <p:spPr>
          <a:xfrm>
            <a:off x="511175" y="1825625"/>
            <a:ext cx="11295063" cy="4218183"/>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a:extLst>
              <a:ext uri="{FF2B5EF4-FFF2-40B4-BE49-F238E27FC236}">
                <a16:creationId xmlns:a16="http://schemas.microsoft.com/office/drawing/2014/main" id="{F7010798-5E76-8340-8F90-F459FC07D6EE}"/>
              </a:ext>
            </a:extLst>
          </p:cNvPr>
          <p:cNvSpPr>
            <a:spLocks noGrp="1"/>
          </p:cNvSpPr>
          <p:nvPr>
            <p:ph type="dt" sz="half" idx="2"/>
          </p:nvPr>
        </p:nvSpPr>
        <p:spPr>
          <a:xfrm>
            <a:off x="2422743" y="6428291"/>
            <a:ext cx="765131" cy="184666"/>
          </a:xfrm>
          <a:prstGeom prst="rect">
            <a:avLst/>
          </a:prstGeom>
        </p:spPr>
        <p:txBody>
          <a:bodyPr vert="horz" lIns="0" tIns="0" rIns="0" bIns="0" rtlCol="0" anchor="ctr">
            <a:noAutofit/>
          </a:bodyPr>
          <a:lstStyle>
            <a:lvl1pPr algn="l">
              <a:defRPr sz="900" b="0" i="0">
                <a:solidFill>
                  <a:schemeClr val="bg1"/>
                </a:solidFill>
                <a:latin typeface="Arial" panose="020B0604020202020204" pitchFamily="34" charset="0"/>
                <a:cs typeface="Arial" panose="020B0604020202020204" pitchFamily="34" charset="0"/>
              </a:defRPr>
            </a:lvl1pPr>
          </a:lstStyle>
          <a:p>
            <a:fld id="{C145BE38-1AE0-174F-9A5A-C996A4EE568B}" type="datetime4">
              <a:rPr lang="en-AU" smtClean="0"/>
              <a:t>28 July 2021</a:t>
            </a:fld>
            <a:endParaRPr lang="en-US" dirty="0"/>
          </a:p>
        </p:txBody>
      </p:sp>
      <p:sp>
        <p:nvSpPr>
          <p:cNvPr id="5" name="Footer Placeholder 4">
            <a:extLst>
              <a:ext uri="{FF2B5EF4-FFF2-40B4-BE49-F238E27FC236}">
                <a16:creationId xmlns:a16="http://schemas.microsoft.com/office/drawing/2014/main" id="{E7BAF520-E623-6F42-BEF9-21C28706AC36}"/>
              </a:ext>
            </a:extLst>
          </p:cNvPr>
          <p:cNvSpPr>
            <a:spLocks noGrp="1"/>
          </p:cNvSpPr>
          <p:nvPr>
            <p:ph type="ftr" sz="quarter" idx="3"/>
          </p:nvPr>
        </p:nvSpPr>
        <p:spPr>
          <a:xfrm>
            <a:off x="511175" y="6428291"/>
            <a:ext cx="1743510" cy="184666"/>
          </a:xfrm>
          <a:prstGeom prst="rect">
            <a:avLst/>
          </a:prstGeom>
        </p:spPr>
        <p:txBody>
          <a:bodyPr vert="horz" lIns="0" tIns="0" rIns="0" bIns="0" rtlCol="0" anchor="ctr">
            <a:noAutofit/>
          </a:bodyPr>
          <a:lstStyle>
            <a:lvl1pPr algn="l">
              <a:defRPr sz="900" b="0" i="0">
                <a:solidFill>
                  <a:schemeClr val="bg1"/>
                </a:solidFill>
                <a:latin typeface="Arial" panose="020B0604020202020204" pitchFamily="34" charset="0"/>
                <a:cs typeface="Arial" panose="020B0604020202020204" pitchFamily="34" charset="0"/>
              </a:defRPr>
            </a:lvl1pPr>
          </a:lstStyle>
          <a:p>
            <a:r>
              <a:rPr lang="en-US"/>
              <a:t>CTS Presentation</a:t>
            </a:r>
            <a:endParaRPr lang="en-US" dirty="0"/>
          </a:p>
        </p:txBody>
      </p:sp>
      <p:sp>
        <p:nvSpPr>
          <p:cNvPr id="7" name="Slide Number Placeholder 6">
            <a:extLst>
              <a:ext uri="{FF2B5EF4-FFF2-40B4-BE49-F238E27FC236}">
                <a16:creationId xmlns:a16="http://schemas.microsoft.com/office/drawing/2014/main" id="{027FF673-99F4-024B-92BD-1C873F9BCED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337529365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Lst>
  <p:hf hdr="0"/>
  <p:txStyles>
    <p:titleStyle>
      <a:lvl1pPr algn="l" defTabSz="914400" rtl="0" eaLnBrk="1" latinLnBrk="0" hangingPunct="1">
        <a:lnSpc>
          <a:spcPct val="90000"/>
        </a:lnSpc>
        <a:spcBef>
          <a:spcPct val="0"/>
        </a:spcBef>
        <a:buNone/>
        <a:defRPr sz="4400" b="0" i="0" kern="1200">
          <a:solidFill>
            <a:schemeClr val="bg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1400" b="0" i="0" kern="1200">
          <a:solidFill>
            <a:schemeClr val="bg1"/>
          </a:solidFill>
          <a:latin typeface="Arial" panose="020B0604020202020204" pitchFamily="34" charset="0"/>
          <a:ea typeface="+mn-ea"/>
          <a:cs typeface="Arial" panose="020B0604020202020204" pitchFamily="34" charset="0"/>
        </a:defRPr>
      </a:lvl1pPr>
      <a:lvl2pPr marL="182563" indent="-174625"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2pPr>
      <a:lvl3pPr marL="365125" indent="-182563"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3pPr>
      <a:lvl4pPr marL="803275" indent="-268288"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4pPr>
      <a:lvl5pPr marL="1069975" indent="-266700"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2" userDrawn="1">
          <p15:clr>
            <a:srgbClr val="F26B43"/>
          </p15:clr>
        </p15:guide>
        <p15:guide id="2" orient="horz" pos="308" userDrawn="1">
          <p15:clr>
            <a:srgbClr val="F26B43"/>
          </p15:clr>
        </p15:guide>
        <p15:guide id="3" orient="horz" pos="4012" userDrawn="1">
          <p15:clr>
            <a:srgbClr val="F26B43"/>
          </p15:clr>
        </p15:guide>
        <p15:guide id="5" pos="7437"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7E1D07-93A2-8C48-897D-6C234C520E39}"/>
              </a:ext>
            </a:extLst>
          </p:cNvPr>
          <p:cNvSpPr>
            <a:spLocks noGrp="1"/>
          </p:cNvSpPr>
          <p:nvPr>
            <p:ph type="title"/>
          </p:nvPr>
        </p:nvSpPr>
        <p:spPr>
          <a:xfrm>
            <a:off x="511175" y="432148"/>
            <a:ext cx="11295063" cy="773197"/>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C4820991-20A0-FE4E-8970-1327201EFB6C}"/>
              </a:ext>
            </a:extLst>
          </p:cNvPr>
          <p:cNvSpPr>
            <a:spLocks noGrp="1"/>
          </p:cNvSpPr>
          <p:nvPr>
            <p:ph type="body" idx="1"/>
          </p:nvPr>
        </p:nvSpPr>
        <p:spPr>
          <a:xfrm>
            <a:off x="511175" y="1825625"/>
            <a:ext cx="11295063" cy="4218183"/>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a:extLst>
              <a:ext uri="{FF2B5EF4-FFF2-40B4-BE49-F238E27FC236}">
                <a16:creationId xmlns:a16="http://schemas.microsoft.com/office/drawing/2014/main" id="{F7010798-5E76-8340-8F90-F459FC07D6EE}"/>
              </a:ext>
            </a:extLst>
          </p:cNvPr>
          <p:cNvSpPr>
            <a:spLocks noGrp="1"/>
          </p:cNvSpPr>
          <p:nvPr>
            <p:ph type="dt" sz="half" idx="2"/>
          </p:nvPr>
        </p:nvSpPr>
        <p:spPr>
          <a:xfrm>
            <a:off x="2422743" y="6428291"/>
            <a:ext cx="765131" cy="184666"/>
          </a:xfrm>
          <a:prstGeom prst="rect">
            <a:avLst/>
          </a:prstGeom>
        </p:spPr>
        <p:txBody>
          <a:bodyPr vert="horz" lIns="0" tIns="0" rIns="0" bIns="0" rtlCol="0" anchor="ctr">
            <a:noAutofit/>
          </a:bodyPr>
          <a:lstStyle>
            <a:lvl1pPr algn="l">
              <a:defRPr sz="900" b="0" i="0">
                <a:solidFill>
                  <a:schemeClr val="bg1"/>
                </a:solidFill>
                <a:latin typeface="Arial" panose="020B0604020202020204" pitchFamily="34" charset="0"/>
                <a:cs typeface="Arial" panose="020B0604020202020204" pitchFamily="34" charset="0"/>
              </a:defRPr>
            </a:lvl1pPr>
          </a:lstStyle>
          <a:p>
            <a:fld id="{C145BE38-1AE0-174F-9A5A-C996A4EE568B}" type="datetime4">
              <a:rPr lang="en-AU" smtClean="0"/>
              <a:t>28 July 2021</a:t>
            </a:fld>
            <a:endParaRPr lang="en-US" dirty="0"/>
          </a:p>
        </p:txBody>
      </p:sp>
      <p:sp>
        <p:nvSpPr>
          <p:cNvPr id="5" name="Footer Placeholder 4">
            <a:extLst>
              <a:ext uri="{FF2B5EF4-FFF2-40B4-BE49-F238E27FC236}">
                <a16:creationId xmlns:a16="http://schemas.microsoft.com/office/drawing/2014/main" id="{E7BAF520-E623-6F42-BEF9-21C28706AC36}"/>
              </a:ext>
            </a:extLst>
          </p:cNvPr>
          <p:cNvSpPr>
            <a:spLocks noGrp="1"/>
          </p:cNvSpPr>
          <p:nvPr>
            <p:ph type="ftr" sz="quarter" idx="3"/>
          </p:nvPr>
        </p:nvSpPr>
        <p:spPr>
          <a:xfrm>
            <a:off x="511175" y="6428291"/>
            <a:ext cx="1743510" cy="184666"/>
          </a:xfrm>
          <a:prstGeom prst="rect">
            <a:avLst/>
          </a:prstGeom>
        </p:spPr>
        <p:txBody>
          <a:bodyPr vert="horz" lIns="0" tIns="0" rIns="0" bIns="0" rtlCol="0" anchor="ctr">
            <a:noAutofit/>
          </a:bodyPr>
          <a:lstStyle>
            <a:lvl1pPr algn="l">
              <a:defRPr sz="900" b="0" i="0">
                <a:solidFill>
                  <a:schemeClr val="bg1"/>
                </a:solidFill>
                <a:latin typeface="Arial" panose="020B0604020202020204" pitchFamily="34" charset="0"/>
                <a:cs typeface="Arial" panose="020B0604020202020204" pitchFamily="34" charset="0"/>
              </a:defRPr>
            </a:lvl1pPr>
          </a:lstStyle>
          <a:p>
            <a:r>
              <a:rPr lang="en-US"/>
              <a:t>CTS Presentation</a:t>
            </a:r>
            <a:endParaRPr lang="en-US" dirty="0"/>
          </a:p>
        </p:txBody>
      </p:sp>
      <p:sp>
        <p:nvSpPr>
          <p:cNvPr id="7" name="Slide Number Placeholder 6">
            <a:extLst>
              <a:ext uri="{FF2B5EF4-FFF2-40B4-BE49-F238E27FC236}">
                <a16:creationId xmlns:a16="http://schemas.microsoft.com/office/drawing/2014/main" id="{027FF673-99F4-024B-92BD-1C873F9BCEDF}"/>
              </a:ext>
            </a:extLst>
          </p:cNvPr>
          <p:cNvSpPr>
            <a:spLocks noGrp="1"/>
          </p:cNvSpPr>
          <p:nvPr>
            <p:ph type="sldNum" sz="quarter" idx="4"/>
          </p:nvPr>
        </p:nvSpPr>
        <p:spPr>
          <a:xfrm>
            <a:off x="11750802" y="6451375"/>
            <a:ext cx="134652" cy="138499"/>
          </a:xfrm>
          <a:prstGeom prst="rect">
            <a:avLst/>
          </a:prstGeom>
        </p:spPr>
        <p:txBody>
          <a:bodyPr vert="horz" wrap="none" lIns="0" tIns="0" rIns="0" bIns="0" rtlCol="0" anchor="ctr">
            <a:noAutofit/>
          </a:bodyPr>
          <a:lstStyle>
            <a:lvl1pPr algn="ctr">
              <a:defRPr sz="900">
                <a:solidFill>
                  <a:schemeClr val="bg1"/>
                </a:solidFill>
              </a:defRPr>
            </a:lvl1pPr>
          </a:lstStyle>
          <a:p>
            <a:fld id="{B48947D2-3440-F445-B42F-D8A3DD5A68BB}" type="slidenum">
              <a:rPr lang="en-US" smtClean="0"/>
              <a:pPr/>
              <a:t>‹#›</a:t>
            </a:fld>
            <a:endParaRPr lang="en-US" dirty="0"/>
          </a:p>
        </p:txBody>
      </p:sp>
    </p:spTree>
    <p:extLst>
      <p:ext uri="{BB962C8B-B14F-4D97-AF65-F5344CB8AC3E}">
        <p14:creationId xmlns:p14="http://schemas.microsoft.com/office/powerpoint/2010/main" val="2047182057"/>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Lst>
  <p:hf hdr="0"/>
  <p:txStyles>
    <p:titleStyle>
      <a:lvl1pPr algn="l" defTabSz="914400" rtl="0" eaLnBrk="1" latinLnBrk="0" hangingPunct="1">
        <a:lnSpc>
          <a:spcPct val="90000"/>
        </a:lnSpc>
        <a:spcBef>
          <a:spcPct val="0"/>
        </a:spcBef>
        <a:buNone/>
        <a:defRPr sz="4400" b="0" i="0" kern="1200">
          <a:solidFill>
            <a:schemeClr val="bg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1400" b="0" i="0" kern="1200">
          <a:solidFill>
            <a:schemeClr val="bg1"/>
          </a:solidFill>
          <a:latin typeface="Arial" panose="020B0604020202020204" pitchFamily="34" charset="0"/>
          <a:ea typeface="+mn-ea"/>
          <a:cs typeface="Arial" panose="020B0604020202020204" pitchFamily="34" charset="0"/>
        </a:defRPr>
      </a:lvl1pPr>
      <a:lvl2pPr marL="182563" indent="-174625"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2pPr>
      <a:lvl3pPr marL="365125" indent="-182563"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3pPr>
      <a:lvl4pPr marL="803275" indent="-268288"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4pPr>
      <a:lvl5pPr marL="1069975" indent="-266700"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2" userDrawn="1">
          <p15:clr>
            <a:srgbClr val="F26B43"/>
          </p15:clr>
        </p15:guide>
        <p15:guide id="2" orient="horz" pos="308" userDrawn="1">
          <p15:clr>
            <a:srgbClr val="F26B43"/>
          </p15:clr>
        </p15:guide>
        <p15:guide id="3" orient="horz" pos="4012" userDrawn="1">
          <p15:clr>
            <a:srgbClr val="F26B43"/>
          </p15:clr>
        </p15:guide>
        <p15:guide id="5" pos="743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5.jpg"/><Relationship Id="rId3" Type="http://schemas.openxmlformats.org/officeDocument/2006/relationships/image" Target="../media/image20.jpg"/><Relationship Id="rId7" Type="http://schemas.openxmlformats.org/officeDocument/2006/relationships/image" Target="../media/image24.jpg"/><Relationship Id="rId2" Type="http://schemas.openxmlformats.org/officeDocument/2006/relationships/image" Target="../media/image19.jpg"/><Relationship Id="rId1" Type="http://schemas.openxmlformats.org/officeDocument/2006/relationships/slideLayout" Target="../slideLayouts/slideLayout10.xml"/><Relationship Id="rId6" Type="http://schemas.openxmlformats.org/officeDocument/2006/relationships/image" Target="../media/image23.jpg"/><Relationship Id="rId5" Type="http://schemas.openxmlformats.org/officeDocument/2006/relationships/image" Target="../media/image22.jpg"/><Relationship Id="rId4" Type="http://schemas.openxmlformats.org/officeDocument/2006/relationships/image" Target="../media/image21.jp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3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F6FDFA-C37F-8549-816A-D947EAB982D4}"/>
              </a:ext>
            </a:extLst>
          </p:cNvPr>
          <p:cNvSpPr>
            <a:spLocks noGrp="1"/>
          </p:cNvSpPr>
          <p:nvPr>
            <p:ph type="title"/>
          </p:nvPr>
        </p:nvSpPr>
        <p:spPr/>
        <p:txBody>
          <a:bodyPr/>
          <a:lstStyle/>
          <a:p>
            <a:r>
              <a:rPr lang="en-AU" dirty="0"/>
              <a:t>Presentation</a:t>
            </a:r>
            <a:endParaRPr lang="en-US" dirty="0"/>
          </a:p>
        </p:txBody>
      </p:sp>
      <p:sp>
        <p:nvSpPr>
          <p:cNvPr id="3" name="Text Placeholder 2">
            <a:extLst>
              <a:ext uri="{FF2B5EF4-FFF2-40B4-BE49-F238E27FC236}">
                <a16:creationId xmlns:a16="http://schemas.microsoft.com/office/drawing/2014/main" id="{8D591EF2-D262-8A4E-8635-8A5A3351644E}"/>
              </a:ext>
            </a:extLst>
          </p:cNvPr>
          <p:cNvSpPr>
            <a:spLocks noGrp="1"/>
          </p:cNvSpPr>
          <p:nvPr>
            <p:ph type="body" sz="quarter" idx="10"/>
          </p:nvPr>
        </p:nvSpPr>
        <p:spPr/>
        <p:txBody>
          <a:bodyPr/>
          <a:lstStyle/>
          <a:p>
            <a:r>
              <a:rPr lang="en-AU" dirty="0"/>
              <a:t>24 JUNE 2021</a:t>
            </a:r>
          </a:p>
        </p:txBody>
      </p:sp>
    </p:spTree>
    <p:extLst>
      <p:ext uri="{BB962C8B-B14F-4D97-AF65-F5344CB8AC3E}">
        <p14:creationId xmlns:p14="http://schemas.microsoft.com/office/powerpoint/2010/main" val="9000588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CA70A93-C62C-CC44-AB80-6060A11BFF41}"/>
              </a:ext>
            </a:extLst>
          </p:cNvPr>
          <p:cNvSpPr>
            <a:spLocks noGrp="1"/>
          </p:cNvSpPr>
          <p:nvPr>
            <p:ph type="dt" sz="half" idx="10"/>
          </p:nvPr>
        </p:nvSpPr>
        <p:spPr>
          <a:xfrm>
            <a:off x="2052514" y="6384681"/>
            <a:ext cx="765131" cy="184666"/>
          </a:xfrm>
        </p:spPr>
        <p:txBody>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EA336058-E939-BB44-AB2E-35FD6BC043BD}"/>
              </a:ext>
            </a:extLst>
          </p:cNvPr>
          <p:cNvSpPr>
            <a:spLocks noGrp="1"/>
          </p:cNvSpPr>
          <p:nvPr>
            <p:ph type="ftr" sz="quarter" idx="11"/>
          </p:nvPr>
        </p:nvSpPr>
        <p:spPr>
          <a:xfrm>
            <a:off x="140946" y="6384681"/>
            <a:ext cx="1743510" cy="184666"/>
          </a:xfrm>
        </p:spPr>
        <p:txBody>
          <a:bodyPr/>
          <a:lstStyle/>
          <a:p>
            <a:r>
              <a:rPr lang="en-US"/>
              <a:t>CTS Presentation</a:t>
            </a:r>
          </a:p>
        </p:txBody>
      </p:sp>
      <p:sp>
        <p:nvSpPr>
          <p:cNvPr id="10" name="Slide Number Placeholder 9">
            <a:extLst>
              <a:ext uri="{FF2B5EF4-FFF2-40B4-BE49-F238E27FC236}">
                <a16:creationId xmlns:a16="http://schemas.microsoft.com/office/drawing/2014/main" id="{7D599B12-3282-F64B-B3C7-3C2B41C9150D}"/>
              </a:ext>
            </a:extLst>
          </p:cNvPr>
          <p:cNvSpPr>
            <a:spLocks noGrp="1"/>
          </p:cNvSpPr>
          <p:nvPr>
            <p:ph type="sldNum" sz="quarter" idx="4"/>
          </p:nvPr>
        </p:nvSpPr>
        <p:spPr>
          <a:xfrm>
            <a:off x="11380573" y="6407765"/>
            <a:ext cx="114902" cy="118185"/>
          </a:xfrm>
        </p:spPr>
        <p:txBody>
          <a:bodyPr/>
          <a:lstStyle/>
          <a:p>
            <a:fld id="{B48947D2-3440-F445-B42F-D8A3DD5A68BB}" type="slidenum">
              <a:rPr lang="en-US" smtClean="0"/>
              <a:pPr/>
              <a:t>10</a:t>
            </a:fld>
            <a:endParaRPr lang="en-US" dirty="0"/>
          </a:p>
        </p:txBody>
      </p:sp>
      <p:sp>
        <p:nvSpPr>
          <p:cNvPr id="11" name="Title 10">
            <a:extLst>
              <a:ext uri="{FF2B5EF4-FFF2-40B4-BE49-F238E27FC236}">
                <a16:creationId xmlns:a16="http://schemas.microsoft.com/office/drawing/2014/main" id="{05FF264E-A566-1243-B163-8A122DDFB971}"/>
              </a:ext>
            </a:extLst>
          </p:cNvPr>
          <p:cNvSpPr>
            <a:spLocks noGrp="1"/>
          </p:cNvSpPr>
          <p:nvPr>
            <p:ph type="title"/>
          </p:nvPr>
        </p:nvSpPr>
        <p:spPr>
          <a:xfrm>
            <a:off x="511174" y="288653"/>
            <a:ext cx="11295063" cy="773197"/>
          </a:xfrm>
        </p:spPr>
        <p:txBody>
          <a:bodyPr/>
          <a:lstStyle/>
          <a:p>
            <a:r>
              <a:rPr lang="en-AU" dirty="0"/>
              <a:t>Our Team</a:t>
            </a:r>
            <a:endParaRPr lang="en-US" dirty="0"/>
          </a:p>
        </p:txBody>
      </p:sp>
      <p:sp>
        <p:nvSpPr>
          <p:cNvPr id="18" name="Text Placeholder 17">
            <a:extLst>
              <a:ext uri="{FF2B5EF4-FFF2-40B4-BE49-F238E27FC236}">
                <a16:creationId xmlns:a16="http://schemas.microsoft.com/office/drawing/2014/main" id="{A74EA9AC-8FCD-EB47-BD2E-C81CD272D9B7}"/>
              </a:ext>
            </a:extLst>
          </p:cNvPr>
          <p:cNvSpPr>
            <a:spLocks noGrp="1"/>
          </p:cNvSpPr>
          <p:nvPr>
            <p:ph type="body" sz="quarter" idx="19"/>
          </p:nvPr>
        </p:nvSpPr>
        <p:spPr>
          <a:xfrm>
            <a:off x="152479" y="3227036"/>
            <a:ext cx="1479937" cy="139955"/>
          </a:xfrm>
        </p:spPr>
        <p:txBody>
          <a:bodyPr/>
          <a:lstStyle/>
          <a:p>
            <a:r>
              <a:rPr lang="en-AU" dirty="0"/>
              <a:t>Duncan </a:t>
            </a:r>
            <a:r>
              <a:rPr lang="en-AU" dirty="0" err="1"/>
              <a:t>Lugstein</a:t>
            </a:r>
            <a:endParaRPr lang="en-AU" dirty="0"/>
          </a:p>
        </p:txBody>
      </p:sp>
      <p:sp>
        <p:nvSpPr>
          <p:cNvPr id="19" name="Text Placeholder 18">
            <a:extLst>
              <a:ext uri="{FF2B5EF4-FFF2-40B4-BE49-F238E27FC236}">
                <a16:creationId xmlns:a16="http://schemas.microsoft.com/office/drawing/2014/main" id="{40272DBF-FDCE-7545-84D3-20CC9CF30C15}"/>
              </a:ext>
            </a:extLst>
          </p:cNvPr>
          <p:cNvSpPr>
            <a:spLocks noGrp="1"/>
          </p:cNvSpPr>
          <p:nvPr>
            <p:ph type="body" sz="quarter" idx="20"/>
          </p:nvPr>
        </p:nvSpPr>
        <p:spPr>
          <a:xfrm>
            <a:off x="140946" y="3437230"/>
            <a:ext cx="1479935" cy="122448"/>
          </a:xfrm>
        </p:spPr>
        <p:txBody>
          <a:bodyPr/>
          <a:lstStyle/>
          <a:p>
            <a:r>
              <a:rPr lang="en-AU" dirty="0">
                <a:solidFill>
                  <a:schemeClr val="tx2"/>
                </a:solidFill>
              </a:rPr>
              <a:t>Managing Director</a:t>
            </a:r>
          </a:p>
        </p:txBody>
      </p:sp>
      <p:sp>
        <p:nvSpPr>
          <p:cNvPr id="20" name="Text Placeholder 19">
            <a:extLst>
              <a:ext uri="{FF2B5EF4-FFF2-40B4-BE49-F238E27FC236}">
                <a16:creationId xmlns:a16="http://schemas.microsoft.com/office/drawing/2014/main" id="{77808C1F-29B8-EA42-8F0A-9993E4674BBC}"/>
              </a:ext>
            </a:extLst>
          </p:cNvPr>
          <p:cNvSpPr>
            <a:spLocks noGrp="1"/>
          </p:cNvSpPr>
          <p:nvPr>
            <p:ph type="body" sz="quarter" idx="21"/>
          </p:nvPr>
        </p:nvSpPr>
        <p:spPr>
          <a:xfrm>
            <a:off x="140945" y="3748419"/>
            <a:ext cx="1479937" cy="2021085"/>
          </a:xfrm>
        </p:spPr>
        <p:txBody>
          <a:bodyPr/>
          <a:lstStyle/>
          <a:p>
            <a:r>
              <a:rPr lang="en-AU" dirty="0"/>
              <a:t>Duncan has worked in the audio-visual industry since 1990 with a background on the corporate client-side in consulting, events and managed services. He is the Managing Director of CTS (and other formations) since 2001. He is on a number of industry boards and currently sits on the AVIXA Oceania Advisory Group.</a:t>
            </a:r>
          </a:p>
          <a:p>
            <a:r>
              <a:rPr lang="en-AU" dirty="0"/>
              <a:t>.</a:t>
            </a:r>
          </a:p>
        </p:txBody>
      </p:sp>
      <p:sp>
        <p:nvSpPr>
          <p:cNvPr id="21" name="Text Placeholder 20">
            <a:extLst>
              <a:ext uri="{FF2B5EF4-FFF2-40B4-BE49-F238E27FC236}">
                <a16:creationId xmlns:a16="http://schemas.microsoft.com/office/drawing/2014/main" id="{DCB42F0C-588B-0E4E-8968-8F3913A2A582}"/>
              </a:ext>
            </a:extLst>
          </p:cNvPr>
          <p:cNvSpPr>
            <a:spLocks noGrp="1"/>
          </p:cNvSpPr>
          <p:nvPr>
            <p:ph type="body" sz="quarter" idx="22"/>
          </p:nvPr>
        </p:nvSpPr>
        <p:spPr>
          <a:xfrm>
            <a:off x="1840430" y="3227036"/>
            <a:ext cx="1479937" cy="139955"/>
          </a:xfrm>
        </p:spPr>
        <p:txBody>
          <a:bodyPr/>
          <a:lstStyle/>
          <a:p>
            <a:r>
              <a:rPr lang="en-AU" dirty="0"/>
              <a:t>Damon Pieterse</a:t>
            </a:r>
          </a:p>
        </p:txBody>
      </p:sp>
      <p:sp>
        <p:nvSpPr>
          <p:cNvPr id="22" name="Text Placeholder 21">
            <a:extLst>
              <a:ext uri="{FF2B5EF4-FFF2-40B4-BE49-F238E27FC236}">
                <a16:creationId xmlns:a16="http://schemas.microsoft.com/office/drawing/2014/main" id="{5CECF6EB-79BF-BA46-BE5C-903918E69D24}"/>
              </a:ext>
            </a:extLst>
          </p:cNvPr>
          <p:cNvSpPr>
            <a:spLocks noGrp="1"/>
          </p:cNvSpPr>
          <p:nvPr>
            <p:ph type="body" sz="quarter" idx="23"/>
          </p:nvPr>
        </p:nvSpPr>
        <p:spPr>
          <a:xfrm>
            <a:off x="1840430" y="3437230"/>
            <a:ext cx="1699486" cy="443243"/>
          </a:xfrm>
        </p:spPr>
        <p:txBody>
          <a:bodyPr/>
          <a:lstStyle/>
          <a:p>
            <a:pPr>
              <a:lnSpc>
                <a:spcPct val="100000"/>
              </a:lnSpc>
              <a:spcBef>
                <a:spcPts val="0"/>
              </a:spcBef>
            </a:pPr>
            <a:r>
              <a:rPr lang="en-AU" dirty="0">
                <a:solidFill>
                  <a:schemeClr val="accent2"/>
                </a:solidFill>
              </a:rPr>
              <a:t>Head of business</a:t>
            </a:r>
          </a:p>
          <a:p>
            <a:pPr>
              <a:lnSpc>
                <a:spcPct val="100000"/>
              </a:lnSpc>
              <a:spcBef>
                <a:spcPts val="0"/>
              </a:spcBef>
            </a:pPr>
            <a:r>
              <a:rPr lang="en-AU" dirty="0">
                <a:solidFill>
                  <a:schemeClr val="accent2"/>
                </a:solidFill>
              </a:rPr>
              <a:t>partnerships</a:t>
            </a:r>
          </a:p>
        </p:txBody>
      </p:sp>
      <p:sp>
        <p:nvSpPr>
          <p:cNvPr id="23" name="Text Placeholder 22">
            <a:extLst>
              <a:ext uri="{FF2B5EF4-FFF2-40B4-BE49-F238E27FC236}">
                <a16:creationId xmlns:a16="http://schemas.microsoft.com/office/drawing/2014/main" id="{8239DD32-B862-7047-95A1-CF6A0086943A}"/>
              </a:ext>
            </a:extLst>
          </p:cNvPr>
          <p:cNvSpPr>
            <a:spLocks noGrp="1"/>
          </p:cNvSpPr>
          <p:nvPr>
            <p:ph type="body" sz="quarter" idx="24"/>
          </p:nvPr>
        </p:nvSpPr>
        <p:spPr>
          <a:xfrm>
            <a:off x="1840430" y="3823133"/>
            <a:ext cx="1479937" cy="2653881"/>
          </a:xfrm>
        </p:spPr>
        <p:txBody>
          <a:bodyPr/>
          <a:lstStyle/>
          <a:p>
            <a:r>
              <a:rPr lang="en-AU" dirty="0"/>
              <a:t>With over 20 years of experience in Audio-Visual and ICT, Damon is a skilled technical leader and business strategist.</a:t>
            </a:r>
          </a:p>
          <a:p>
            <a:r>
              <a:rPr lang="en-AU" dirty="0"/>
              <a:t>He has served many of Australia’s leading corporate, finance and government institutions as an audio-visual consultant, spent 10 years as an education technology manager, and toured the world as an audio engineer on concerts, broadcast and theatre productions.</a:t>
            </a:r>
          </a:p>
        </p:txBody>
      </p:sp>
      <p:sp>
        <p:nvSpPr>
          <p:cNvPr id="24" name="Text Placeholder 23">
            <a:extLst>
              <a:ext uri="{FF2B5EF4-FFF2-40B4-BE49-F238E27FC236}">
                <a16:creationId xmlns:a16="http://schemas.microsoft.com/office/drawing/2014/main" id="{D4FA293E-530E-5A4D-99FD-CCF287004F91}"/>
              </a:ext>
            </a:extLst>
          </p:cNvPr>
          <p:cNvSpPr>
            <a:spLocks noGrp="1"/>
          </p:cNvSpPr>
          <p:nvPr>
            <p:ph type="body" sz="quarter" idx="25"/>
          </p:nvPr>
        </p:nvSpPr>
        <p:spPr>
          <a:xfrm>
            <a:off x="3517038" y="3227036"/>
            <a:ext cx="1479937" cy="139955"/>
          </a:xfrm>
        </p:spPr>
        <p:txBody>
          <a:bodyPr/>
          <a:lstStyle/>
          <a:p>
            <a:r>
              <a:rPr lang="en-AU" dirty="0"/>
              <a:t>Henning Schulze</a:t>
            </a:r>
          </a:p>
        </p:txBody>
      </p:sp>
      <p:sp>
        <p:nvSpPr>
          <p:cNvPr id="25" name="Text Placeholder 24">
            <a:extLst>
              <a:ext uri="{FF2B5EF4-FFF2-40B4-BE49-F238E27FC236}">
                <a16:creationId xmlns:a16="http://schemas.microsoft.com/office/drawing/2014/main" id="{AE1DA9BF-3F10-BA4A-A154-1F241FCCEF68}"/>
              </a:ext>
            </a:extLst>
          </p:cNvPr>
          <p:cNvSpPr>
            <a:spLocks noGrp="1"/>
          </p:cNvSpPr>
          <p:nvPr>
            <p:ph type="body" sz="quarter" idx="26"/>
          </p:nvPr>
        </p:nvSpPr>
        <p:spPr>
          <a:xfrm>
            <a:off x="3583946" y="3437230"/>
            <a:ext cx="1479935" cy="122448"/>
          </a:xfrm>
        </p:spPr>
        <p:txBody>
          <a:bodyPr/>
          <a:lstStyle/>
          <a:p>
            <a:r>
              <a:rPr lang="en-AU" dirty="0">
                <a:solidFill>
                  <a:schemeClr val="accent4"/>
                </a:solidFill>
              </a:rPr>
              <a:t>Head of Operations</a:t>
            </a:r>
          </a:p>
        </p:txBody>
      </p:sp>
      <p:sp>
        <p:nvSpPr>
          <p:cNvPr id="26" name="Text Placeholder 25">
            <a:extLst>
              <a:ext uri="{FF2B5EF4-FFF2-40B4-BE49-F238E27FC236}">
                <a16:creationId xmlns:a16="http://schemas.microsoft.com/office/drawing/2014/main" id="{FA8AE0BC-D3EB-5242-8CC5-77A2C55A5B33}"/>
              </a:ext>
            </a:extLst>
          </p:cNvPr>
          <p:cNvSpPr>
            <a:spLocks noGrp="1"/>
          </p:cNvSpPr>
          <p:nvPr>
            <p:ph type="body" sz="quarter" idx="27"/>
          </p:nvPr>
        </p:nvSpPr>
        <p:spPr>
          <a:xfrm>
            <a:off x="3583942" y="3694698"/>
            <a:ext cx="1502305" cy="2091330"/>
          </a:xfrm>
        </p:spPr>
        <p:txBody>
          <a:bodyPr/>
          <a:lstStyle/>
          <a:p>
            <a:r>
              <a:rPr lang="en-US" dirty="0"/>
              <a:t>Henning’s professional experience spans over 17 years from having worked in a range of advisory capacities across several industries such as engineering / construction &amp; in recent years facility managed services. Skilled in Staff, Key Account and Operations Management. His focus has been on CTS’s service delivery and the continual improvement of standards &amp; practices to ensure operational efficiencies across all departments are achieved and customer expectations are met</a:t>
            </a:r>
            <a:r>
              <a:rPr lang="en-AU" dirty="0"/>
              <a:t> .</a:t>
            </a:r>
          </a:p>
        </p:txBody>
      </p:sp>
      <p:sp>
        <p:nvSpPr>
          <p:cNvPr id="27" name="Text Placeholder 26">
            <a:extLst>
              <a:ext uri="{FF2B5EF4-FFF2-40B4-BE49-F238E27FC236}">
                <a16:creationId xmlns:a16="http://schemas.microsoft.com/office/drawing/2014/main" id="{6E58FEF6-9F4D-3746-B95D-FD6912007D4A}"/>
              </a:ext>
            </a:extLst>
          </p:cNvPr>
          <p:cNvSpPr>
            <a:spLocks noGrp="1"/>
          </p:cNvSpPr>
          <p:nvPr>
            <p:ph type="body" sz="quarter" idx="28"/>
          </p:nvPr>
        </p:nvSpPr>
        <p:spPr>
          <a:xfrm>
            <a:off x="5228005" y="3227036"/>
            <a:ext cx="1705816" cy="139798"/>
          </a:xfrm>
        </p:spPr>
        <p:txBody>
          <a:bodyPr/>
          <a:lstStyle/>
          <a:p>
            <a:r>
              <a:rPr lang="en-AU" dirty="0"/>
              <a:t>Dominique Devereaux </a:t>
            </a:r>
          </a:p>
        </p:txBody>
      </p:sp>
      <p:sp>
        <p:nvSpPr>
          <p:cNvPr id="28" name="Text Placeholder 27">
            <a:extLst>
              <a:ext uri="{FF2B5EF4-FFF2-40B4-BE49-F238E27FC236}">
                <a16:creationId xmlns:a16="http://schemas.microsoft.com/office/drawing/2014/main" id="{3F22326A-79C2-0C48-850D-1D9AB948E103}"/>
              </a:ext>
            </a:extLst>
          </p:cNvPr>
          <p:cNvSpPr>
            <a:spLocks noGrp="1"/>
          </p:cNvSpPr>
          <p:nvPr>
            <p:ph type="body" sz="quarter" idx="29"/>
          </p:nvPr>
        </p:nvSpPr>
        <p:spPr>
          <a:xfrm>
            <a:off x="5306062" y="3437230"/>
            <a:ext cx="1479935" cy="122448"/>
          </a:xfrm>
        </p:spPr>
        <p:txBody>
          <a:bodyPr/>
          <a:lstStyle/>
          <a:p>
            <a:r>
              <a:rPr lang="en-AU" dirty="0">
                <a:solidFill>
                  <a:schemeClr val="accent2"/>
                </a:solidFill>
              </a:rPr>
              <a:t>Human Resources </a:t>
            </a:r>
          </a:p>
        </p:txBody>
      </p:sp>
      <p:sp>
        <p:nvSpPr>
          <p:cNvPr id="29" name="Text Placeholder 28">
            <a:extLst>
              <a:ext uri="{FF2B5EF4-FFF2-40B4-BE49-F238E27FC236}">
                <a16:creationId xmlns:a16="http://schemas.microsoft.com/office/drawing/2014/main" id="{D2BB91D6-8D3A-474E-AAA3-659CF1D0FAB9}"/>
              </a:ext>
            </a:extLst>
          </p:cNvPr>
          <p:cNvSpPr>
            <a:spLocks noGrp="1"/>
          </p:cNvSpPr>
          <p:nvPr>
            <p:ph type="body" sz="quarter" idx="30"/>
          </p:nvPr>
        </p:nvSpPr>
        <p:spPr>
          <a:xfrm>
            <a:off x="5306062" y="3703135"/>
            <a:ext cx="1479937" cy="2021085"/>
          </a:xfrm>
        </p:spPr>
        <p:txBody>
          <a:bodyPr/>
          <a:lstStyle/>
          <a:p>
            <a:r>
              <a:rPr lang="en-AU" dirty="0"/>
              <a:t>Dominique is a people leader with a background in fashion retail. Driven by her passion to see team members exceed at work, she takes pride in providing the best employee experience possible. As a HR professional, her goals include maintaining the strong culture already established at CTS as the business continues to grow. Dominique creates an environment where people enjoy coming to work and ultimately deliver excellent customer service</a:t>
            </a:r>
          </a:p>
          <a:p>
            <a:r>
              <a:rPr lang="en-AU" dirty="0"/>
              <a:t>.</a:t>
            </a:r>
          </a:p>
        </p:txBody>
      </p:sp>
      <p:sp>
        <p:nvSpPr>
          <p:cNvPr id="30" name="Text Placeholder 29">
            <a:extLst>
              <a:ext uri="{FF2B5EF4-FFF2-40B4-BE49-F238E27FC236}">
                <a16:creationId xmlns:a16="http://schemas.microsoft.com/office/drawing/2014/main" id="{5062E9E3-0555-FE48-A8F3-EA13444BF39D}"/>
              </a:ext>
            </a:extLst>
          </p:cNvPr>
          <p:cNvSpPr>
            <a:spLocks noGrp="1"/>
          </p:cNvSpPr>
          <p:nvPr>
            <p:ph type="body" sz="quarter" idx="31"/>
          </p:nvPr>
        </p:nvSpPr>
        <p:spPr>
          <a:xfrm>
            <a:off x="10340897" y="3227036"/>
            <a:ext cx="1479937" cy="139955"/>
          </a:xfrm>
        </p:spPr>
        <p:txBody>
          <a:bodyPr/>
          <a:lstStyle/>
          <a:p>
            <a:r>
              <a:rPr lang="en-AU" dirty="0"/>
              <a:t>Aleksandra </a:t>
            </a:r>
            <a:r>
              <a:rPr lang="en-AU" dirty="0" err="1"/>
              <a:t>Deren</a:t>
            </a:r>
            <a:endParaRPr lang="en-AU" dirty="0"/>
          </a:p>
        </p:txBody>
      </p:sp>
      <p:sp>
        <p:nvSpPr>
          <p:cNvPr id="31" name="Text Placeholder 30">
            <a:extLst>
              <a:ext uri="{FF2B5EF4-FFF2-40B4-BE49-F238E27FC236}">
                <a16:creationId xmlns:a16="http://schemas.microsoft.com/office/drawing/2014/main" id="{C9068744-F1A3-9640-B363-7C49B142B0E5}"/>
              </a:ext>
            </a:extLst>
          </p:cNvPr>
          <p:cNvSpPr>
            <a:spLocks noGrp="1"/>
          </p:cNvSpPr>
          <p:nvPr>
            <p:ph type="body" sz="quarter" idx="32"/>
          </p:nvPr>
        </p:nvSpPr>
        <p:spPr>
          <a:xfrm>
            <a:off x="6974324" y="3437230"/>
            <a:ext cx="1479935" cy="122448"/>
          </a:xfrm>
        </p:spPr>
        <p:txBody>
          <a:bodyPr/>
          <a:lstStyle/>
          <a:p>
            <a:r>
              <a:rPr lang="en-AU" dirty="0">
                <a:solidFill>
                  <a:schemeClr val="accent4"/>
                </a:solidFill>
              </a:rPr>
              <a:t>Support Delivery Manager</a:t>
            </a:r>
          </a:p>
        </p:txBody>
      </p:sp>
      <p:sp>
        <p:nvSpPr>
          <p:cNvPr id="32" name="Text Placeholder 31">
            <a:extLst>
              <a:ext uri="{FF2B5EF4-FFF2-40B4-BE49-F238E27FC236}">
                <a16:creationId xmlns:a16="http://schemas.microsoft.com/office/drawing/2014/main" id="{C46E6605-86E0-F54B-BBFD-651471736158}"/>
              </a:ext>
            </a:extLst>
          </p:cNvPr>
          <p:cNvSpPr>
            <a:spLocks noGrp="1"/>
          </p:cNvSpPr>
          <p:nvPr>
            <p:ph type="body" sz="quarter" idx="33"/>
          </p:nvPr>
        </p:nvSpPr>
        <p:spPr>
          <a:xfrm>
            <a:off x="10326296" y="3694698"/>
            <a:ext cx="1479937" cy="2653877"/>
          </a:xfrm>
        </p:spPr>
        <p:txBody>
          <a:bodyPr/>
          <a:lstStyle/>
          <a:p>
            <a:r>
              <a:rPr lang="en-US" dirty="0"/>
              <a:t>10 years as a technology consultant and project manager with unique skills in electroacoustics design. Including large scale projects at Sydney International Convention Centre &amp; NSW Parliament House establishing her industry reputation as top audio and sound system designer. </a:t>
            </a:r>
            <a:endParaRPr lang="en-AU" dirty="0"/>
          </a:p>
          <a:p>
            <a:r>
              <a:rPr lang="en-US" dirty="0"/>
              <a:t>Member of AVIXA Women Council and Women in Construction Association (NAWIC).</a:t>
            </a:r>
            <a:endParaRPr lang="en-AU" dirty="0"/>
          </a:p>
        </p:txBody>
      </p:sp>
      <p:sp>
        <p:nvSpPr>
          <p:cNvPr id="33" name="Text Placeholder 32">
            <a:extLst>
              <a:ext uri="{FF2B5EF4-FFF2-40B4-BE49-F238E27FC236}">
                <a16:creationId xmlns:a16="http://schemas.microsoft.com/office/drawing/2014/main" id="{339B73DC-62A0-1C4C-8383-4E188132AC3E}"/>
              </a:ext>
            </a:extLst>
          </p:cNvPr>
          <p:cNvSpPr>
            <a:spLocks noGrp="1"/>
          </p:cNvSpPr>
          <p:nvPr>
            <p:ph type="body" sz="quarter" idx="34"/>
          </p:nvPr>
        </p:nvSpPr>
        <p:spPr>
          <a:xfrm>
            <a:off x="8718676" y="3227036"/>
            <a:ext cx="1479937" cy="139955"/>
          </a:xfrm>
        </p:spPr>
        <p:txBody>
          <a:bodyPr/>
          <a:lstStyle/>
          <a:p>
            <a:r>
              <a:rPr lang="en-AU" dirty="0"/>
              <a:t>Roger </a:t>
            </a:r>
            <a:r>
              <a:rPr lang="en-AU" dirty="0" err="1"/>
              <a:t>Wehbe</a:t>
            </a:r>
            <a:endParaRPr lang="en-AU" dirty="0"/>
          </a:p>
        </p:txBody>
      </p:sp>
      <p:sp>
        <p:nvSpPr>
          <p:cNvPr id="34" name="Text Placeholder 33">
            <a:extLst>
              <a:ext uri="{FF2B5EF4-FFF2-40B4-BE49-F238E27FC236}">
                <a16:creationId xmlns:a16="http://schemas.microsoft.com/office/drawing/2014/main" id="{485DF60E-8677-B643-8D20-C19EE7ADB7D3}"/>
              </a:ext>
            </a:extLst>
          </p:cNvPr>
          <p:cNvSpPr>
            <a:spLocks noGrp="1"/>
          </p:cNvSpPr>
          <p:nvPr>
            <p:ph type="body" sz="quarter" idx="35"/>
          </p:nvPr>
        </p:nvSpPr>
        <p:spPr>
          <a:xfrm>
            <a:off x="8718678" y="3437230"/>
            <a:ext cx="1479935" cy="122448"/>
          </a:xfrm>
        </p:spPr>
        <p:txBody>
          <a:bodyPr/>
          <a:lstStyle/>
          <a:p>
            <a:r>
              <a:rPr lang="en-AU" dirty="0">
                <a:solidFill>
                  <a:schemeClr val="tx2"/>
                </a:solidFill>
              </a:rPr>
              <a:t>Production Manager </a:t>
            </a:r>
          </a:p>
        </p:txBody>
      </p:sp>
      <p:sp>
        <p:nvSpPr>
          <p:cNvPr id="35" name="Text Placeholder 34">
            <a:extLst>
              <a:ext uri="{FF2B5EF4-FFF2-40B4-BE49-F238E27FC236}">
                <a16:creationId xmlns:a16="http://schemas.microsoft.com/office/drawing/2014/main" id="{EE863568-D873-F743-8D6A-361573E6B8C0}"/>
              </a:ext>
            </a:extLst>
          </p:cNvPr>
          <p:cNvSpPr>
            <a:spLocks noGrp="1"/>
          </p:cNvSpPr>
          <p:nvPr>
            <p:ph type="body" sz="quarter" idx="36"/>
          </p:nvPr>
        </p:nvSpPr>
        <p:spPr>
          <a:xfrm>
            <a:off x="8718675" y="3756074"/>
            <a:ext cx="1479937" cy="2456144"/>
          </a:xfrm>
        </p:spPr>
        <p:txBody>
          <a:bodyPr/>
          <a:lstStyle/>
          <a:p>
            <a:r>
              <a:rPr lang="en-AU" dirty="0"/>
              <a:t>Roger has over 15 years of experience in the AV industry and dedicates his time to connecting with his clients to ensure that the technology driving their events excels at delivering their message and vision to their audience. His expertise makes him the go-to person for making events both memorable and successful.</a:t>
            </a:r>
          </a:p>
          <a:p>
            <a:r>
              <a:rPr lang="en-AU" dirty="0"/>
              <a:t>.</a:t>
            </a:r>
          </a:p>
        </p:txBody>
      </p:sp>
      <p:cxnSp>
        <p:nvCxnSpPr>
          <p:cNvPr id="43" name="Straight Connector 42">
            <a:extLst>
              <a:ext uri="{FF2B5EF4-FFF2-40B4-BE49-F238E27FC236}">
                <a16:creationId xmlns:a16="http://schemas.microsoft.com/office/drawing/2014/main" id="{FE14234D-942F-C343-B07B-21802B280DD7}"/>
              </a:ext>
            </a:extLst>
          </p:cNvPr>
          <p:cNvCxnSpPr>
            <a:cxnSpLocks/>
          </p:cNvCxnSpPr>
          <p:nvPr/>
        </p:nvCxnSpPr>
        <p:spPr>
          <a:xfrm flipV="1">
            <a:off x="152479" y="3063920"/>
            <a:ext cx="1479286" cy="1"/>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07ABFC91-87DB-5F4A-8394-77046BA68CEB}"/>
              </a:ext>
            </a:extLst>
          </p:cNvPr>
          <p:cNvCxnSpPr>
            <a:cxnSpLocks/>
          </p:cNvCxnSpPr>
          <p:nvPr/>
        </p:nvCxnSpPr>
        <p:spPr>
          <a:xfrm>
            <a:off x="1822046" y="3089601"/>
            <a:ext cx="1479939"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FB2C720E-2812-C649-B5BD-191BC834CD5E}"/>
              </a:ext>
            </a:extLst>
          </p:cNvPr>
          <p:cNvCxnSpPr>
            <a:cxnSpLocks/>
          </p:cNvCxnSpPr>
          <p:nvPr/>
        </p:nvCxnSpPr>
        <p:spPr>
          <a:xfrm flipV="1">
            <a:off x="3481114" y="3111190"/>
            <a:ext cx="1525784" cy="713"/>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4C1B99AE-6C2E-7E46-A8C2-834EA99ED09F}"/>
              </a:ext>
            </a:extLst>
          </p:cNvPr>
          <p:cNvCxnSpPr>
            <a:cxnSpLocks/>
          </p:cNvCxnSpPr>
          <p:nvPr/>
        </p:nvCxnSpPr>
        <p:spPr>
          <a:xfrm>
            <a:off x="5229964" y="3123138"/>
            <a:ext cx="1479939"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DA40DA63-18E7-364C-96A7-EE63ACDA80A8}"/>
              </a:ext>
            </a:extLst>
          </p:cNvPr>
          <p:cNvCxnSpPr>
            <a:cxnSpLocks/>
          </p:cNvCxnSpPr>
          <p:nvPr/>
        </p:nvCxnSpPr>
        <p:spPr>
          <a:xfrm>
            <a:off x="6974320" y="3120634"/>
            <a:ext cx="1479939"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E3E157E7-0066-4448-9862-0A1E272189AE}"/>
              </a:ext>
            </a:extLst>
          </p:cNvPr>
          <p:cNvCxnSpPr>
            <a:cxnSpLocks/>
          </p:cNvCxnSpPr>
          <p:nvPr/>
        </p:nvCxnSpPr>
        <p:spPr>
          <a:xfrm>
            <a:off x="8724041" y="3090642"/>
            <a:ext cx="1464297" cy="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
        <p:nvSpPr>
          <p:cNvPr id="61" name="Text Placeholder 26">
            <a:extLst>
              <a:ext uri="{FF2B5EF4-FFF2-40B4-BE49-F238E27FC236}">
                <a16:creationId xmlns:a16="http://schemas.microsoft.com/office/drawing/2014/main" id="{9C314812-B872-6841-A85F-6865929ABACD}"/>
              </a:ext>
            </a:extLst>
          </p:cNvPr>
          <p:cNvSpPr txBox="1">
            <a:spLocks/>
          </p:cNvSpPr>
          <p:nvPr/>
        </p:nvSpPr>
        <p:spPr>
          <a:xfrm>
            <a:off x="6974320" y="3227036"/>
            <a:ext cx="1705816" cy="13979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1200" b="1" i="0" kern="1200">
                <a:solidFill>
                  <a:schemeClr val="bg1"/>
                </a:solidFill>
                <a:latin typeface="Arial" panose="020B0604020202020204" pitchFamily="34" charset="0"/>
                <a:ea typeface="+mn-ea"/>
                <a:cs typeface="Arial" panose="020B0604020202020204" pitchFamily="34" charset="0"/>
              </a:defRPr>
            </a:lvl1pPr>
            <a:lvl2pPr marL="182563" indent="-174625"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2pPr>
            <a:lvl3pPr marL="365125" indent="-182563"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3pPr>
            <a:lvl4pPr marL="803275" indent="-268288"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4pPr>
            <a:lvl5pPr marL="1069975" indent="-266700"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Jordan </a:t>
            </a:r>
            <a:r>
              <a:rPr lang="en-AU" dirty="0" err="1"/>
              <a:t>Sexty</a:t>
            </a:r>
            <a:r>
              <a:rPr lang="en-AU" u="sng" dirty="0"/>
              <a:t> </a:t>
            </a:r>
            <a:endParaRPr lang="en-AU" dirty="0"/>
          </a:p>
        </p:txBody>
      </p:sp>
      <p:sp>
        <p:nvSpPr>
          <p:cNvPr id="62" name="Text Placeholder 27">
            <a:extLst>
              <a:ext uri="{FF2B5EF4-FFF2-40B4-BE49-F238E27FC236}">
                <a16:creationId xmlns:a16="http://schemas.microsoft.com/office/drawing/2014/main" id="{EEE538B0-043C-C142-8BB7-2F6327586AB5}"/>
              </a:ext>
            </a:extLst>
          </p:cNvPr>
          <p:cNvSpPr txBox="1">
            <a:spLocks/>
          </p:cNvSpPr>
          <p:nvPr/>
        </p:nvSpPr>
        <p:spPr>
          <a:xfrm>
            <a:off x="10326298" y="3437230"/>
            <a:ext cx="1479935" cy="12244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1000" b="0" i="0" kern="1200">
                <a:solidFill>
                  <a:schemeClr val="bg1"/>
                </a:solidFill>
                <a:latin typeface="Arial" panose="020B0604020202020204" pitchFamily="34" charset="0"/>
                <a:ea typeface="+mn-ea"/>
                <a:cs typeface="Arial" panose="020B0604020202020204" pitchFamily="34" charset="0"/>
              </a:defRPr>
            </a:lvl1pPr>
            <a:lvl2pPr marL="182563" indent="-174625"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2pPr>
            <a:lvl3pPr marL="365125" indent="-182563"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3pPr>
            <a:lvl4pPr marL="803275" indent="-268288"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4pPr>
            <a:lvl5pPr marL="1069975" indent="-266700"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solidFill>
                  <a:schemeClr val="accent2"/>
                </a:solidFill>
              </a:rPr>
              <a:t>Head of Consultancy</a:t>
            </a:r>
          </a:p>
        </p:txBody>
      </p:sp>
      <p:sp>
        <p:nvSpPr>
          <p:cNvPr id="63" name="Text Placeholder 28">
            <a:extLst>
              <a:ext uri="{FF2B5EF4-FFF2-40B4-BE49-F238E27FC236}">
                <a16:creationId xmlns:a16="http://schemas.microsoft.com/office/drawing/2014/main" id="{6107FE22-095A-0D42-99CE-A0B3508CD6D0}"/>
              </a:ext>
            </a:extLst>
          </p:cNvPr>
          <p:cNvSpPr txBox="1">
            <a:spLocks/>
          </p:cNvSpPr>
          <p:nvPr/>
        </p:nvSpPr>
        <p:spPr>
          <a:xfrm>
            <a:off x="6973763" y="3770061"/>
            <a:ext cx="1479937" cy="202108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1000" b="0" i="0" kern="1200">
                <a:solidFill>
                  <a:schemeClr val="bg1"/>
                </a:solidFill>
                <a:latin typeface="Arial" panose="020B0604020202020204" pitchFamily="34" charset="0"/>
                <a:ea typeface="+mn-ea"/>
                <a:cs typeface="Arial" panose="020B0604020202020204" pitchFamily="34" charset="0"/>
              </a:defRPr>
            </a:lvl1pPr>
            <a:lvl2pPr marL="182563" indent="-174625"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2pPr>
            <a:lvl3pPr marL="365125" indent="-182563"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3pPr>
            <a:lvl4pPr marL="803275" indent="-268288"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4pPr>
            <a:lvl5pPr marL="1069975" indent="-266700" algn="l" defTabSz="914400" rtl="0" eaLnBrk="1" latinLnBrk="0" hangingPunct="1">
              <a:lnSpc>
                <a:spcPct val="90000"/>
              </a:lnSpc>
              <a:spcBef>
                <a:spcPts val="500"/>
              </a:spcBef>
              <a:buFont typeface="Arial" panose="020B0604020202020204" pitchFamily="34" charset="0"/>
              <a:buChar char="•"/>
              <a:tabLst/>
              <a:defRPr sz="1400" b="0" i="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Jordan brings a depth of experience to the Managed Services department: from direct support in AV concierge teams for our top ASX listed clients, technical direction of bespoke corporate broadcast &amp; event spaces, to leading our national AV managed services teams; ensuring enterprise customers enjoy personalized service with their technology.</a:t>
            </a:r>
          </a:p>
          <a:p>
            <a:endParaRPr lang="en-AU" dirty="0"/>
          </a:p>
        </p:txBody>
      </p:sp>
      <p:cxnSp>
        <p:nvCxnSpPr>
          <p:cNvPr id="64" name="Straight Connector 63">
            <a:extLst>
              <a:ext uri="{FF2B5EF4-FFF2-40B4-BE49-F238E27FC236}">
                <a16:creationId xmlns:a16="http://schemas.microsoft.com/office/drawing/2014/main" id="{4714D7D8-D0FD-2C42-B6E5-FF453A00302F}"/>
              </a:ext>
            </a:extLst>
          </p:cNvPr>
          <p:cNvCxnSpPr>
            <a:cxnSpLocks/>
          </p:cNvCxnSpPr>
          <p:nvPr/>
        </p:nvCxnSpPr>
        <p:spPr>
          <a:xfrm>
            <a:off x="10326298" y="3066352"/>
            <a:ext cx="1479939"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38" name="Picture Placeholder 37" descr="A person wearing glasses and a suit&#10;&#10;Description automatically generated with medium confidence">
            <a:extLst>
              <a:ext uri="{FF2B5EF4-FFF2-40B4-BE49-F238E27FC236}">
                <a16:creationId xmlns:a16="http://schemas.microsoft.com/office/drawing/2014/main" id="{DE53892D-85D4-2048-8B29-FFECDF397FF6}"/>
              </a:ext>
            </a:extLst>
          </p:cNvPr>
          <p:cNvPicPr>
            <a:picLocks noGrp="1" noChangeAspect="1"/>
          </p:cNvPicPr>
          <p:nvPr>
            <p:ph type="pic" sz="quarter" idx="12"/>
          </p:nvPr>
        </p:nvPicPr>
        <p:blipFill rotWithShape="1">
          <a:blip r:embed="rId2"/>
          <a:srcRect l="18525" r="22438"/>
          <a:stretch/>
        </p:blipFill>
        <p:spPr>
          <a:xfrm>
            <a:off x="151825" y="1361698"/>
            <a:ext cx="1479940" cy="1666875"/>
          </a:xfrm>
        </p:spPr>
      </p:pic>
      <p:pic>
        <p:nvPicPr>
          <p:cNvPr id="40" name="Picture Placeholder 39" descr="A picture containing person, person, wall, indoor&#10;&#10;Description automatically generated">
            <a:extLst>
              <a:ext uri="{FF2B5EF4-FFF2-40B4-BE49-F238E27FC236}">
                <a16:creationId xmlns:a16="http://schemas.microsoft.com/office/drawing/2014/main" id="{DBDEA20D-7021-8D4F-AB10-E51204D42E58}"/>
              </a:ext>
            </a:extLst>
          </p:cNvPr>
          <p:cNvPicPr>
            <a:picLocks noGrp="1" noChangeAspect="1"/>
          </p:cNvPicPr>
          <p:nvPr>
            <p:ph type="pic" sz="quarter" idx="13"/>
          </p:nvPr>
        </p:nvPicPr>
        <p:blipFill rotWithShape="1">
          <a:blip r:embed="rId3"/>
          <a:srcRect l="19744" r="23288"/>
          <a:stretch/>
        </p:blipFill>
        <p:spPr>
          <a:xfrm>
            <a:off x="1828800" y="1397838"/>
            <a:ext cx="1448656" cy="1666875"/>
          </a:xfrm>
        </p:spPr>
      </p:pic>
      <p:pic>
        <p:nvPicPr>
          <p:cNvPr id="42" name="Picture Placeholder 41" descr="A person wearing glasses&#10;&#10;Description automatically generated with low confidence">
            <a:extLst>
              <a:ext uri="{FF2B5EF4-FFF2-40B4-BE49-F238E27FC236}">
                <a16:creationId xmlns:a16="http://schemas.microsoft.com/office/drawing/2014/main" id="{E8E94249-6857-FB48-BC33-2484B2EDBA8E}"/>
              </a:ext>
            </a:extLst>
          </p:cNvPr>
          <p:cNvPicPr>
            <a:picLocks noGrp="1" noChangeAspect="1"/>
          </p:cNvPicPr>
          <p:nvPr>
            <p:ph type="pic" sz="quarter" idx="14"/>
          </p:nvPr>
        </p:nvPicPr>
        <p:blipFill rotWithShape="1">
          <a:blip r:embed="rId4"/>
          <a:srcRect l="21822" r="19731"/>
          <a:stretch/>
        </p:blipFill>
        <p:spPr>
          <a:xfrm>
            <a:off x="3480459" y="1419470"/>
            <a:ext cx="1525783" cy="1666875"/>
          </a:xfrm>
        </p:spPr>
      </p:pic>
      <p:pic>
        <p:nvPicPr>
          <p:cNvPr id="50" name="Picture Placeholder 49" descr="A person smiling for the camera&#10;&#10;Description automatically generated with medium confidence">
            <a:extLst>
              <a:ext uri="{FF2B5EF4-FFF2-40B4-BE49-F238E27FC236}">
                <a16:creationId xmlns:a16="http://schemas.microsoft.com/office/drawing/2014/main" id="{677C7EC6-A121-4947-837C-51CE1E5547F0}"/>
              </a:ext>
            </a:extLst>
          </p:cNvPr>
          <p:cNvPicPr>
            <a:picLocks noGrp="1" noChangeAspect="1"/>
          </p:cNvPicPr>
          <p:nvPr>
            <p:ph type="pic" sz="quarter" idx="15"/>
          </p:nvPr>
        </p:nvPicPr>
        <p:blipFill rotWithShape="1">
          <a:blip r:embed="rId5"/>
          <a:srcRect l="21970" r="18915"/>
          <a:stretch/>
        </p:blipFill>
        <p:spPr>
          <a:xfrm>
            <a:off x="5228005" y="1426095"/>
            <a:ext cx="1481898" cy="1666875"/>
          </a:xfrm>
        </p:spPr>
      </p:pic>
      <p:pic>
        <p:nvPicPr>
          <p:cNvPr id="52" name="Picture Placeholder 51" descr="A person wearing glasses&#10;&#10;Description automatically generated with low confidence">
            <a:extLst>
              <a:ext uri="{FF2B5EF4-FFF2-40B4-BE49-F238E27FC236}">
                <a16:creationId xmlns:a16="http://schemas.microsoft.com/office/drawing/2014/main" id="{70D0F040-A4BC-A147-AEAB-AB9B665A86BB}"/>
              </a:ext>
            </a:extLst>
          </p:cNvPr>
          <p:cNvPicPr>
            <a:picLocks noGrp="1" noChangeAspect="1"/>
          </p:cNvPicPr>
          <p:nvPr>
            <p:ph type="pic" sz="quarter" idx="16"/>
          </p:nvPr>
        </p:nvPicPr>
        <p:blipFill rotWithShape="1">
          <a:blip r:embed="rId6"/>
          <a:srcRect l="20107" r="20478"/>
          <a:stretch/>
        </p:blipFill>
        <p:spPr>
          <a:xfrm>
            <a:off x="6964278" y="1397837"/>
            <a:ext cx="1489422" cy="1682531"/>
          </a:xfrm>
        </p:spPr>
      </p:pic>
      <p:pic>
        <p:nvPicPr>
          <p:cNvPr id="54" name="Picture Placeholder 53" descr="A person in a suit&#10;&#10;Description automatically generated with medium confidence">
            <a:extLst>
              <a:ext uri="{FF2B5EF4-FFF2-40B4-BE49-F238E27FC236}">
                <a16:creationId xmlns:a16="http://schemas.microsoft.com/office/drawing/2014/main" id="{94C7221E-62CE-FF48-AAAA-7D8D510ECFC8}"/>
              </a:ext>
            </a:extLst>
          </p:cNvPr>
          <p:cNvPicPr>
            <a:picLocks noGrp="1" noChangeAspect="1"/>
          </p:cNvPicPr>
          <p:nvPr>
            <p:ph type="pic" sz="quarter" idx="18"/>
          </p:nvPr>
        </p:nvPicPr>
        <p:blipFill rotWithShape="1">
          <a:blip r:embed="rId7"/>
          <a:srcRect l="18451" r="25189"/>
          <a:stretch/>
        </p:blipFill>
        <p:spPr>
          <a:xfrm>
            <a:off x="8734315" y="1397166"/>
            <a:ext cx="1448656" cy="1666754"/>
          </a:xfrm>
        </p:spPr>
      </p:pic>
      <p:pic>
        <p:nvPicPr>
          <p:cNvPr id="57" name="Picture 56" descr="A person smiling for the camera&#10;&#10;Description automatically generated with low confidence">
            <a:extLst>
              <a:ext uri="{FF2B5EF4-FFF2-40B4-BE49-F238E27FC236}">
                <a16:creationId xmlns:a16="http://schemas.microsoft.com/office/drawing/2014/main" id="{23B4517F-8A13-BF4D-8DB2-2D7401DDB8FE}"/>
              </a:ext>
            </a:extLst>
          </p:cNvPr>
          <p:cNvPicPr>
            <a:picLocks noChangeAspect="1"/>
          </p:cNvPicPr>
          <p:nvPr/>
        </p:nvPicPr>
        <p:blipFill rotWithShape="1">
          <a:blip r:embed="rId8"/>
          <a:srcRect l="18024" r="22087"/>
          <a:stretch/>
        </p:blipFill>
        <p:spPr>
          <a:xfrm>
            <a:off x="10346076" y="1393259"/>
            <a:ext cx="1448656" cy="1637974"/>
          </a:xfrm>
          <a:prstGeom prst="rect">
            <a:avLst/>
          </a:prstGeom>
        </p:spPr>
      </p:pic>
    </p:spTree>
    <p:extLst>
      <p:ext uri="{BB962C8B-B14F-4D97-AF65-F5344CB8AC3E}">
        <p14:creationId xmlns:p14="http://schemas.microsoft.com/office/powerpoint/2010/main" val="23577107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Logo, company name&#10;&#10;Description automatically generated">
            <a:extLst>
              <a:ext uri="{FF2B5EF4-FFF2-40B4-BE49-F238E27FC236}">
                <a16:creationId xmlns:a16="http://schemas.microsoft.com/office/drawing/2014/main" id="{1BC080BB-E29F-D847-8797-0E1171081643}"/>
              </a:ext>
            </a:extLst>
          </p:cNvPr>
          <p:cNvPicPr>
            <a:picLocks noChangeAspect="1"/>
          </p:cNvPicPr>
          <p:nvPr/>
        </p:nvPicPr>
        <p:blipFill>
          <a:blip r:embed="rId2"/>
          <a:stretch>
            <a:fillRect/>
          </a:stretch>
        </p:blipFill>
        <p:spPr>
          <a:xfrm>
            <a:off x="10250035" y="369527"/>
            <a:ext cx="1552412" cy="1053758"/>
          </a:xfrm>
          <a:prstGeom prst="rect">
            <a:avLst/>
          </a:prstGeom>
        </p:spPr>
      </p:pic>
      <p:pic>
        <p:nvPicPr>
          <p:cNvPr id="8" name="Picture 7" descr="Logo, company name&#10;&#10;Description automatically generated">
            <a:extLst>
              <a:ext uri="{FF2B5EF4-FFF2-40B4-BE49-F238E27FC236}">
                <a16:creationId xmlns:a16="http://schemas.microsoft.com/office/drawing/2014/main" id="{847B32D2-B435-7F43-A358-D87FFE126350}"/>
              </a:ext>
            </a:extLst>
          </p:cNvPr>
          <p:cNvPicPr>
            <a:picLocks noChangeAspect="1"/>
          </p:cNvPicPr>
          <p:nvPr/>
        </p:nvPicPr>
        <p:blipFill>
          <a:blip r:embed="rId3"/>
          <a:stretch>
            <a:fillRect/>
          </a:stretch>
        </p:blipFill>
        <p:spPr>
          <a:xfrm>
            <a:off x="7899400" y="800100"/>
            <a:ext cx="4292600" cy="6057900"/>
          </a:xfrm>
          <a:prstGeom prst="rect">
            <a:avLst/>
          </a:prstGeom>
        </p:spPr>
      </p:pic>
      <p:sp>
        <p:nvSpPr>
          <p:cNvPr id="2" name="Date Placeholder 1">
            <a:extLst>
              <a:ext uri="{FF2B5EF4-FFF2-40B4-BE49-F238E27FC236}">
                <a16:creationId xmlns:a16="http://schemas.microsoft.com/office/drawing/2014/main" id="{4FBF75D3-79A8-7A48-A057-A7931A4015B9}"/>
              </a:ext>
            </a:extLst>
          </p:cNvPr>
          <p:cNvSpPr>
            <a:spLocks noGrp="1"/>
          </p:cNvSpPr>
          <p:nvPr>
            <p:ph type="dt" sz="half" idx="10"/>
          </p:nvPr>
        </p:nvSpPr>
        <p:spPr/>
        <p:txBody>
          <a:bodyPr/>
          <a:lstStyle/>
          <a:p>
            <a:fld id="{DD06446A-5AF7-8D4A-804A-CA5ECF2F19B6}" type="datetime4">
              <a:rPr lang="en-AU" smtClean="0"/>
              <a:t>28 July 2021</a:t>
            </a:fld>
            <a:endParaRPr lang="en-US"/>
          </a:p>
        </p:txBody>
      </p:sp>
      <p:sp>
        <p:nvSpPr>
          <p:cNvPr id="3" name="Footer Placeholder 2">
            <a:extLst>
              <a:ext uri="{FF2B5EF4-FFF2-40B4-BE49-F238E27FC236}">
                <a16:creationId xmlns:a16="http://schemas.microsoft.com/office/drawing/2014/main" id="{2083247E-47C4-C347-ABF9-D4E7B4C6D269}"/>
              </a:ext>
            </a:extLst>
          </p:cNvPr>
          <p:cNvSpPr>
            <a:spLocks noGrp="1"/>
          </p:cNvSpPr>
          <p:nvPr>
            <p:ph type="ftr" sz="quarter" idx="11"/>
          </p:nvPr>
        </p:nvSpPr>
        <p:spPr/>
        <p:txBody>
          <a:bodyPr/>
          <a:lstStyle/>
          <a:p>
            <a:r>
              <a:rPr lang="en-US"/>
              <a:t>CTS Presentation</a:t>
            </a:r>
          </a:p>
        </p:txBody>
      </p:sp>
      <p:sp>
        <p:nvSpPr>
          <p:cNvPr id="4" name="Slide Number Placeholder 3">
            <a:extLst>
              <a:ext uri="{FF2B5EF4-FFF2-40B4-BE49-F238E27FC236}">
                <a16:creationId xmlns:a16="http://schemas.microsoft.com/office/drawing/2014/main" id="{CACB4852-1800-0543-A0D2-668FB59F842C}"/>
              </a:ext>
            </a:extLst>
          </p:cNvPr>
          <p:cNvSpPr>
            <a:spLocks noGrp="1"/>
          </p:cNvSpPr>
          <p:nvPr>
            <p:ph type="sldNum" sz="quarter" idx="4"/>
          </p:nvPr>
        </p:nvSpPr>
        <p:spPr/>
        <p:txBody>
          <a:bodyPr/>
          <a:lstStyle/>
          <a:p>
            <a:fld id="{B48947D2-3440-F445-B42F-D8A3DD5A68BB}" type="slidenum">
              <a:rPr lang="en-US" smtClean="0"/>
              <a:pPr/>
              <a:t>11</a:t>
            </a:fld>
            <a:endParaRPr lang="en-US" dirty="0"/>
          </a:p>
        </p:txBody>
      </p:sp>
      <p:sp>
        <p:nvSpPr>
          <p:cNvPr id="11" name="Title 6">
            <a:extLst>
              <a:ext uri="{FF2B5EF4-FFF2-40B4-BE49-F238E27FC236}">
                <a16:creationId xmlns:a16="http://schemas.microsoft.com/office/drawing/2014/main" id="{5733A221-2588-7A4F-A8D4-A6AED437482C}"/>
              </a:ext>
            </a:extLst>
          </p:cNvPr>
          <p:cNvSpPr txBox="1">
            <a:spLocks/>
          </p:cNvSpPr>
          <p:nvPr/>
        </p:nvSpPr>
        <p:spPr>
          <a:xfrm>
            <a:off x="523065" y="1944117"/>
            <a:ext cx="11295063" cy="192923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bg1"/>
                </a:solidFill>
                <a:latin typeface="Arial" panose="020B0604020202020204" pitchFamily="34" charset="0"/>
                <a:ea typeface="+mj-ea"/>
                <a:cs typeface="Arial" panose="020B0604020202020204" pitchFamily="34" charset="0"/>
              </a:defRPr>
            </a:lvl1pPr>
          </a:lstStyle>
          <a:p>
            <a:r>
              <a:rPr lang="en-AU" dirty="0"/>
              <a:t>Complete technology</a:t>
            </a:r>
            <a:br>
              <a:rPr lang="en-AU" dirty="0"/>
            </a:br>
            <a:r>
              <a:rPr lang="en-AU" dirty="0"/>
              <a:t>services as end to</a:t>
            </a:r>
            <a:br>
              <a:rPr lang="en-AU" dirty="0"/>
            </a:br>
            <a:r>
              <a:rPr lang="en-AU" dirty="0"/>
              <a:t>end AV solutions.</a:t>
            </a:r>
            <a:endParaRPr lang="en-US" dirty="0"/>
          </a:p>
        </p:txBody>
      </p:sp>
    </p:spTree>
    <p:extLst>
      <p:ext uri="{BB962C8B-B14F-4D97-AF65-F5344CB8AC3E}">
        <p14:creationId xmlns:p14="http://schemas.microsoft.com/office/powerpoint/2010/main" val="21420155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70845CF-652C-DF4C-8348-C3F441284753}"/>
              </a:ext>
            </a:extLst>
          </p:cNvPr>
          <p:cNvSpPr>
            <a:spLocks noGrp="1"/>
          </p:cNvSpPr>
          <p:nvPr>
            <p:ph type="dt" sz="half" idx="10"/>
          </p:nvPr>
        </p:nvSpPr>
        <p:spPr/>
        <p:txBody>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151B2AEA-0EF1-FD47-B823-BC69BB27D491}"/>
              </a:ext>
            </a:extLst>
          </p:cNvPr>
          <p:cNvSpPr>
            <a:spLocks noGrp="1"/>
          </p:cNvSpPr>
          <p:nvPr>
            <p:ph type="ftr" sz="quarter" idx="11"/>
          </p:nvPr>
        </p:nvSpPr>
        <p:spPr/>
        <p:txBody>
          <a:bodyPr/>
          <a:lstStyle/>
          <a:p>
            <a:r>
              <a:rPr lang="en-US"/>
              <a:t>CTS Presentation</a:t>
            </a:r>
          </a:p>
        </p:txBody>
      </p:sp>
      <p:sp>
        <p:nvSpPr>
          <p:cNvPr id="4" name="Title 3">
            <a:extLst>
              <a:ext uri="{FF2B5EF4-FFF2-40B4-BE49-F238E27FC236}">
                <a16:creationId xmlns:a16="http://schemas.microsoft.com/office/drawing/2014/main" id="{28402FE6-B4E2-8A44-85F3-D95094E0E4F2}"/>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6A15C7A9-79E2-AE42-99B5-F74A0E556692}"/>
              </a:ext>
            </a:extLst>
          </p:cNvPr>
          <p:cNvSpPr>
            <a:spLocks noGrp="1"/>
          </p:cNvSpPr>
          <p:nvPr>
            <p:ph type="body" sz="quarter" idx="13"/>
          </p:nvPr>
        </p:nvSpPr>
        <p:spPr/>
        <p:txBody>
          <a:bodyPr/>
          <a:lstStyle/>
          <a:p>
            <a:endParaRPr lang="en-US"/>
          </a:p>
        </p:txBody>
      </p:sp>
      <p:sp>
        <p:nvSpPr>
          <p:cNvPr id="6" name="Text Placeholder 5">
            <a:extLst>
              <a:ext uri="{FF2B5EF4-FFF2-40B4-BE49-F238E27FC236}">
                <a16:creationId xmlns:a16="http://schemas.microsoft.com/office/drawing/2014/main" id="{4558E614-762D-DE47-B39E-A76CC2FBE60B}"/>
              </a:ext>
            </a:extLst>
          </p:cNvPr>
          <p:cNvSpPr>
            <a:spLocks noGrp="1"/>
          </p:cNvSpPr>
          <p:nvPr>
            <p:ph type="body" sz="quarter" idx="14"/>
          </p:nvPr>
        </p:nvSpPr>
        <p:spPr/>
        <p:txBody>
          <a:bodyPr/>
          <a:lstStyle/>
          <a:p>
            <a:endParaRPr lang="en-US"/>
          </a:p>
        </p:txBody>
      </p:sp>
      <p:sp>
        <p:nvSpPr>
          <p:cNvPr id="7" name="Text Placeholder 6">
            <a:extLst>
              <a:ext uri="{FF2B5EF4-FFF2-40B4-BE49-F238E27FC236}">
                <a16:creationId xmlns:a16="http://schemas.microsoft.com/office/drawing/2014/main" id="{00C561EE-DEC1-9644-9F67-1E6A22369187}"/>
              </a:ext>
            </a:extLst>
          </p:cNvPr>
          <p:cNvSpPr>
            <a:spLocks noGrp="1"/>
          </p:cNvSpPr>
          <p:nvPr>
            <p:ph type="body" sz="quarter" idx="16"/>
          </p:nvPr>
        </p:nvSpPr>
        <p:spPr>
          <a:xfrm>
            <a:off x="511173" y="3576937"/>
            <a:ext cx="3667286" cy="2393145"/>
          </a:xfrm>
        </p:spPr>
        <p:txBody>
          <a:bodyPr/>
          <a:lstStyle/>
          <a:p>
            <a:endParaRPr lang="en-US"/>
          </a:p>
        </p:txBody>
      </p:sp>
      <p:sp>
        <p:nvSpPr>
          <p:cNvPr id="8" name="Text Placeholder 7">
            <a:extLst>
              <a:ext uri="{FF2B5EF4-FFF2-40B4-BE49-F238E27FC236}">
                <a16:creationId xmlns:a16="http://schemas.microsoft.com/office/drawing/2014/main" id="{3783DD05-F79B-B34F-B3A9-22A9468B7484}"/>
              </a:ext>
            </a:extLst>
          </p:cNvPr>
          <p:cNvSpPr>
            <a:spLocks noGrp="1"/>
          </p:cNvSpPr>
          <p:nvPr>
            <p:ph type="body" sz="quarter" idx="15"/>
          </p:nvPr>
        </p:nvSpPr>
        <p:spPr>
          <a:xfrm>
            <a:off x="4325062" y="3599727"/>
            <a:ext cx="3667285" cy="196408"/>
          </a:xfrm>
        </p:spPr>
        <p:txBody>
          <a:bodyPr/>
          <a:lstStyle/>
          <a:p>
            <a:endParaRPr lang="en-US"/>
          </a:p>
        </p:txBody>
      </p:sp>
      <p:sp>
        <p:nvSpPr>
          <p:cNvPr id="9" name="Text Placeholder 8">
            <a:extLst>
              <a:ext uri="{FF2B5EF4-FFF2-40B4-BE49-F238E27FC236}">
                <a16:creationId xmlns:a16="http://schemas.microsoft.com/office/drawing/2014/main" id="{F2AA46E6-8ED4-0749-AEE7-AFB019E8BCD2}"/>
              </a:ext>
            </a:extLst>
          </p:cNvPr>
          <p:cNvSpPr>
            <a:spLocks noGrp="1"/>
          </p:cNvSpPr>
          <p:nvPr>
            <p:ph type="body" sz="quarter" idx="17"/>
          </p:nvPr>
        </p:nvSpPr>
        <p:spPr>
          <a:xfrm>
            <a:off x="4346257" y="3903301"/>
            <a:ext cx="3667286" cy="2066782"/>
          </a:xfrm>
        </p:spPr>
        <p:txBody>
          <a:bodyPr/>
          <a:lstStyle/>
          <a:p>
            <a:endParaRPr lang="en-US" dirty="0"/>
          </a:p>
        </p:txBody>
      </p:sp>
      <p:cxnSp>
        <p:nvCxnSpPr>
          <p:cNvPr id="12" name="Straight Connector 11">
            <a:extLst>
              <a:ext uri="{FF2B5EF4-FFF2-40B4-BE49-F238E27FC236}">
                <a16:creationId xmlns:a16="http://schemas.microsoft.com/office/drawing/2014/main" id="{25EDB6E9-2DED-4C48-AF5D-C87E0ED3F67D}"/>
              </a:ext>
            </a:extLst>
          </p:cNvPr>
          <p:cNvCxnSpPr/>
          <p:nvPr/>
        </p:nvCxnSpPr>
        <p:spPr>
          <a:xfrm>
            <a:off x="428979" y="6051479"/>
            <a:ext cx="11129447" cy="0"/>
          </a:xfrm>
          <a:prstGeom prst="line">
            <a:avLst/>
          </a:prstGeom>
          <a:ln w="19050">
            <a:solidFill>
              <a:schemeClr val="tx1">
                <a:lumMod val="10000"/>
              </a:schemeClr>
            </a:solidFill>
          </a:ln>
        </p:spPr>
        <p:style>
          <a:lnRef idx="1">
            <a:schemeClr val="accent1"/>
          </a:lnRef>
          <a:fillRef idx="0">
            <a:schemeClr val="accent1"/>
          </a:fillRef>
          <a:effectRef idx="0">
            <a:schemeClr val="accent1"/>
          </a:effectRef>
          <a:fontRef idx="minor">
            <a:schemeClr val="tx1"/>
          </a:fontRef>
        </p:style>
      </p:cxnSp>
      <p:pic>
        <p:nvPicPr>
          <p:cNvPr id="18" name="Picture 17" descr="Logo&#10;&#10;Description automatically generated">
            <a:extLst>
              <a:ext uri="{FF2B5EF4-FFF2-40B4-BE49-F238E27FC236}">
                <a16:creationId xmlns:a16="http://schemas.microsoft.com/office/drawing/2014/main" id="{74CFA8F9-F463-1548-8F76-F2812A1BEECE}"/>
              </a:ext>
            </a:extLst>
          </p:cNvPr>
          <p:cNvPicPr>
            <a:picLocks noChangeAspect="1"/>
          </p:cNvPicPr>
          <p:nvPr/>
        </p:nvPicPr>
        <p:blipFill>
          <a:blip r:embed="rId2"/>
          <a:stretch>
            <a:fillRect/>
          </a:stretch>
        </p:blipFill>
        <p:spPr>
          <a:xfrm>
            <a:off x="10349981" y="6147652"/>
            <a:ext cx="1208445" cy="678902"/>
          </a:xfrm>
          <a:prstGeom prst="rect">
            <a:avLst/>
          </a:prstGeom>
        </p:spPr>
      </p:pic>
    </p:spTree>
    <p:extLst>
      <p:ext uri="{BB962C8B-B14F-4D97-AF65-F5344CB8AC3E}">
        <p14:creationId xmlns:p14="http://schemas.microsoft.com/office/powerpoint/2010/main" val="14970610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70845CF-652C-DF4C-8348-C3F441284753}"/>
              </a:ext>
            </a:extLst>
          </p:cNvPr>
          <p:cNvSpPr>
            <a:spLocks noGrp="1"/>
          </p:cNvSpPr>
          <p:nvPr>
            <p:ph type="dt" sz="half" idx="10"/>
          </p:nvPr>
        </p:nvSpPr>
        <p:spPr/>
        <p:txBody>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151B2AEA-0EF1-FD47-B823-BC69BB27D491}"/>
              </a:ext>
            </a:extLst>
          </p:cNvPr>
          <p:cNvSpPr>
            <a:spLocks noGrp="1"/>
          </p:cNvSpPr>
          <p:nvPr>
            <p:ph type="ftr" sz="quarter" idx="11"/>
          </p:nvPr>
        </p:nvSpPr>
        <p:spPr/>
        <p:txBody>
          <a:bodyPr/>
          <a:lstStyle/>
          <a:p>
            <a:r>
              <a:rPr lang="en-US"/>
              <a:t>CTS Presentation</a:t>
            </a:r>
          </a:p>
        </p:txBody>
      </p:sp>
      <p:sp>
        <p:nvSpPr>
          <p:cNvPr id="4" name="Title 3">
            <a:extLst>
              <a:ext uri="{FF2B5EF4-FFF2-40B4-BE49-F238E27FC236}">
                <a16:creationId xmlns:a16="http://schemas.microsoft.com/office/drawing/2014/main" id="{28402FE6-B4E2-8A44-85F3-D95094E0E4F2}"/>
              </a:ext>
            </a:extLst>
          </p:cNvPr>
          <p:cNvSpPr>
            <a:spLocks noGrp="1"/>
          </p:cNvSpPr>
          <p:nvPr>
            <p:ph type="title"/>
          </p:nvPr>
        </p:nvSpPr>
        <p:spPr/>
        <p:txBody>
          <a:bodyPr/>
          <a:lstStyle/>
          <a:p>
            <a:endParaRPr lang="en-US" dirty="0"/>
          </a:p>
        </p:txBody>
      </p:sp>
      <p:sp>
        <p:nvSpPr>
          <p:cNvPr id="5" name="Text Placeholder 4">
            <a:extLst>
              <a:ext uri="{FF2B5EF4-FFF2-40B4-BE49-F238E27FC236}">
                <a16:creationId xmlns:a16="http://schemas.microsoft.com/office/drawing/2014/main" id="{6A15C7A9-79E2-AE42-99B5-F74A0E556692}"/>
              </a:ext>
            </a:extLst>
          </p:cNvPr>
          <p:cNvSpPr>
            <a:spLocks noGrp="1"/>
          </p:cNvSpPr>
          <p:nvPr>
            <p:ph type="body" sz="quarter" idx="13"/>
          </p:nvPr>
        </p:nvSpPr>
        <p:spPr/>
        <p:txBody>
          <a:bodyPr/>
          <a:lstStyle/>
          <a:p>
            <a:endParaRPr lang="en-US"/>
          </a:p>
        </p:txBody>
      </p:sp>
      <p:sp>
        <p:nvSpPr>
          <p:cNvPr id="6" name="Text Placeholder 5">
            <a:extLst>
              <a:ext uri="{FF2B5EF4-FFF2-40B4-BE49-F238E27FC236}">
                <a16:creationId xmlns:a16="http://schemas.microsoft.com/office/drawing/2014/main" id="{4558E614-762D-DE47-B39E-A76CC2FBE60B}"/>
              </a:ext>
            </a:extLst>
          </p:cNvPr>
          <p:cNvSpPr>
            <a:spLocks noGrp="1"/>
          </p:cNvSpPr>
          <p:nvPr>
            <p:ph type="body" sz="quarter" idx="14"/>
          </p:nvPr>
        </p:nvSpPr>
        <p:spPr/>
        <p:txBody>
          <a:bodyPr/>
          <a:lstStyle/>
          <a:p>
            <a:endParaRPr lang="en-US"/>
          </a:p>
        </p:txBody>
      </p:sp>
      <p:sp>
        <p:nvSpPr>
          <p:cNvPr id="7" name="Text Placeholder 6">
            <a:extLst>
              <a:ext uri="{FF2B5EF4-FFF2-40B4-BE49-F238E27FC236}">
                <a16:creationId xmlns:a16="http://schemas.microsoft.com/office/drawing/2014/main" id="{00C561EE-DEC1-9644-9F67-1E6A22369187}"/>
              </a:ext>
            </a:extLst>
          </p:cNvPr>
          <p:cNvSpPr>
            <a:spLocks noGrp="1"/>
          </p:cNvSpPr>
          <p:nvPr>
            <p:ph type="body" sz="quarter" idx="16"/>
          </p:nvPr>
        </p:nvSpPr>
        <p:spPr>
          <a:xfrm>
            <a:off x="511173" y="3576937"/>
            <a:ext cx="3667286" cy="2393145"/>
          </a:xfrm>
        </p:spPr>
        <p:txBody>
          <a:bodyPr/>
          <a:lstStyle/>
          <a:p>
            <a:endParaRPr lang="en-US"/>
          </a:p>
        </p:txBody>
      </p:sp>
      <p:sp>
        <p:nvSpPr>
          <p:cNvPr id="8" name="Text Placeholder 7">
            <a:extLst>
              <a:ext uri="{FF2B5EF4-FFF2-40B4-BE49-F238E27FC236}">
                <a16:creationId xmlns:a16="http://schemas.microsoft.com/office/drawing/2014/main" id="{3783DD05-F79B-B34F-B3A9-22A9468B7484}"/>
              </a:ext>
            </a:extLst>
          </p:cNvPr>
          <p:cNvSpPr>
            <a:spLocks noGrp="1"/>
          </p:cNvSpPr>
          <p:nvPr>
            <p:ph type="body" sz="quarter" idx="15"/>
          </p:nvPr>
        </p:nvSpPr>
        <p:spPr>
          <a:xfrm>
            <a:off x="4325062" y="3599727"/>
            <a:ext cx="3667285" cy="196408"/>
          </a:xfrm>
        </p:spPr>
        <p:txBody>
          <a:bodyPr/>
          <a:lstStyle/>
          <a:p>
            <a:endParaRPr lang="en-US"/>
          </a:p>
        </p:txBody>
      </p:sp>
      <p:sp>
        <p:nvSpPr>
          <p:cNvPr id="9" name="Text Placeholder 8">
            <a:extLst>
              <a:ext uri="{FF2B5EF4-FFF2-40B4-BE49-F238E27FC236}">
                <a16:creationId xmlns:a16="http://schemas.microsoft.com/office/drawing/2014/main" id="{F2AA46E6-8ED4-0749-AEE7-AFB019E8BCD2}"/>
              </a:ext>
            </a:extLst>
          </p:cNvPr>
          <p:cNvSpPr>
            <a:spLocks noGrp="1"/>
          </p:cNvSpPr>
          <p:nvPr>
            <p:ph type="body" sz="quarter" idx="17"/>
          </p:nvPr>
        </p:nvSpPr>
        <p:spPr>
          <a:xfrm>
            <a:off x="4346257" y="3903301"/>
            <a:ext cx="3667286" cy="2066782"/>
          </a:xfrm>
        </p:spPr>
        <p:txBody>
          <a:bodyPr/>
          <a:lstStyle/>
          <a:p>
            <a:endParaRPr lang="en-US" dirty="0"/>
          </a:p>
        </p:txBody>
      </p:sp>
      <p:cxnSp>
        <p:nvCxnSpPr>
          <p:cNvPr id="12" name="Straight Connector 11">
            <a:extLst>
              <a:ext uri="{FF2B5EF4-FFF2-40B4-BE49-F238E27FC236}">
                <a16:creationId xmlns:a16="http://schemas.microsoft.com/office/drawing/2014/main" id="{25EDB6E9-2DED-4C48-AF5D-C87E0ED3F67D}"/>
              </a:ext>
            </a:extLst>
          </p:cNvPr>
          <p:cNvCxnSpPr/>
          <p:nvPr/>
        </p:nvCxnSpPr>
        <p:spPr>
          <a:xfrm>
            <a:off x="428979" y="6051479"/>
            <a:ext cx="11129447" cy="0"/>
          </a:xfrm>
          <a:prstGeom prst="line">
            <a:avLst/>
          </a:prstGeom>
          <a:ln w="19050">
            <a:solidFill>
              <a:schemeClr val="tx1">
                <a:lumMod val="10000"/>
              </a:schemeClr>
            </a:solidFill>
          </a:ln>
        </p:spPr>
        <p:style>
          <a:lnRef idx="1">
            <a:schemeClr val="accent1"/>
          </a:lnRef>
          <a:fillRef idx="0">
            <a:schemeClr val="accent1"/>
          </a:fillRef>
          <a:effectRef idx="0">
            <a:schemeClr val="accent1"/>
          </a:effectRef>
          <a:fontRef idx="minor">
            <a:schemeClr val="tx1"/>
          </a:fontRef>
        </p:style>
      </p:cxnSp>
      <p:pic>
        <p:nvPicPr>
          <p:cNvPr id="14" name="Picture 13" descr="Logo, company name&#10;&#10;Description automatically generated">
            <a:extLst>
              <a:ext uri="{FF2B5EF4-FFF2-40B4-BE49-F238E27FC236}">
                <a16:creationId xmlns:a16="http://schemas.microsoft.com/office/drawing/2014/main" id="{7C1AA3DF-FD82-4643-BD11-BE347247E351}"/>
              </a:ext>
            </a:extLst>
          </p:cNvPr>
          <p:cNvPicPr>
            <a:picLocks noChangeAspect="1"/>
          </p:cNvPicPr>
          <p:nvPr/>
        </p:nvPicPr>
        <p:blipFill>
          <a:blip r:embed="rId2"/>
          <a:stretch>
            <a:fillRect/>
          </a:stretch>
        </p:blipFill>
        <p:spPr>
          <a:xfrm>
            <a:off x="10639185" y="6176093"/>
            <a:ext cx="890000" cy="604121"/>
          </a:xfrm>
          <a:prstGeom prst="rect">
            <a:avLst/>
          </a:prstGeom>
        </p:spPr>
      </p:pic>
    </p:spTree>
    <p:extLst>
      <p:ext uri="{BB962C8B-B14F-4D97-AF65-F5344CB8AC3E}">
        <p14:creationId xmlns:p14="http://schemas.microsoft.com/office/powerpoint/2010/main" val="16046358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98634DC-0F2A-1441-91BA-B230F9B799E6}"/>
              </a:ext>
            </a:extLst>
          </p:cNvPr>
          <p:cNvSpPr>
            <a:spLocks noGrp="1"/>
          </p:cNvSpPr>
          <p:nvPr>
            <p:ph type="dt" sz="half" idx="10"/>
          </p:nvPr>
        </p:nvSpPr>
        <p:spPr/>
        <p:txBody>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9A46A99E-64B8-D042-9B72-9BC7BDE71B49}"/>
              </a:ext>
            </a:extLst>
          </p:cNvPr>
          <p:cNvSpPr>
            <a:spLocks noGrp="1"/>
          </p:cNvSpPr>
          <p:nvPr>
            <p:ph type="ftr" sz="quarter" idx="11"/>
          </p:nvPr>
        </p:nvSpPr>
        <p:spPr/>
        <p:txBody>
          <a:bodyPr/>
          <a:lstStyle/>
          <a:p>
            <a:r>
              <a:rPr lang="en-US"/>
              <a:t>CTS Presentation</a:t>
            </a:r>
          </a:p>
        </p:txBody>
      </p:sp>
      <p:sp>
        <p:nvSpPr>
          <p:cNvPr id="4" name="Slide Number Placeholder 3">
            <a:extLst>
              <a:ext uri="{FF2B5EF4-FFF2-40B4-BE49-F238E27FC236}">
                <a16:creationId xmlns:a16="http://schemas.microsoft.com/office/drawing/2014/main" id="{56D9B00C-6312-5744-B51A-656921A5D41B}"/>
              </a:ext>
            </a:extLst>
          </p:cNvPr>
          <p:cNvSpPr>
            <a:spLocks noGrp="1"/>
          </p:cNvSpPr>
          <p:nvPr>
            <p:ph type="sldNum" sz="quarter" idx="4"/>
          </p:nvPr>
        </p:nvSpPr>
        <p:spPr/>
        <p:txBody>
          <a:bodyPr/>
          <a:lstStyle/>
          <a:p>
            <a:fld id="{B48947D2-3440-F445-B42F-D8A3DD5A68BB}" type="slidenum">
              <a:rPr lang="en-US" smtClean="0"/>
              <a:pPr/>
              <a:t>14</a:t>
            </a:fld>
            <a:endParaRPr lang="en-US" dirty="0"/>
          </a:p>
        </p:txBody>
      </p:sp>
      <p:sp>
        <p:nvSpPr>
          <p:cNvPr id="30" name="Title 29">
            <a:extLst>
              <a:ext uri="{FF2B5EF4-FFF2-40B4-BE49-F238E27FC236}">
                <a16:creationId xmlns:a16="http://schemas.microsoft.com/office/drawing/2014/main" id="{DDEB3BF9-10FE-8442-A48C-96E5D99B8F9A}"/>
              </a:ext>
            </a:extLst>
          </p:cNvPr>
          <p:cNvSpPr>
            <a:spLocks noGrp="1"/>
          </p:cNvSpPr>
          <p:nvPr>
            <p:ph type="title"/>
          </p:nvPr>
        </p:nvSpPr>
        <p:spPr/>
        <p:txBody>
          <a:bodyPr/>
          <a:lstStyle/>
          <a:p>
            <a:r>
              <a:rPr lang="en-AU" dirty="0"/>
              <a:t>Thank you</a:t>
            </a:r>
            <a:endParaRPr lang="en-US" dirty="0"/>
          </a:p>
        </p:txBody>
      </p:sp>
      <p:sp>
        <p:nvSpPr>
          <p:cNvPr id="31" name="Text Placeholder 30">
            <a:extLst>
              <a:ext uri="{FF2B5EF4-FFF2-40B4-BE49-F238E27FC236}">
                <a16:creationId xmlns:a16="http://schemas.microsoft.com/office/drawing/2014/main" id="{F5F36216-5DBD-AA43-875B-334062E78884}"/>
              </a:ext>
            </a:extLst>
          </p:cNvPr>
          <p:cNvSpPr>
            <a:spLocks noGrp="1"/>
          </p:cNvSpPr>
          <p:nvPr>
            <p:ph type="body" sz="quarter" idx="12"/>
          </p:nvPr>
        </p:nvSpPr>
        <p:spPr/>
        <p:txBody>
          <a:bodyPr/>
          <a:lstStyle/>
          <a:p>
            <a:r>
              <a:rPr lang="en-AU" dirty="0"/>
              <a:t>John Smith</a:t>
            </a:r>
            <a:br>
              <a:rPr lang="en-AU" dirty="0"/>
            </a:br>
            <a:r>
              <a:rPr lang="en-AU" dirty="0"/>
              <a:t>Production</a:t>
            </a:r>
          </a:p>
          <a:p>
            <a:r>
              <a:rPr lang="en-AU" dirty="0" err="1"/>
              <a:t>john@ctsav.com.au</a:t>
            </a:r>
            <a:br>
              <a:rPr lang="en-AU" dirty="0"/>
            </a:br>
            <a:r>
              <a:rPr lang="en-AU" dirty="0"/>
              <a:t>M. 0400 000 000</a:t>
            </a:r>
          </a:p>
        </p:txBody>
      </p:sp>
      <p:sp>
        <p:nvSpPr>
          <p:cNvPr id="32" name="Text Placeholder 31">
            <a:extLst>
              <a:ext uri="{FF2B5EF4-FFF2-40B4-BE49-F238E27FC236}">
                <a16:creationId xmlns:a16="http://schemas.microsoft.com/office/drawing/2014/main" id="{E92C5B0F-2E1C-3B4E-BD70-E14B3799215C}"/>
              </a:ext>
            </a:extLst>
          </p:cNvPr>
          <p:cNvSpPr>
            <a:spLocks noGrp="1"/>
          </p:cNvSpPr>
          <p:nvPr>
            <p:ph type="body" sz="quarter" idx="13"/>
          </p:nvPr>
        </p:nvSpPr>
        <p:spPr/>
        <p:txBody>
          <a:bodyPr/>
          <a:lstStyle/>
          <a:p>
            <a:r>
              <a:rPr lang="en-US" dirty="0"/>
              <a:t>Suite 201-203, Level 2</a:t>
            </a:r>
            <a:br>
              <a:rPr lang="en-US" dirty="0"/>
            </a:br>
            <a:r>
              <a:rPr lang="en-US" dirty="0"/>
              <a:t>50 Clarence Street,</a:t>
            </a:r>
            <a:br>
              <a:rPr lang="en-US" dirty="0"/>
            </a:br>
            <a:r>
              <a:rPr lang="en-US" dirty="0"/>
              <a:t>Sydney, NSW 2000</a:t>
            </a:r>
          </a:p>
          <a:p>
            <a:r>
              <a:rPr lang="en-AU" dirty="0"/>
              <a:t>1300 283 247</a:t>
            </a:r>
            <a:br>
              <a:rPr lang="en-AU" dirty="0"/>
            </a:br>
            <a:r>
              <a:rPr lang="en-AU" dirty="0" err="1"/>
              <a:t>info@ctsav.com.au</a:t>
            </a:r>
            <a:endParaRPr lang="en-AU" dirty="0"/>
          </a:p>
          <a:p>
            <a:r>
              <a:rPr lang="en-AU" b="1" dirty="0" err="1">
                <a:solidFill>
                  <a:schemeClr val="bg1">
                    <a:lumMod val="50000"/>
                    <a:lumOff val="50000"/>
                  </a:schemeClr>
                </a:solidFill>
              </a:rPr>
              <a:t>ctsav.com.au</a:t>
            </a:r>
            <a:endParaRPr lang="en-AU" b="1" dirty="0">
              <a:solidFill>
                <a:schemeClr val="bg1">
                  <a:lumMod val="50000"/>
                  <a:lumOff val="50000"/>
                </a:schemeClr>
              </a:solidFill>
            </a:endParaRPr>
          </a:p>
          <a:p>
            <a:endParaRPr lang="en-US" dirty="0"/>
          </a:p>
        </p:txBody>
      </p:sp>
    </p:spTree>
    <p:extLst>
      <p:ext uri="{BB962C8B-B14F-4D97-AF65-F5344CB8AC3E}">
        <p14:creationId xmlns:p14="http://schemas.microsoft.com/office/powerpoint/2010/main" val="37501653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F6FDFA-C37F-8549-816A-D947EAB982D4}"/>
              </a:ext>
            </a:extLst>
          </p:cNvPr>
          <p:cNvSpPr>
            <a:spLocks noGrp="1"/>
          </p:cNvSpPr>
          <p:nvPr>
            <p:ph type="title"/>
          </p:nvPr>
        </p:nvSpPr>
        <p:spPr/>
        <p:txBody>
          <a:bodyPr/>
          <a:lstStyle/>
          <a:p>
            <a:r>
              <a:rPr lang="en-AU" dirty="0"/>
              <a:t>Presentation</a:t>
            </a:r>
            <a:endParaRPr lang="en-US" dirty="0"/>
          </a:p>
        </p:txBody>
      </p:sp>
      <p:sp>
        <p:nvSpPr>
          <p:cNvPr id="3" name="Text Placeholder 2">
            <a:extLst>
              <a:ext uri="{FF2B5EF4-FFF2-40B4-BE49-F238E27FC236}">
                <a16:creationId xmlns:a16="http://schemas.microsoft.com/office/drawing/2014/main" id="{8D591EF2-D262-8A4E-8635-8A5A3351644E}"/>
              </a:ext>
            </a:extLst>
          </p:cNvPr>
          <p:cNvSpPr>
            <a:spLocks noGrp="1"/>
          </p:cNvSpPr>
          <p:nvPr>
            <p:ph type="body" sz="quarter" idx="10"/>
          </p:nvPr>
        </p:nvSpPr>
        <p:spPr/>
        <p:txBody>
          <a:bodyPr/>
          <a:lstStyle/>
          <a:p>
            <a:r>
              <a:rPr lang="en-AU" dirty="0"/>
              <a:t>24 JUNE 2021</a:t>
            </a:r>
          </a:p>
        </p:txBody>
      </p:sp>
    </p:spTree>
    <p:extLst>
      <p:ext uri="{BB962C8B-B14F-4D97-AF65-F5344CB8AC3E}">
        <p14:creationId xmlns:p14="http://schemas.microsoft.com/office/powerpoint/2010/main" val="3884444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1E5160D-5796-5946-8AD6-6A372D620BCE}"/>
              </a:ext>
            </a:extLst>
          </p:cNvPr>
          <p:cNvSpPr>
            <a:spLocks noGrp="1"/>
          </p:cNvSpPr>
          <p:nvPr>
            <p:ph type="dt" sz="half" idx="10"/>
          </p:nvPr>
        </p:nvSpPr>
        <p:spPr/>
        <p:txBody>
          <a:bodyPr/>
          <a:lstStyle/>
          <a:p>
            <a:fld id="{998C7097-34BD-A34A-BE8C-2C9B544DEB12}" type="datetime4">
              <a:rPr lang="en-AU" smtClean="0"/>
              <a:t>28 July 2021</a:t>
            </a:fld>
            <a:endParaRPr lang="en-US" dirty="0"/>
          </a:p>
        </p:txBody>
      </p:sp>
      <p:sp>
        <p:nvSpPr>
          <p:cNvPr id="4" name="Footer Placeholder 3">
            <a:extLst>
              <a:ext uri="{FF2B5EF4-FFF2-40B4-BE49-F238E27FC236}">
                <a16:creationId xmlns:a16="http://schemas.microsoft.com/office/drawing/2014/main" id="{185D5199-9EEE-1A46-9978-01452AECB9CD}"/>
              </a:ext>
            </a:extLst>
          </p:cNvPr>
          <p:cNvSpPr>
            <a:spLocks noGrp="1"/>
          </p:cNvSpPr>
          <p:nvPr>
            <p:ph type="ftr" sz="quarter" idx="11"/>
          </p:nvPr>
        </p:nvSpPr>
        <p:spPr/>
        <p:txBody>
          <a:bodyPr/>
          <a:lstStyle/>
          <a:p>
            <a:r>
              <a:rPr lang="en-US"/>
              <a:t>CTS Presentation</a:t>
            </a:r>
            <a:endParaRPr lang="en-US" dirty="0"/>
          </a:p>
        </p:txBody>
      </p:sp>
      <p:sp>
        <p:nvSpPr>
          <p:cNvPr id="5" name="Slide Number Placeholder 4">
            <a:extLst>
              <a:ext uri="{FF2B5EF4-FFF2-40B4-BE49-F238E27FC236}">
                <a16:creationId xmlns:a16="http://schemas.microsoft.com/office/drawing/2014/main" id="{0E792BDA-D05D-5648-B69E-B5B180545532}"/>
              </a:ext>
            </a:extLst>
          </p:cNvPr>
          <p:cNvSpPr>
            <a:spLocks noGrp="1"/>
          </p:cNvSpPr>
          <p:nvPr>
            <p:ph type="sldNum" sz="quarter" idx="4"/>
          </p:nvPr>
        </p:nvSpPr>
        <p:spPr/>
        <p:txBody>
          <a:bodyPr/>
          <a:lstStyle/>
          <a:p>
            <a:fld id="{B48947D2-3440-F445-B42F-D8A3DD5A68BB}" type="slidenum">
              <a:rPr lang="en-US" smtClean="0"/>
              <a:pPr/>
              <a:t>16</a:t>
            </a:fld>
            <a:endParaRPr lang="en-US" dirty="0"/>
          </a:p>
        </p:txBody>
      </p:sp>
      <p:sp>
        <p:nvSpPr>
          <p:cNvPr id="6" name="Title 5">
            <a:extLst>
              <a:ext uri="{FF2B5EF4-FFF2-40B4-BE49-F238E27FC236}">
                <a16:creationId xmlns:a16="http://schemas.microsoft.com/office/drawing/2014/main" id="{993EE20D-04AA-B04E-9F88-678C12980E5C}"/>
              </a:ext>
            </a:extLst>
          </p:cNvPr>
          <p:cNvSpPr>
            <a:spLocks noGrp="1"/>
          </p:cNvSpPr>
          <p:nvPr>
            <p:ph type="title"/>
          </p:nvPr>
        </p:nvSpPr>
        <p:spPr/>
        <p:txBody>
          <a:bodyPr/>
          <a:lstStyle/>
          <a:p>
            <a:r>
              <a:rPr lang="en-AU" dirty="0"/>
              <a:t>Today’s Agenda</a:t>
            </a:r>
            <a:endParaRPr lang="en-US" dirty="0"/>
          </a:p>
        </p:txBody>
      </p:sp>
      <p:sp>
        <p:nvSpPr>
          <p:cNvPr id="7" name="Text Placeholder 6">
            <a:extLst>
              <a:ext uri="{FF2B5EF4-FFF2-40B4-BE49-F238E27FC236}">
                <a16:creationId xmlns:a16="http://schemas.microsoft.com/office/drawing/2014/main" id="{DDFDB792-5887-A14C-9F0A-8A503249F703}"/>
              </a:ext>
            </a:extLst>
          </p:cNvPr>
          <p:cNvSpPr>
            <a:spLocks noGrp="1"/>
          </p:cNvSpPr>
          <p:nvPr>
            <p:ph type="body" sz="quarter" idx="12"/>
          </p:nvPr>
        </p:nvSpPr>
        <p:spPr/>
        <p:txBody>
          <a:bodyPr/>
          <a:lstStyle/>
          <a:p>
            <a:r>
              <a:rPr lang="en-AU" dirty="0">
                <a:solidFill>
                  <a:schemeClr val="accent2"/>
                </a:solidFill>
              </a:rPr>
              <a:t>01</a:t>
            </a:r>
            <a:r>
              <a:rPr lang="en-AU" dirty="0"/>
              <a:t>	Lorem ipsum</a:t>
            </a:r>
          </a:p>
          <a:p>
            <a:r>
              <a:rPr lang="en-AU" dirty="0">
                <a:solidFill>
                  <a:schemeClr val="accent2"/>
                </a:solidFill>
              </a:rPr>
              <a:t>02</a:t>
            </a:r>
            <a:r>
              <a:rPr lang="en-AU" dirty="0"/>
              <a:t> 	Lorem ipsum</a:t>
            </a:r>
          </a:p>
          <a:p>
            <a:r>
              <a:rPr lang="en-AU" dirty="0">
                <a:solidFill>
                  <a:schemeClr val="accent2"/>
                </a:solidFill>
              </a:rPr>
              <a:t>03</a:t>
            </a:r>
            <a:r>
              <a:rPr lang="en-AU" dirty="0"/>
              <a:t> 	Lorem ipsum</a:t>
            </a:r>
          </a:p>
          <a:p>
            <a:r>
              <a:rPr lang="en-AU" dirty="0">
                <a:solidFill>
                  <a:schemeClr val="accent2"/>
                </a:solidFill>
              </a:rPr>
              <a:t>04</a:t>
            </a:r>
            <a:r>
              <a:rPr lang="en-AU" dirty="0"/>
              <a:t> 	Lorem ipsum</a:t>
            </a:r>
          </a:p>
          <a:p>
            <a:r>
              <a:rPr lang="en-AU" dirty="0">
                <a:solidFill>
                  <a:schemeClr val="accent2"/>
                </a:solidFill>
              </a:rPr>
              <a:t>05</a:t>
            </a:r>
            <a:r>
              <a:rPr lang="en-AU" dirty="0"/>
              <a:t> 	Lorem ipsum</a:t>
            </a:r>
          </a:p>
          <a:p>
            <a:r>
              <a:rPr lang="en-AU" dirty="0">
                <a:solidFill>
                  <a:schemeClr val="accent2"/>
                </a:solidFill>
              </a:rPr>
              <a:t>06</a:t>
            </a:r>
            <a:r>
              <a:rPr lang="en-AU" dirty="0"/>
              <a:t> 	Lorem ipsum</a:t>
            </a:r>
          </a:p>
          <a:p>
            <a:endParaRPr lang="en-US" dirty="0"/>
          </a:p>
        </p:txBody>
      </p:sp>
    </p:spTree>
    <p:extLst>
      <p:ext uri="{BB962C8B-B14F-4D97-AF65-F5344CB8AC3E}">
        <p14:creationId xmlns:p14="http://schemas.microsoft.com/office/powerpoint/2010/main" val="33412310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EFA611F-E984-F64A-A247-392AF606B694}"/>
              </a:ext>
            </a:extLst>
          </p:cNvPr>
          <p:cNvSpPr>
            <a:spLocks noGrp="1"/>
          </p:cNvSpPr>
          <p:nvPr>
            <p:ph type="title"/>
          </p:nvPr>
        </p:nvSpPr>
        <p:spPr>
          <a:xfrm>
            <a:off x="233772" y="413564"/>
            <a:ext cx="5283451" cy="2648135"/>
          </a:xfrm>
        </p:spPr>
        <p:txBody>
          <a:bodyPr/>
          <a:lstStyle/>
          <a:p>
            <a:r>
              <a:rPr lang="en-AU" dirty="0">
                <a:solidFill>
                  <a:schemeClr val="bg2"/>
                </a:solidFill>
              </a:rPr>
              <a:t>Do things right and be set for the future.</a:t>
            </a:r>
            <a:endParaRPr lang="en-US" dirty="0">
              <a:solidFill>
                <a:schemeClr val="bg2"/>
              </a:solidFill>
            </a:endParaRPr>
          </a:p>
        </p:txBody>
      </p:sp>
      <p:sp>
        <p:nvSpPr>
          <p:cNvPr id="3" name="Date Placeholder 2">
            <a:extLst>
              <a:ext uri="{FF2B5EF4-FFF2-40B4-BE49-F238E27FC236}">
                <a16:creationId xmlns:a16="http://schemas.microsoft.com/office/drawing/2014/main" id="{E9A10DB5-8192-C145-840F-BEBA4E1EF4FC}"/>
              </a:ext>
            </a:extLst>
          </p:cNvPr>
          <p:cNvSpPr>
            <a:spLocks noGrp="1"/>
          </p:cNvSpPr>
          <p:nvPr>
            <p:ph type="dt" sz="half" idx="10"/>
          </p:nvPr>
        </p:nvSpPr>
        <p:spPr/>
        <p:txBody>
          <a:bodyPr/>
          <a:lstStyle/>
          <a:p>
            <a:fld id="{DD06446A-5AF7-8D4A-804A-CA5ECF2F19B6}" type="datetime4">
              <a:rPr lang="en-AU" smtClean="0"/>
              <a:t>28 July 2021</a:t>
            </a:fld>
            <a:endParaRPr lang="en-US"/>
          </a:p>
        </p:txBody>
      </p:sp>
      <p:sp>
        <p:nvSpPr>
          <p:cNvPr id="4" name="Footer Placeholder 3">
            <a:extLst>
              <a:ext uri="{FF2B5EF4-FFF2-40B4-BE49-F238E27FC236}">
                <a16:creationId xmlns:a16="http://schemas.microsoft.com/office/drawing/2014/main" id="{11611880-48AF-F84D-A0CB-8A5EEDB08D52}"/>
              </a:ext>
            </a:extLst>
          </p:cNvPr>
          <p:cNvSpPr>
            <a:spLocks noGrp="1"/>
          </p:cNvSpPr>
          <p:nvPr>
            <p:ph type="ftr" sz="quarter" idx="11"/>
          </p:nvPr>
        </p:nvSpPr>
        <p:spPr/>
        <p:txBody>
          <a:bodyPr/>
          <a:lstStyle/>
          <a:p>
            <a:r>
              <a:rPr lang="en-US"/>
              <a:t>CTS Presentation</a:t>
            </a:r>
          </a:p>
        </p:txBody>
      </p:sp>
    </p:spTree>
    <p:extLst>
      <p:ext uri="{BB962C8B-B14F-4D97-AF65-F5344CB8AC3E}">
        <p14:creationId xmlns:p14="http://schemas.microsoft.com/office/powerpoint/2010/main" val="14621024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5012578E-A991-B04C-AA09-F330FA8E3B40}"/>
              </a:ext>
            </a:extLst>
          </p:cNvPr>
          <p:cNvSpPr>
            <a:spLocks noGrp="1"/>
          </p:cNvSpPr>
          <p:nvPr>
            <p:ph type="dt" sz="half" idx="10"/>
          </p:nvPr>
        </p:nvSpPr>
        <p:spPr/>
        <p:txBody>
          <a:bodyPr/>
          <a:lstStyle/>
          <a:p>
            <a:fld id="{998C7097-34BD-A34A-BE8C-2C9B544DEB12}" type="datetime4">
              <a:rPr lang="en-AU" smtClean="0"/>
              <a:t>28 July 2021</a:t>
            </a:fld>
            <a:endParaRPr lang="en-US" dirty="0"/>
          </a:p>
        </p:txBody>
      </p:sp>
      <p:sp>
        <p:nvSpPr>
          <p:cNvPr id="4" name="Footer Placeholder 3">
            <a:extLst>
              <a:ext uri="{FF2B5EF4-FFF2-40B4-BE49-F238E27FC236}">
                <a16:creationId xmlns:a16="http://schemas.microsoft.com/office/drawing/2014/main" id="{8AF34932-BD64-FE46-9093-AF3CB890B979}"/>
              </a:ext>
            </a:extLst>
          </p:cNvPr>
          <p:cNvSpPr>
            <a:spLocks noGrp="1"/>
          </p:cNvSpPr>
          <p:nvPr>
            <p:ph type="ftr" sz="quarter" idx="11"/>
          </p:nvPr>
        </p:nvSpPr>
        <p:spPr/>
        <p:txBody>
          <a:bodyPr/>
          <a:lstStyle/>
          <a:p>
            <a:r>
              <a:rPr lang="en-US"/>
              <a:t>CTS Presentation</a:t>
            </a:r>
            <a:endParaRPr lang="en-US" dirty="0"/>
          </a:p>
        </p:txBody>
      </p:sp>
      <p:sp>
        <p:nvSpPr>
          <p:cNvPr id="6" name="Title 5">
            <a:extLst>
              <a:ext uri="{FF2B5EF4-FFF2-40B4-BE49-F238E27FC236}">
                <a16:creationId xmlns:a16="http://schemas.microsoft.com/office/drawing/2014/main" id="{32089840-B719-8C43-8A4F-4084EC4374A6}"/>
              </a:ext>
            </a:extLst>
          </p:cNvPr>
          <p:cNvSpPr>
            <a:spLocks noGrp="1"/>
          </p:cNvSpPr>
          <p:nvPr>
            <p:ph type="title"/>
          </p:nvPr>
        </p:nvSpPr>
        <p:spPr/>
        <p:txBody>
          <a:bodyPr/>
          <a:lstStyle/>
          <a:p>
            <a:r>
              <a:rPr lang="en-US" dirty="0"/>
              <a:t>Heading</a:t>
            </a:r>
          </a:p>
        </p:txBody>
      </p:sp>
      <p:pic>
        <p:nvPicPr>
          <p:cNvPr id="17" name="Picture Placeholder 16">
            <a:extLst>
              <a:ext uri="{FF2B5EF4-FFF2-40B4-BE49-F238E27FC236}">
                <a16:creationId xmlns:a16="http://schemas.microsoft.com/office/drawing/2014/main" id="{1A838848-C3F2-1F41-A40F-00671104BB3A}"/>
              </a:ext>
            </a:extLst>
          </p:cNvPr>
          <p:cNvPicPr>
            <a:picLocks noGrp="1" noChangeAspect="1"/>
          </p:cNvPicPr>
          <p:nvPr>
            <p:ph type="pic" sz="quarter" idx="12"/>
          </p:nvPr>
        </p:nvPicPr>
        <p:blipFill rotWithShape="1">
          <a:blip r:embed="rId2"/>
          <a:srcRect l="20844" r="20844"/>
          <a:stretch/>
        </p:blipFill>
        <p:spPr/>
      </p:pic>
      <p:sp>
        <p:nvSpPr>
          <p:cNvPr id="8" name="Text Placeholder 7">
            <a:extLst>
              <a:ext uri="{FF2B5EF4-FFF2-40B4-BE49-F238E27FC236}">
                <a16:creationId xmlns:a16="http://schemas.microsoft.com/office/drawing/2014/main" id="{07C9A675-953E-644B-AC48-BC0A44DB8398}"/>
              </a:ext>
            </a:extLst>
          </p:cNvPr>
          <p:cNvSpPr>
            <a:spLocks noGrp="1"/>
          </p:cNvSpPr>
          <p:nvPr>
            <p:ph type="body" sz="quarter" idx="13"/>
          </p:nvPr>
        </p:nvSpPr>
        <p:spPr/>
        <p:txBody>
          <a:bodyPr/>
          <a:lstStyle/>
          <a:p>
            <a:r>
              <a:rPr lang="en-US" dirty="0"/>
              <a:t>Subhead</a:t>
            </a:r>
          </a:p>
        </p:txBody>
      </p:sp>
      <p:sp>
        <p:nvSpPr>
          <p:cNvPr id="9" name="Text Placeholder 8">
            <a:extLst>
              <a:ext uri="{FF2B5EF4-FFF2-40B4-BE49-F238E27FC236}">
                <a16:creationId xmlns:a16="http://schemas.microsoft.com/office/drawing/2014/main" id="{F121C1D6-21F8-F94E-918D-D967090981DB}"/>
              </a:ext>
            </a:extLst>
          </p:cNvPr>
          <p:cNvSpPr>
            <a:spLocks noGrp="1"/>
          </p:cNvSpPr>
          <p:nvPr>
            <p:ph type="body" sz="quarter" idx="14"/>
          </p:nvPr>
        </p:nvSpPr>
        <p:spPr>
          <a:xfrm>
            <a:off x="511175" y="1632392"/>
            <a:ext cx="4680000" cy="1585370"/>
          </a:xfrm>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a:t>
            </a:r>
            <a:br>
              <a:rPr lang="en-AU" dirty="0"/>
            </a:br>
            <a:r>
              <a:rPr lang="en-AU" dirty="0"/>
              <a:t>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a:t>
            </a:r>
            <a:br>
              <a:rPr lang="en-AU" dirty="0"/>
            </a:br>
            <a:r>
              <a:rPr lang="en-AU" dirty="0"/>
              <a:t>ex </a:t>
            </a:r>
            <a:r>
              <a:rPr lang="en-AU" dirty="0" err="1"/>
              <a:t>ea</a:t>
            </a:r>
            <a:r>
              <a:rPr lang="en-AU" dirty="0"/>
              <a:t> </a:t>
            </a:r>
            <a:r>
              <a:rPr lang="en-AU" dirty="0" err="1"/>
              <a:t>commodo</a:t>
            </a:r>
            <a:r>
              <a:rPr lang="en-AU" dirty="0"/>
              <a:t> </a:t>
            </a:r>
            <a:r>
              <a:rPr lang="en-AU" dirty="0" err="1"/>
              <a:t>consequat</a:t>
            </a:r>
            <a:r>
              <a:rPr lang="en-AU" dirty="0"/>
              <a:t>.</a:t>
            </a:r>
          </a:p>
        </p:txBody>
      </p:sp>
      <p:sp>
        <p:nvSpPr>
          <p:cNvPr id="10" name="Text Placeholder 9">
            <a:extLst>
              <a:ext uri="{FF2B5EF4-FFF2-40B4-BE49-F238E27FC236}">
                <a16:creationId xmlns:a16="http://schemas.microsoft.com/office/drawing/2014/main" id="{D7659844-49A9-4740-9B3D-BA75090CA9E8}"/>
              </a:ext>
            </a:extLst>
          </p:cNvPr>
          <p:cNvSpPr>
            <a:spLocks noGrp="1"/>
          </p:cNvSpPr>
          <p:nvPr>
            <p:ph type="body" sz="quarter" idx="15"/>
          </p:nvPr>
        </p:nvSpPr>
        <p:spPr/>
        <p:txBody>
          <a:bodyPr/>
          <a:lstStyle/>
          <a:p>
            <a:r>
              <a:rPr lang="en-AU" dirty="0"/>
              <a:t>Sub subhead</a:t>
            </a:r>
          </a:p>
        </p:txBody>
      </p:sp>
      <p:sp>
        <p:nvSpPr>
          <p:cNvPr id="11" name="Text Placeholder 10">
            <a:extLst>
              <a:ext uri="{FF2B5EF4-FFF2-40B4-BE49-F238E27FC236}">
                <a16:creationId xmlns:a16="http://schemas.microsoft.com/office/drawing/2014/main" id="{72858606-39CE-DF42-AD4A-9224AA831C32}"/>
              </a:ext>
            </a:extLst>
          </p:cNvPr>
          <p:cNvSpPr>
            <a:spLocks noGrp="1"/>
          </p:cNvSpPr>
          <p:nvPr>
            <p:ph type="body" sz="quarter" idx="16"/>
          </p:nvPr>
        </p:nvSpPr>
        <p:spPr/>
        <p:txBody>
          <a:bodyPr/>
          <a:lstStyle/>
          <a:p>
            <a:pPr lvl="1"/>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br>
              <a:rPr lang="en-AU" dirty="0"/>
            </a:b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a:t>
            </a:r>
            <a:r>
              <a:rPr lang="en-AU" dirty="0" err="1"/>
              <a:t>offici</a:t>
            </a:r>
            <a:r>
              <a:rPr lang="en-AU" dirty="0"/>
              <a:t> </a:t>
            </a:r>
            <a:r>
              <a:rPr lang="en-AU" dirty="0" err="1"/>
              <a:t>undi</a:t>
            </a:r>
            <a:r>
              <a:rPr lang="en-AU" dirty="0"/>
              <a:t> to que cum</a:t>
            </a:r>
            <a:br>
              <a:rPr lang="en-AU" dirty="0"/>
            </a:br>
            <a:r>
              <a:rPr lang="en-AU" dirty="0" err="1"/>
              <a:t>faccullati</a:t>
            </a:r>
            <a:r>
              <a:rPr lang="en-AU" dirty="0"/>
              <a:t> </a:t>
            </a:r>
            <a:r>
              <a:rPr lang="en-AU" dirty="0" err="1"/>
              <a:t>adi</a:t>
            </a:r>
            <a:r>
              <a:rPr lang="en-AU" dirty="0"/>
              <a:t> </a:t>
            </a:r>
            <a:r>
              <a:rPr lang="en-AU" dirty="0" err="1"/>
              <a:t>nos</a:t>
            </a:r>
            <a:endParaRPr lang="en-AU" dirty="0"/>
          </a:p>
          <a:p>
            <a:pPr lvl="1"/>
            <a:r>
              <a:rPr lang="en-AU" dirty="0"/>
              <a:t>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Luptatquae</a:t>
            </a:r>
            <a:br>
              <a:rPr lang="en-AU" dirty="0"/>
            </a:br>
            <a:r>
              <a:rPr lang="en-AU" dirty="0" err="1"/>
              <a:t>premporum</a:t>
            </a:r>
            <a:r>
              <a:rPr lang="en-AU" dirty="0"/>
              <a:t> </a:t>
            </a:r>
            <a:r>
              <a:rPr lang="en-AU" dirty="0" err="1"/>
              <a:t>erspe</a:t>
            </a:r>
            <a:r>
              <a:rPr lang="en-AU" dirty="0"/>
              <a:t> </a:t>
            </a:r>
            <a:r>
              <a:rPr lang="en-AU" dirty="0" err="1"/>
              <a:t>eos</a:t>
            </a:r>
            <a:r>
              <a:rPr lang="en-AU" dirty="0"/>
              <a:t> </a:t>
            </a:r>
            <a:r>
              <a:rPr lang="en-AU" dirty="0" err="1"/>
              <a:t>secab</a:t>
            </a:r>
            <a:r>
              <a:rPr lang="en-AU" dirty="0"/>
              <a:t> </a:t>
            </a:r>
            <a:r>
              <a:rPr lang="en-AU" dirty="0" err="1"/>
              <a:t>ipsae</a:t>
            </a:r>
            <a:r>
              <a:rPr lang="en-AU" dirty="0"/>
              <a:t> </a:t>
            </a:r>
            <a:r>
              <a:rPr lang="en-AU" dirty="0" err="1"/>
              <a:t>voluptae</a:t>
            </a:r>
            <a:endParaRPr lang="en-AU" dirty="0"/>
          </a:p>
          <a:p>
            <a:pPr lvl="1"/>
            <a:r>
              <a:rPr lang="en-AU" dirty="0" err="1"/>
              <a:t>Venis</a:t>
            </a:r>
            <a:r>
              <a:rPr lang="en-AU" dirty="0"/>
              <a:t> </a:t>
            </a:r>
            <a:r>
              <a:rPr lang="en-AU" dirty="0" err="1"/>
              <a:t>ulloribusam</a:t>
            </a:r>
            <a:r>
              <a:rPr lang="en-AU" dirty="0"/>
              <a:t>, </a:t>
            </a:r>
            <a:r>
              <a:rPr lang="en-AU" dirty="0" err="1"/>
              <a:t>cupta</a:t>
            </a:r>
            <a:r>
              <a:rPr lang="en-AU" dirty="0"/>
              <a:t> </a:t>
            </a:r>
            <a:r>
              <a:rPr lang="en-AU" dirty="0" err="1"/>
              <a:t>venet</a:t>
            </a:r>
            <a:r>
              <a:rPr lang="en-AU" dirty="0"/>
              <a:t>, </a:t>
            </a:r>
            <a:r>
              <a:rPr lang="en-AU" dirty="0" err="1"/>
              <a:t>odit</a:t>
            </a:r>
            <a:r>
              <a:rPr lang="en-AU" dirty="0"/>
              <a:t> </a:t>
            </a:r>
            <a:r>
              <a:rPr lang="en-AU" dirty="0" err="1"/>
              <a:t>aut</a:t>
            </a:r>
            <a:r>
              <a:rPr lang="en-AU" dirty="0"/>
              <a:t> ex</a:t>
            </a:r>
            <a:br>
              <a:rPr lang="en-AU" dirty="0"/>
            </a:br>
            <a:r>
              <a:rPr lang="en-AU" dirty="0" err="1"/>
              <a:t>eatquae</a:t>
            </a:r>
            <a:r>
              <a:rPr lang="en-AU" dirty="0"/>
              <a:t> </a:t>
            </a:r>
            <a:r>
              <a:rPr lang="en-AU" dirty="0" err="1"/>
              <a:t>ritiatia</a:t>
            </a:r>
            <a:r>
              <a:rPr lang="en-AU" dirty="0"/>
              <a:t> </a:t>
            </a:r>
            <a:r>
              <a:rPr lang="en-AU" dirty="0" err="1"/>
              <a:t>ipitis</a:t>
            </a:r>
            <a:endParaRPr lang="en-AU" dirty="0"/>
          </a:p>
        </p:txBody>
      </p:sp>
      <p:sp>
        <p:nvSpPr>
          <p:cNvPr id="12" name="Text Placeholder 11">
            <a:extLst>
              <a:ext uri="{FF2B5EF4-FFF2-40B4-BE49-F238E27FC236}">
                <a16:creationId xmlns:a16="http://schemas.microsoft.com/office/drawing/2014/main" id="{E87514A4-EF8D-924E-97CF-9B1C410B150E}"/>
              </a:ext>
            </a:extLst>
          </p:cNvPr>
          <p:cNvSpPr>
            <a:spLocks noGrp="1"/>
          </p:cNvSpPr>
          <p:nvPr>
            <p:ph type="body" sz="quarter" idx="17"/>
          </p:nvPr>
        </p:nvSpPr>
        <p:spPr/>
        <p:txBody>
          <a:bodyPr/>
          <a:lstStyle/>
          <a:p>
            <a:r>
              <a:rPr lang="en-AU" dirty="0"/>
              <a:t>Sub subhead</a:t>
            </a:r>
          </a:p>
        </p:txBody>
      </p:sp>
      <p:sp>
        <p:nvSpPr>
          <p:cNvPr id="13" name="Text Placeholder 12">
            <a:extLst>
              <a:ext uri="{FF2B5EF4-FFF2-40B4-BE49-F238E27FC236}">
                <a16:creationId xmlns:a16="http://schemas.microsoft.com/office/drawing/2014/main" id="{67CB89F8-C59F-D64E-8AAF-0F18D1E8234A}"/>
              </a:ext>
            </a:extLst>
          </p:cNvPr>
          <p:cNvSpPr>
            <a:spLocks noGrp="1"/>
          </p:cNvSpPr>
          <p:nvPr>
            <p:ph type="body" sz="quarter" idx="18"/>
          </p:nvPr>
        </p:nvSpPr>
        <p:spPr/>
        <p:txBody>
          <a:bodyPr/>
          <a:lstStyle/>
          <a:p>
            <a:pPr lvl="1"/>
            <a:r>
              <a:rPr lang="en-AU" dirty="0"/>
              <a:t>ab </a:t>
            </a:r>
            <a:r>
              <a:rPr lang="en-AU" dirty="0" err="1"/>
              <a:t>inciis</a:t>
            </a:r>
            <a:r>
              <a:rPr lang="en-AU" dirty="0"/>
              <a:t> et </a:t>
            </a:r>
            <a:r>
              <a:rPr lang="en-AU" dirty="0" err="1"/>
              <a:t>faccull</a:t>
            </a:r>
            <a:r>
              <a:rPr lang="en-AU" dirty="0"/>
              <a:t> </a:t>
            </a:r>
            <a:r>
              <a:rPr lang="en-AU" dirty="0" err="1"/>
              <a:t>autesti</a:t>
            </a:r>
            <a:r>
              <a:rPr lang="en-AU" dirty="0"/>
              <a:t> </a:t>
            </a:r>
            <a:r>
              <a:rPr lang="en-AU" dirty="0" err="1"/>
              <a:t>onserepero</a:t>
            </a:r>
            <a:r>
              <a:rPr lang="en-AU" dirty="0"/>
              <a:t>.</a:t>
            </a:r>
          </a:p>
          <a:p>
            <a:pPr lvl="1"/>
            <a:r>
              <a:rPr lang="en-AU" dirty="0" err="1"/>
              <a:t>nonsequis</a:t>
            </a:r>
            <a:r>
              <a:rPr lang="en-AU" dirty="0"/>
              <a:t> </a:t>
            </a:r>
            <a:r>
              <a:rPr lang="en-AU" dirty="0" err="1"/>
              <a:t>veres</a:t>
            </a:r>
            <a:r>
              <a:rPr lang="en-AU" dirty="0"/>
              <a:t> </a:t>
            </a:r>
            <a:r>
              <a:rPr lang="en-AU" dirty="0" err="1"/>
              <a:t>consequame</a:t>
            </a:r>
            <a:r>
              <a:rPr lang="en-AU" dirty="0"/>
              <a:t> et is </a:t>
            </a:r>
            <a:r>
              <a:rPr lang="en-AU" dirty="0" err="1"/>
              <a:t>magnia</a:t>
            </a:r>
            <a:br>
              <a:rPr lang="en-AU" dirty="0"/>
            </a:br>
            <a:r>
              <a:rPr lang="en-AU" dirty="0" err="1"/>
              <a:t>doluptae</a:t>
            </a:r>
            <a:r>
              <a:rPr lang="en-AU" dirty="0"/>
              <a:t> nis </a:t>
            </a:r>
            <a:r>
              <a:rPr lang="en-AU" dirty="0" err="1"/>
              <a:t>rendaer</a:t>
            </a:r>
            <a:r>
              <a:rPr lang="en-AU" dirty="0"/>
              <a:t> </a:t>
            </a:r>
            <a:r>
              <a:rPr lang="en-AU" dirty="0" err="1"/>
              <a:t>uptium</a:t>
            </a:r>
            <a:endParaRPr lang="en-AU" dirty="0"/>
          </a:p>
          <a:p>
            <a:pPr lvl="1"/>
            <a:endParaRPr lang="en-US" dirty="0"/>
          </a:p>
        </p:txBody>
      </p:sp>
      <p:sp>
        <p:nvSpPr>
          <p:cNvPr id="5" name="Slide Number Placeholder 4">
            <a:extLst>
              <a:ext uri="{FF2B5EF4-FFF2-40B4-BE49-F238E27FC236}">
                <a16:creationId xmlns:a16="http://schemas.microsoft.com/office/drawing/2014/main" id="{2C4906E4-ED77-AE48-AE49-D353E6485A12}"/>
              </a:ext>
            </a:extLst>
          </p:cNvPr>
          <p:cNvSpPr>
            <a:spLocks noGrp="1"/>
          </p:cNvSpPr>
          <p:nvPr>
            <p:ph type="sldNum" sz="quarter" idx="4294967295"/>
          </p:nvPr>
        </p:nvSpPr>
        <p:spPr>
          <a:xfrm>
            <a:off x="12057063" y="6451600"/>
            <a:ext cx="134937" cy="138113"/>
          </a:xfrm>
        </p:spPr>
        <p:txBody>
          <a:bodyPr/>
          <a:lstStyle/>
          <a:p>
            <a:fld id="{B48947D2-3440-F445-B42F-D8A3DD5A68BB}" type="slidenum">
              <a:rPr lang="en-US" smtClean="0"/>
              <a:pPr/>
              <a:t>18</a:t>
            </a:fld>
            <a:endParaRPr lang="en-US" dirty="0"/>
          </a:p>
        </p:txBody>
      </p:sp>
    </p:spTree>
    <p:extLst>
      <p:ext uri="{BB962C8B-B14F-4D97-AF65-F5344CB8AC3E}">
        <p14:creationId xmlns:p14="http://schemas.microsoft.com/office/powerpoint/2010/main" val="12827858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FDF6E8-4763-9540-9427-F866F4D36EE6}"/>
              </a:ext>
            </a:extLst>
          </p:cNvPr>
          <p:cNvSpPr>
            <a:spLocks noGrp="1"/>
          </p:cNvSpPr>
          <p:nvPr>
            <p:ph type="dt" sz="half" idx="10"/>
          </p:nvPr>
        </p:nvSpPr>
        <p:spPr/>
        <p:txBody>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293ABF14-5182-7743-BD60-B2EF907AF611}"/>
              </a:ext>
            </a:extLst>
          </p:cNvPr>
          <p:cNvSpPr>
            <a:spLocks noGrp="1"/>
          </p:cNvSpPr>
          <p:nvPr>
            <p:ph type="ftr" sz="quarter" idx="11"/>
          </p:nvPr>
        </p:nvSpPr>
        <p:spPr/>
        <p:txBody>
          <a:bodyPr/>
          <a:lstStyle/>
          <a:p>
            <a:r>
              <a:rPr lang="en-US"/>
              <a:t>CTS Presentation</a:t>
            </a:r>
          </a:p>
        </p:txBody>
      </p:sp>
      <p:sp>
        <p:nvSpPr>
          <p:cNvPr id="4" name="Title 3">
            <a:extLst>
              <a:ext uri="{FF2B5EF4-FFF2-40B4-BE49-F238E27FC236}">
                <a16:creationId xmlns:a16="http://schemas.microsoft.com/office/drawing/2014/main" id="{42CCECB0-9B57-E44E-B516-10FFBC63575B}"/>
              </a:ext>
            </a:extLst>
          </p:cNvPr>
          <p:cNvSpPr>
            <a:spLocks noGrp="1"/>
          </p:cNvSpPr>
          <p:nvPr>
            <p:ph type="title"/>
          </p:nvPr>
        </p:nvSpPr>
        <p:spPr/>
        <p:txBody>
          <a:bodyPr/>
          <a:lstStyle/>
          <a:p>
            <a:r>
              <a:rPr lang="en-US" dirty="0"/>
              <a:t>Heading</a:t>
            </a:r>
          </a:p>
        </p:txBody>
      </p:sp>
      <p:sp>
        <p:nvSpPr>
          <p:cNvPr id="6" name="Text Placeholder 5">
            <a:extLst>
              <a:ext uri="{FF2B5EF4-FFF2-40B4-BE49-F238E27FC236}">
                <a16:creationId xmlns:a16="http://schemas.microsoft.com/office/drawing/2014/main" id="{120CF630-BAD8-4440-B63A-29408D26628D}"/>
              </a:ext>
            </a:extLst>
          </p:cNvPr>
          <p:cNvSpPr>
            <a:spLocks noGrp="1"/>
          </p:cNvSpPr>
          <p:nvPr>
            <p:ph type="body" sz="quarter" idx="13"/>
          </p:nvPr>
        </p:nvSpPr>
        <p:spPr/>
        <p:txBody>
          <a:bodyPr/>
          <a:lstStyle/>
          <a:p>
            <a:r>
              <a:rPr lang="en-US" dirty="0"/>
              <a:t>Subhead</a:t>
            </a:r>
          </a:p>
        </p:txBody>
      </p:sp>
      <p:sp>
        <p:nvSpPr>
          <p:cNvPr id="7" name="Text Placeholder 6">
            <a:extLst>
              <a:ext uri="{FF2B5EF4-FFF2-40B4-BE49-F238E27FC236}">
                <a16:creationId xmlns:a16="http://schemas.microsoft.com/office/drawing/2014/main" id="{A980F684-4203-EE4A-BBDE-694F864A93E1}"/>
              </a:ext>
            </a:extLst>
          </p:cNvPr>
          <p:cNvSpPr>
            <a:spLocks noGrp="1"/>
          </p:cNvSpPr>
          <p:nvPr>
            <p:ph type="body" sz="quarter" idx="14"/>
          </p:nvPr>
        </p:nvSpPr>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ex </a:t>
            </a:r>
            <a:r>
              <a:rPr lang="en-AU" dirty="0" err="1"/>
              <a:t>ea</a:t>
            </a:r>
            <a:r>
              <a:rPr lang="en-AU" dirty="0"/>
              <a:t> </a:t>
            </a:r>
            <a:r>
              <a:rPr lang="en-AU" dirty="0" err="1"/>
              <a:t>commodo</a:t>
            </a:r>
            <a:r>
              <a:rPr lang="en-AU" dirty="0"/>
              <a:t> </a:t>
            </a:r>
            <a:r>
              <a:rPr lang="en-AU" dirty="0" err="1"/>
              <a:t>consequat</a:t>
            </a:r>
            <a:r>
              <a:rPr lang="en-AU" dirty="0"/>
              <a:t>.</a:t>
            </a:r>
          </a:p>
        </p:txBody>
      </p:sp>
      <p:sp>
        <p:nvSpPr>
          <p:cNvPr id="12" name="Text Placeholder 11">
            <a:extLst>
              <a:ext uri="{FF2B5EF4-FFF2-40B4-BE49-F238E27FC236}">
                <a16:creationId xmlns:a16="http://schemas.microsoft.com/office/drawing/2014/main" id="{CB3E257F-CD42-3E4D-ACA1-B0F0820EB389}"/>
              </a:ext>
            </a:extLst>
          </p:cNvPr>
          <p:cNvSpPr>
            <a:spLocks noGrp="1"/>
          </p:cNvSpPr>
          <p:nvPr>
            <p:ph type="body" sz="quarter" idx="15"/>
          </p:nvPr>
        </p:nvSpPr>
        <p:spPr/>
        <p:txBody>
          <a:bodyPr/>
          <a:lstStyle/>
          <a:p>
            <a:pPr marL="90488" indent="-90488"/>
            <a:r>
              <a:rPr lang="en-AU" dirty="0"/>
              <a:t>“</a:t>
            </a:r>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r>
              <a:rPr lang="en-AU" dirty="0"/>
              <a:t> </a:t>
            </a: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office </a:t>
            </a:r>
            <a:r>
              <a:rPr lang="en-AU" dirty="0" err="1"/>
              <a:t>undi</a:t>
            </a:r>
            <a:r>
              <a:rPr lang="en-AU" dirty="0"/>
              <a:t> to que cum 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faccae</a:t>
            </a:r>
            <a:r>
              <a:rPr lang="en-AU" dirty="0"/>
              <a:t>.”</a:t>
            </a:r>
          </a:p>
        </p:txBody>
      </p:sp>
      <p:sp>
        <p:nvSpPr>
          <p:cNvPr id="13" name="Text Placeholder 12">
            <a:extLst>
              <a:ext uri="{FF2B5EF4-FFF2-40B4-BE49-F238E27FC236}">
                <a16:creationId xmlns:a16="http://schemas.microsoft.com/office/drawing/2014/main" id="{DED8D46F-0669-974B-9637-E342FC945AA6}"/>
              </a:ext>
            </a:extLst>
          </p:cNvPr>
          <p:cNvSpPr>
            <a:spLocks noGrp="1"/>
          </p:cNvSpPr>
          <p:nvPr>
            <p:ph type="body" sz="quarter" idx="16"/>
          </p:nvPr>
        </p:nvSpPr>
        <p:spPr>
          <a:xfrm>
            <a:off x="511175" y="3032927"/>
            <a:ext cx="5634982" cy="2844933"/>
          </a:xfrm>
        </p:spPr>
        <p:txBody>
          <a:bodyPr/>
          <a:lstStyle/>
          <a:p>
            <a:r>
              <a:rPr lang="en-AU" dirty="0"/>
              <a:t>Cones </a:t>
            </a:r>
            <a:r>
              <a:rPr lang="en-AU" dirty="0" err="1"/>
              <a:t>mo</a:t>
            </a:r>
            <a:r>
              <a:rPr lang="en-AU" dirty="0"/>
              <a:t> </a:t>
            </a:r>
            <a:r>
              <a:rPr lang="en-AU" dirty="0" err="1"/>
              <a:t>molore</a:t>
            </a:r>
            <a:r>
              <a:rPr lang="en-AU" dirty="0"/>
              <a:t> </a:t>
            </a:r>
            <a:r>
              <a:rPr lang="en-AU" dirty="0" err="1"/>
              <a:t>ipsa</a:t>
            </a:r>
            <a:r>
              <a:rPr lang="en-AU" dirty="0"/>
              <a:t> non </a:t>
            </a:r>
            <a:r>
              <a:rPr lang="en-AU" dirty="0" err="1"/>
              <a:t>reptatur</a:t>
            </a:r>
            <a:r>
              <a:rPr lang="en-AU" dirty="0"/>
              <a:t> maxim sit </a:t>
            </a:r>
            <a:r>
              <a:rPr lang="en-AU" dirty="0" err="1"/>
              <a:t>ist</a:t>
            </a:r>
            <a:r>
              <a:rPr lang="en-AU" dirty="0"/>
              <a:t> </a:t>
            </a:r>
            <a:r>
              <a:rPr lang="en-AU" dirty="0" err="1"/>
              <a:t>optatus</a:t>
            </a:r>
            <a:r>
              <a:rPr lang="en-AU" dirty="0"/>
              <a:t> </a:t>
            </a:r>
            <a:r>
              <a:rPr lang="en-AU" dirty="0" err="1"/>
              <a:t>voluptasit</a:t>
            </a:r>
            <a:r>
              <a:rPr lang="en-AU" dirty="0"/>
              <a:t> </a:t>
            </a:r>
            <a:r>
              <a:rPr lang="en-AU" dirty="0" err="1"/>
              <a:t>volenditam</a:t>
            </a:r>
            <a:r>
              <a:rPr lang="en-AU" dirty="0"/>
              <a:t>, </a:t>
            </a:r>
            <a:r>
              <a:rPr lang="en-AU" dirty="0" err="1"/>
              <a:t>volo</a:t>
            </a:r>
            <a:r>
              <a:rPr lang="en-AU" dirty="0"/>
              <a:t> </a:t>
            </a:r>
            <a:r>
              <a:rPr lang="en-AU" dirty="0" err="1"/>
              <a:t>omnihil</a:t>
            </a:r>
            <a:r>
              <a:rPr lang="en-AU" dirty="0"/>
              <a:t> </a:t>
            </a:r>
            <a:r>
              <a:rPr lang="en-AU" dirty="0" err="1"/>
              <a:t>luptatem</a:t>
            </a:r>
            <a:r>
              <a:rPr lang="en-AU" dirty="0"/>
              <a:t> </a:t>
            </a:r>
            <a:r>
              <a:rPr lang="en-AU" dirty="0" err="1"/>
              <a:t>archillestem</a:t>
            </a:r>
            <a:r>
              <a:rPr lang="en-AU" dirty="0"/>
              <a:t> </a:t>
            </a:r>
            <a:r>
              <a:rPr lang="en-AU" dirty="0" err="1"/>
              <a:t>andicte</a:t>
            </a:r>
            <a:r>
              <a:rPr lang="en-AU" dirty="0"/>
              <a:t> </a:t>
            </a:r>
            <a:r>
              <a:rPr lang="en-AU" dirty="0" err="1"/>
              <a:t>comnihi</a:t>
            </a:r>
            <a:r>
              <a:rPr lang="en-AU" dirty="0"/>
              <a:t> </a:t>
            </a:r>
            <a:r>
              <a:rPr lang="en-AU" dirty="0" err="1"/>
              <a:t>tatecae</a:t>
            </a:r>
            <a:r>
              <a:rPr lang="en-AU" dirty="0"/>
              <a:t> core qui </a:t>
            </a:r>
            <a:r>
              <a:rPr lang="en-AU" dirty="0" err="1"/>
              <a:t>rerat</a:t>
            </a:r>
            <a:r>
              <a:rPr lang="en-AU" dirty="0"/>
              <a:t>.  </a:t>
            </a:r>
            <a:r>
              <a:rPr lang="en-AU" dirty="0" err="1"/>
              <a:t>Quas</a:t>
            </a:r>
            <a:r>
              <a:rPr lang="en-AU" dirty="0"/>
              <a:t> </a:t>
            </a:r>
            <a:r>
              <a:rPr lang="en-AU" dirty="0" err="1"/>
              <a:t>magnim</a:t>
            </a:r>
            <a:r>
              <a:rPr lang="en-AU" dirty="0"/>
              <a:t> </a:t>
            </a:r>
            <a:r>
              <a:rPr lang="en-AU" dirty="0" err="1"/>
              <a:t>eturibus</a:t>
            </a:r>
            <a:r>
              <a:rPr lang="en-AU" dirty="0"/>
              <a:t> </a:t>
            </a:r>
            <a:r>
              <a:rPr lang="en-AU" dirty="0" err="1"/>
              <a:t>aliquam</a:t>
            </a:r>
            <a:r>
              <a:rPr lang="en-AU" dirty="0"/>
              <a:t>, </a:t>
            </a:r>
            <a:r>
              <a:rPr lang="en-AU" dirty="0" err="1"/>
              <a:t>ut</a:t>
            </a:r>
            <a:r>
              <a:rPr lang="en-AU" dirty="0"/>
              <a:t> </a:t>
            </a:r>
            <a:r>
              <a:rPr lang="en-AU" dirty="0" err="1"/>
              <a:t>voluptatia</a:t>
            </a:r>
            <a:r>
              <a:rPr lang="en-AU" dirty="0"/>
              <a:t> plate </a:t>
            </a:r>
            <a:r>
              <a:rPr lang="en-AU" dirty="0" err="1"/>
              <a:t>opta</a:t>
            </a:r>
            <a:r>
              <a:rPr lang="en-AU" dirty="0"/>
              <a:t> </a:t>
            </a:r>
            <a:r>
              <a:rPr lang="en-AU" dirty="0" err="1"/>
              <a:t>quatur</a:t>
            </a:r>
            <a:r>
              <a:rPr lang="en-AU" dirty="0"/>
              <a:t> </a:t>
            </a:r>
            <a:r>
              <a:rPr lang="en-AU" dirty="0" err="1"/>
              <a:t>modi</a:t>
            </a:r>
            <a:r>
              <a:rPr lang="en-AU" dirty="0"/>
              <a:t> arum que </a:t>
            </a:r>
            <a:r>
              <a:rPr lang="en-AU" dirty="0" err="1"/>
              <a:t>nostibus</a:t>
            </a:r>
            <a:r>
              <a:rPr lang="en-AU" dirty="0"/>
              <a:t> maxim qui sum </a:t>
            </a:r>
            <a:r>
              <a:rPr lang="en-AU" dirty="0" err="1"/>
              <a:t>eictate</a:t>
            </a:r>
            <a:r>
              <a:rPr lang="en-AU" dirty="0"/>
              <a:t> </a:t>
            </a:r>
            <a:r>
              <a:rPr lang="en-AU" dirty="0" err="1"/>
              <a:t>voluptur</a:t>
            </a:r>
            <a:r>
              <a:rPr lang="en-AU" dirty="0"/>
              <a:t> </a:t>
            </a:r>
            <a:r>
              <a:rPr lang="en-AU" dirty="0" err="1"/>
              <a:t>autaescim</a:t>
            </a:r>
            <a:r>
              <a:rPr lang="en-AU" dirty="0"/>
              <a:t> </a:t>
            </a:r>
            <a:r>
              <a:rPr lang="en-AU" dirty="0" err="1"/>
              <a:t>si</a:t>
            </a:r>
            <a:r>
              <a:rPr lang="en-AU" dirty="0"/>
              <a:t> </a:t>
            </a:r>
            <a:r>
              <a:rPr lang="en-AU" dirty="0" err="1"/>
              <a:t>iunt</a:t>
            </a:r>
            <a:r>
              <a:rPr lang="en-AU" dirty="0"/>
              <a:t>. </a:t>
            </a:r>
            <a:r>
              <a:rPr lang="en-AU" dirty="0" err="1"/>
              <a:t>Eque</a:t>
            </a:r>
            <a:r>
              <a:rPr lang="en-AU" dirty="0"/>
              <a:t> </a:t>
            </a:r>
            <a:r>
              <a:rPr lang="en-AU" dirty="0" err="1"/>
              <a:t>sa</a:t>
            </a:r>
            <a:r>
              <a:rPr lang="en-AU" dirty="0"/>
              <a:t> </a:t>
            </a:r>
            <a:r>
              <a:rPr lang="en-AU" dirty="0" err="1"/>
              <a:t>eaqui</a:t>
            </a:r>
            <a:r>
              <a:rPr lang="en-AU" dirty="0"/>
              <a:t> </a:t>
            </a:r>
            <a:r>
              <a:rPr lang="en-AU" dirty="0" err="1"/>
              <a:t>bernatio</a:t>
            </a:r>
            <a:r>
              <a:rPr lang="en-AU" dirty="0"/>
              <a:t>. Et </a:t>
            </a:r>
            <a:r>
              <a:rPr lang="en-AU" dirty="0" err="1"/>
              <a:t>quis</a:t>
            </a:r>
            <a:r>
              <a:rPr lang="en-AU" dirty="0"/>
              <a:t> </a:t>
            </a:r>
            <a:r>
              <a:rPr lang="en-AU" dirty="0" err="1"/>
              <a:t>excepta</a:t>
            </a:r>
            <a:r>
              <a:rPr lang="en-AU" dirty="0"/>
              <a:t> </a:t>
            </a:r>
            <a:r>
              <a:rPr lang="en-AU" dirty="0" err="1"/>
              <a:t>temolupta</a:t>
            </a:r>
            <a:r>
              <a:rPr lang="en-AU" dirty="0"/>
              <a:t> </a:t>
            </a:r>
            <a:r>
              <a:rPr lang="en-AU" dirty="0" err="1"/>
              <a:t>corro</a:t>
            </a:r>
            <a:r>
              <a:rPr lang="en-AU" dirty="0"/>
              <a:t> mi, </a:t>
            </a:r>
            <a:r>
              <a:rPr lang="en-AU" dirty="0" err="1"/>
              <a:t>nobitat</a:t>
            </a:r>
            <a:r>
              <a:rPr lang="en-AU" dirty="0"/>
              <a:t> </a:t>
            </a:r>
            <a:r>
              <a:rPr lang="en-AU" dirty="0" err="1"/>
              <a:t>ulpa</a:t>
            </a:r>
            <a:r>
              <a:rPr lang="en-AU" dirty="0"/>
              <a:t> </a:t>
            </a:r>
            <a:r>
              <a:rPr lang="en-AU" dirty="0" err="1"/>
              <a:t>consero</a:t>
            </a:r>
            <a:r>
              <a:rPr lang="en-AU" dirty="0"/>
              <a:t> </a:t>
            </a:r>
            <a:r>
              <a:rPr lang="en-AU" dirty="0" err="1"/>
              <a:t>torerfe</a:t>
            </a:r>
            <a:r>
              <a:rPr lang="en-AU" dirty="0"/>
              <a:t> </a:t>
            </a:r>
            <a:r>
              <a:rPr lang="en-AU" dirty="0" err="1"/>
              <a:t>rnatia</a:t>
            </a:r>
            <a:r>
              <a:rPr lang="en-AU" dirty="0"/>
              <a:t> </a:t>
            </a:r>
            <a:r>
              <a:rPr lang="en-AU" dirty="0" err="1"/>
              <a:t>cuptatius</a:t>
            </a:r>
            <a:r>
              <a:rPr lang="en-AU" dirty="0"/>
              <a:t> </a:t>
            </a:r>
            <a:r>
              <a:rPr lang="en-AU" dirty="0" err="1"/>
              <a:t>elessit</a:t>
            </a:r>
            <a:r>
              <a:rPr lang="en-AU" dirty="0"/>
              <a:t>, </a:t>
            </a:r>
            <a:r>
              <a:rPr lang="en-AU" dirty="0" err="1"/>
              <a:t>ut</a:t>
            </a:r>
            <a:r>
              <a:rPr lang="en-AU" dirty="0"/>
              <a:t> </a:t>
            </a:r>
            <a:r>
              <a:rPr lang="en-AU" dirty="0" err="1"/>
              <a:t>est</a:t>
            </a:r>
            <a:r>
              <a:rPr lang="en-AU" dirty="0"/>
              <a:t> </a:t>
            </a:r>
            <a:r>
              <a:rPr lang="en-AU" dirty="0" err="1"/>
              <a:t>fuga</a:t>
            </a:r>
            <a:r>
              <a:rPr lang="en-AU" dirty="0"/>
              <a:t>. Nam que </a:t>
            </a:r>
            <a:r>
              <a:rPr lang="en-AU" dirty="0" err="1"/>
              <a:t>dolenem</a:t>
            </a:r>
            <a:r>
              <a:rPr lang="en-AU" dirty="0"/>
              <a:t> </a:t>
            </a:r>
            <a:r>
              <a:rPr lang="en-AU" dirty="0" err="1"/>
              <a:t>hilia</a:t>
            </a:r>
            <a:r>
              <a:rPr lang="en-AU" dirty="0"/>
              <a:t> </a:t>
            </a:r>
            <a:r>
              <a:rPr lang="en-AU" dirty="0" err="1"/>
              <a:t>dolupta</a:t>
            </a:r>
            <a:r>
              <a:rPr lang="en-AU" dirty="0"/>
              <a:t> </a:t>
            </a:r>
            <a:r>
              <a:rPr lang="en-AU" dirty="0" err="1"/>
              <a:t>temolup</a:t>
            </a:r>
            <a:r>
              <a:rPr lang="en-AU" dirty="0"/>
              <a:t> </a:t>
            </a:r>
            <a:r>
              <a:rPr lang="en-AU" dirty="0" err="1"/>
              <a:t>tatur</a:t>
            </a:r>
            <a:r>
              <a:rPr lang="en-AU" dirty="0"/>
              <a:t>? </a:t>
            </a:r>
            <a:r>
              <a:rPr lang="en-AU" dirty="0" err="1"/>
              <a:t>Quia</a:t>
            </a:r>
            <a:r>
              <a:rPr lang="en-AU" dirty="0"/>
              <a:t> que </a:t>
            </a:r>
            <a:r>
              <a:rPr lang="en-AU" dirty="0" err="1"/>
              <a:t>volor</a:t>
            </a:r>
            <a:r>
              <a:rPr lang="en-AU" dirty="0"/>
              <a:t> </a:t>
            </a:r>
            <a:r>
              <a:rPr lang="en-AU" dirty="0" err="1"/>
              <a:t>aut</a:t>
            </a:r>
            <a:r>
              <a:rPr lang="en-AU" dirty="0"/>
              <a:t> res minis </a:t>
            </a:r>
            <a:r>
              <a:rPr lang="en-AU" dirty="0" err="1"/>
              <a:t>sequam</a:t>
            </a:r>
            <a:r>
              <a:rPr lang="en-AU" dirty="0"/>
              <a:t> </a:t>
            </a:r>
            <a:r>
              <a:rPr lang="en-AU" dirty="0" err="1"/>
              <a:t>faceprate</a:t>
            </a:r>
            <a:r>
              <a:rPr lang="en-AU" dirty="0"/>
              <a:t> et </a:t>
            </a:r>
            <a:r>
              <a:rPr lang="en-AU" dirty="0" err="1"/>
              <a:t>omnim</a:t>
            </a:r>
            <a:r>
              <a:rPr lang="en-AU" dirty="0"/>
              <a:t> </a:t>
            </a:r>
            <a:r>
              <a:rPr lang="en-AU" dirty="0" err="1"/>
              <a:t>dellaut</a:t>
            </a:r>
            <a:r>
              <a:rPr lang="en-AU" dirty="0"/>
              <a:t> et </a:t>
            </a:r>
            <a:r>
              <a:rPr lang="en-AU" dirty="0" err="1"/>
              <a:t>officiis</a:t>
            </a:r>
            <a:r>
              <a:rPr lang="en-AU" dirty="0"/>
              <a:t> </a:t>
            </a:r>
            <a:r>
              <a:rPr lang="en-AU" dirty="0" err="1"/>
              <a:t>autemperum</a:t>
            </a:r>
            <a:r>
              <a:rPr lang="en-AU" dirty="0"/>
              <a:t> </a:t>
            </a:r>
            <a:r>
              <a:rPr lang="en-AU" dirty="0" err="1"/>
              <a:t>exceat</a:t>
            </a:r>
            <a:r>
              <a:rPr lang="en-AU" dirty="0"/>
              <a:t> as </a:t>
            </a:r>
            <a:r>
              <a:rPr lang="en-AU" dirty="0" err="1"/>
              <a:t>endiaspero</a:t>
            </a:r>
            <a:r>
              <a:rPr lang="en-AU" dirty="0"/>
              <a:t> </a:t>
            </a:r>
            <a:r>
              <a:rPr lang="en-AU" dirty="0" err="1"/>
              <a:t>officto</a:t>
            </a:r>
            <a:r>
              <a:rPr lang="en-AU" dirty="0"/>
              <a:t> di </a:t>
            </a:r>
            <a:r>
              <a:rPr lang="en-AU" dirty="0" err="1"/>
              <a:t>te</a:t>
            </a:r>
            <a:r>
              <a:rPr lang="en-AU" dirty="0"/>
              <a:t> </a:t>
            </a:r>
            <a:r>
              <a:rPr lang="en-AU" dirty="0" err="1"/>
              <a:t>magnimusam</a:t>
            </a:r>
            <a:r>
              <a:rPr lang="en-AU" dirty="0"/>
              <a:t>.</a:t>
            </a:r>
          </a:p>
          <a:p>
            <a:endParaRPr lang="en-US" dirty="0"/>
          </a:p>
        </p:txBody>
      </p:sp>
    </p:spTree>
    <p:extLst>
      <p:ext uri="{BB962C8B-B14F-4D97-AF65-F5344CB8AC3E}">
        <p14:creationId xmlns:p14="http://schemas.microsoft.com/office/powerpoint/2010/main" val="387113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1E5160D-5796-5946-8AD6-6A372D620BCE}"/>
              </a:ext>
            </a:extLst>
          </p:cNvPr>
          <p:cNvSpPr>
            <a:spLocks noGrp="1"/>
          </p:cNvSpPr>
          <p:nvPr>
            <p:ph type="dt" sz="half" idx="10"/>
          </p:nvPr>
        </p:nvSpPr>
        <p:spPr/>
        <p:txBody>
          <a:bodyPr/>
          <a:lstStyle/>
          <a:p>
            <a:fld id="{998C7097-34BD-A34A-BE8C-2C9B544DEB12}" type="datetime4">
              <a:rPr lang="en-AU" smtClean="0"/>
              <a:t>28 July 2021</a:t>
            </a:fld>
            <a:endParaRPr lang="en-US" dirty="0"/>
          </a:p>
        </p:txBody>
      </p:sp>
      <p:sp>
        <p:nvSpPr>
          <p:cNvPr id="4" name="Footer Placeholder 3">
            <a:extLst>
              <a:ext uri="{FF2B5EF4-FFF2-40B4-BE49-F238E27FC236}">
                <a16:creationId xmlns:a16="http://schemas.microsoft.com/office/drawing/2014/main" id="{185D5199-9EEE-1A46-9978-01452AECB9CD}"/>
              </a:ext>
            </a:extLst>
          </p:cNvPr>
          <p:cNvSpPr>
            <a:spLocks noGrp="1"/>
          </p:cNvSpPr>
          <p:nvPr>
            <p:ph type="ftr" sz="quarter" idx="11"/>
          </p:nvPr>
        </p:nvSpPr>
        <p:spPr/>
        <p:txBody>
          <a:bodyPr/>
          <a:lstStyle/>
          <a:p>
            <a:r>
              <a:rPr lang="en-US"/>
              <a:t>CTS Presentation</a:t>
            </a:r>
            <a:endParaRPr lang="en-US" dirty="0"/>
          </a:p>
        </p:txBody>
      </p:sp>
      <p:sp>
        <p:nvSpPr>
          <p:cNvPr id="5" name="Slide Number Placeholder 4">
            <a:extLst>
              <a:ext uri="{FF2B5EF4-FFF2-40B4-BE49-F238E27FC236}">
                <a16:creationId xmlns:a16="http://schemas.microsoft.com/office/drawing/2014/main" id="{0E792BDA-D05D-5648-B69E-B5B180545532}"/>
              </a:ext>
            </a:extLst>
          </p:cNvPr>
          <p:cNvSpPr>
            <a:spLocks noGrp="1"/>
          </p:cNvSpPr>
          <p:nvPr>
            <p:ph type="sldNum" sz="quarter" idx="4"/>
          </p:nvPr>
        </p:nvSpPr>
        <p:spPr/>
        <p:txBody>
          <a:bodyPr/>
          <a:lstStyle/>
          <a:p>
            <a:fld id="{B48947D2-3440-F445-B42F-D8A3DD5A68BB}" type="slidenum">
              <a:rPr lang="en-US" smtClean="0"/>
              <a:pPr/>
              <a:t>2</a:t>
            </a:fld>
            <a:endParaRPr lang="en-US" dirty="0"/>
          </a:p>
        </p:txBody>
      </p:sp>
      <p:sp>
        <p:nvSpPr>
          <p:cNvPr id="6" name="Title 5">
            <a:extLst>
              <a:ext uri="{FF2B5EF4-FFF2-40B4-BE49-F238E27FC236}">
                <a16:creationId xmlns:a16="http://schemas.microsoft.com/office/drawing/2014/main" id="{993EE20D-04AA-B04E-9F88-678C12980E5C}"/>
              </a:ext>
            </a:extLst>
          </p:cNvPr>
          <p:cNvSpPr>
            <a:spLocks noGrp="1"/>
          </p:cNvSpPr>
          <p:nvPr>
            <p:ph type="title"/>
          </p:nvPr>
        </p:nvSpPr>
        <p:spPr/>
        <p:txBody>
          <a:bodyPr/>
          <a:lstStyle/>
          <a:p>
            <a:r>
              <a:rPr lang="en-AU" dirty="0"/>
              <a:t>Today’s Agenda</a:t>
            </a:r>
            <a:endParaRPr lang="en-US" dirty="0"/>
          </a:p>
        </p:txBody>
      </p:sp>
      <p:sp>
        <p:nvSpPr>
          <p:cNvPr id="7" name="Text Placeholder 6">
            <a:extLst>
              <a:ext uri="{FF2B5EF4-FFF2-40B4-BE49-F238E27FC236}">
                <a16:creationId xmlns:a16="http://schemas.microsoft.com/office/drawing/2014/main" id="{DDFDB792-5887-A14C-9F0A-8A503249F703}"/>
              </a:ext>
            </a:extLst>
          </p:cNvPr>
          <p:cNvSpPr>
            <a:spLocks noGrp="1"/>
          </p:cNvSpPr>
          <p:nvPr>
            <p:ph type="body" sz="quarter" idx="12"/>
          </p:nvPr>
        </p:nvSpPr>
        <p:spPr/>
        <p:txBody>
          <a:bodyPr/>
          <a:lstStyle/>
          <a:p>
            <a:r>
              <a:rPr lang="en-AU" dirty="0">
                <a:solidFill>
                  <a:schemeClr val="bg1">
                    <a:lumMod val="50000"/>
                    <a:lumOff val="50000"/>
                  </a:schemeClr>
                </a:solidFill>
              </a:rPr>
              <a:t>01</a:t>
            </a:r>
            <a:r>
              <a:rPr lang="en-AU" dirty="0"/>
              <a:t>	Lorem ipsum</a:t>
            </a:r>
          </a:p>
          <a:p>
            <a:r>
              <a:rPr lang="en-AU" dirty="0">
                <a:solidFill>
                  <a:schemeClr val="bg1">
                    <a:lumMod val="50000"/>
                    <a:lumOff val="50000"/>
                  </a:schemeClr>
                </a:solidFill>
              </a:rPr>
              <a:t>02</a:t>
            </a:r>
            <a:r>
              <a:rPr lang="en-AU" dirty="0"/>
              <a:t> 	Lorem ipsum</a:t>
            </a:r>
          </a:p>
          <a:p>
            <a:r>
              <a:rPr lang="en-AU" dirty="0">
                <a:solidFill>
                  <a:schemeClr val="bg1">
                    <a:lumMod val="50000"/>
                    <a:lumOff val="50000"/>
                  </a:schemeClr>
                </a:solidFill>
              </a:rPr>
              <a:t>03</a:t>
            </a:r>
            <a:r>
              <a:rPr lang="en-AU" dirty="0"/>
              <a:t> 	Lorem ipsum</a:t>
            </a:r>
          </a:p>
          <a:p>
            <a:r>
              <a:rPr lang="en-AU" dirty="0">
                <a:solidFill>
                  <a:schemeClr val="bg1">
                    <a:lumMod val="50000"/>
                    <a:lumOff val="50000"/>
                  </a:schemeClr>
                </a:solidFill>
              </a:rPr>
              <a:t>04</a:t>
            </a:r>
            <a:r>
              <a:rPr lang="en-AU" dirty="0"/>
              <a:t> 	Lorem ipsum</a:t>
            </a:r>
          </a:p>
          <a:p>
            <a:r>
              <a:rPr lang="en-AU" dirty="0">
                <a:solidFill>
                  <a:schemeClr val="bg1">
                    <a:lumMod val="50000"/>
                    <a:lumOff val="50000"/>
                  </a:schemeClr>
                </a:solidFill>
              </a:rPr>
              <a:t>05</a:t>
            </a:r>
            <a:r>
              <a:rPr lang="en-AU" dirty="0"/>
              <a:t> 	Lorem ipsum</a:t>
            </a:r>
          </a:p>
          <a:p>
            <a:r>
              <a:rPr lang="en-AU" dirty="0">
                <a:solidFill>
                  <a:schemeClr val="bg1">
                    <a:lumMod val="50000"/>
                    <a:lumOff val="50000"/>
                  </a:schemeClr>
                </a:solidFill>
              </a:rPr>
              <a:t>06</a:t>
            </a:r>
            <a:r>
              <a:rPr lang="en-AU" dirty="0"/>
              <a:t> 	Lorem ipsum</a:t>
            </a:r>
          </a:p>
          <a:p>
            <a:endParaRPr lang="en-US" dirty="0"/>
          </a:p>
        </p:txBody>
      </p:sp>
    </p:spTree>
    <p:extLst>
      <p:ext uri="{BB962C8B-B14F-4D97-AF65-F5344CB8AC3E}">
        <p14:creationId xmlns:p14="http://schemas.microsoft.com/office/powerpoint/2010/main" val="5045051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A9728F0-E06E-8441-B876-89C7516E4BD9}"/>
              </a:ext>
            </a:extLst>
          </p:cNvPr>
          <p:cNvSpPr>
            <a:spLocks noGrp="1"/>
          </p:cNvSpPr>
          <p:nvPr>
            <p:ph type="dt" sz="half" idx="10"/>
          </p:nvPr>
        </p:nvSpPr>
        <p:spPr/>
        <p:txBody>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E9E69821-A45C-D04D-BDCF-2F15AFBE5CF9}"/>
              </a:ext>
            </a:extLst>
          </p:cNvPr>
          <p:cNvSpPr>
            <a:spLocks noGrp="1"/>
          </p:cNvSpPr>
          <p:nvPr>
            <p:ph type="ftr" sz="quarter" idx="11"/>
          </p:nvPr>
        </p:nvSpPr>
        <p:spPr/>
        <p:txBody>
          <a:bodyPr/>
          <a:lstStyle/>
          <a:p>
            <a:r>
              <a:rPr lang="en-US"/>
              <a:t>CTS Presentation</a:t>
            </a:r>
          </a:p>
        </p:txBody>
      </p:sp>
      <p:sp>
        <p:nvSpPr>
          <p:cNvPr id="10" name="Title 9">
            <a:extLst>
              <a:ext uri="{FF2B5EF4-FFF2-40B4-BE49-F238E27FC236}">
                <a16:creationId xmlns:a16="http://schemas.microsoft.com/office/drawing/2014/main" id="{0E7A8ADA-086A-6540-A400-111A1CE0B840}"/>
              </a:ext>
            </a:extLst>
          </p:cNvPr>
          <p:cNvSpPr>
            <a:spLocks noGrp="1"/>
          </p:cNvSpPr>
          <p:nvPr>
            <p:ph type="title"/>
          </p:nvPr>
        </p:nvSpPr>
        <p:spPr/>
        <p:txBody>
          <a:bodyPr/>
          <a:lstStyle/>
          <a:p>
            <a:r>
              <a:rPr lang="en-AU" dirty="0"/>
              <a:t>Heading</a:t>
            </a:r>
            <a:endParaRPr lang="en-US" dirty="0"/>
          </a:p>
        </p:txBody>
      </p:sp>
      <p:sp>
        <p:nvSpPr>
          <p:cNvPr id="11" name="Text Placeholder 10">
            <a:extLst>
              <a:ext uri="{FF2B5EF4-FFF2-40B4-BE49-F238E27FC236}">
                <a16:creationId xmlns:a16="http://schemas.microsoft.com/office/drawing/2014/main" id="{F65CF3F2-B3C0-EF4F-B327-4170CD454F81}"/>
              </a:ext>
            </a:extLst>
          </p:cNvPr>
          <p:cNvSpPr>
            <a:spLocks noGrp="1"/>
          </p:cNvSpPr>
          <p:nvPr>
            <p:ph type="body" sz="quarter" idx="13"/>
          </p:nvPr>
        </p:nvSpPr>
        <p:spPr/>
        <p:txBody>
          <a:bodyPr/>
          <a:lstStyle/>
          <a:p>
            <a:r>
              <a:rPr lang="en-US" dirty="0"/>
              <a:t>Subhead</a:t>
            </a:r>
          </a:p>
        </p:txBody>
      </p:sp>
      <p:sp>
        <p:nvSpPr>
          <p:cNvPr id="12" name="Text Placeholder 11">
            <a:extLst>
              <a:ext uri="{FF2B5EF4-FFF2-40B4-BE49-F238E27FC236}">
                <a16:creationId xmlns:a16="http://schemas.microsoft.com/office/drawing/2014/main" id="{5DC4E5DD-0AE7-3344-B086-84D3D0351CB6}"/>
              </a:ext>
            </a:extLst>
          </p:cNvPr>
          <p:cNvSpPr>
            <a:spLocks noGrp="1"/>
          </p:cNvSpPr>
          <p:nvPr>
            <p:ph type="body" sz="quarter" idx="14"/>
          </p:nvPr>
        </p:nvSpPr>
        <p:spPr>
          <a:xfrm>
            <a:off x="511175" y="1632391"/>
            <a:ext cx="4680000" cy="1562221"/>
          </a:xfrm>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a:t>
            </a:r>
            <a:br>
              <a:rPr lang="en-AU" dirty="0"/>
            </a:br>
            <a:r>
              <a:rPr lang="en-AU" dirty="0"/>
              <a:t>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a:t>
            </a:r>
            <a:br>
              <a:rPr lang="en-AU" dirty="0"/>
            </a:br>
            <a:r>
              <a:rPr lang="en-AU" dirty="0"/>
              <a:t>ex </a:t>
            </a:r>
            <a:r>
              <a:rPr lang="en-AU" dirty="0" err="1"/>
              <a:t>ea</a:t>
            </a:r>
            <a:r>
              <a:rPr lang="en-AU" dirty="0"/>
              <a:t> </a:t>
            </a:r>
            <a:r>
              <a:rPr lang="en-AU" dirty="0" err="1"/>
              <a:t>commodo</a:t>
            </a:r>
            <a:r>
              <a:rPr lang="en-AU" dirty="0"/>
              <a:t> </a:t>
            </a:r>
            <a:r>
              <a:rPr lang="en-AU" dirty="0" err="1"/>
              <a:t>consequat</a:t>
            </a:r>
            <a:r>
              <a:rPr lang="en-AU" dirty="0"/>
              <a:t>.</a:t>
            </a:r>
          </a:p>
          <a:p>
            <a:endParaRPr lang="en-US" dirty="0"/>
          </a:p>
        </p:txBody>
      </p:sp>
      <p:sp>
        <p:nvSpPr>
          <p:cNvPr id="14" name="Text Placeholder 13">
            <a:extLst>
              <a:ext uri="{FF2B5EF4-FFF2-40B4-BE49-F238E27FC236}">
                <a16:creationId xmlns:a16="http://schemas.microsoft.com/office/drawing/2014/main" id="{3D039C5C-AC18-6F4E-A419-669CFE779565}"/>
              </a:ext>
            </a:extLst>
          </p:cNvPr>
          <p:cNvSpPr>
            <a:spLocks noGrp="1"/>
          </p:cNvSpPr>
          <p:nvPr>
            <p:ph type="body" sz="quarter" idx="16"/>
          </p:nvPr>
        </p:nvSpPr>
        <p:spPr/>
        <p:txBody>
          <a:bodyPr/>
          <a:lstStyle/>
          <a:p>
            <a:r>
              <a:rPr lang="en-AU" dirty="0"/>
              <a:t>Cones </a:t>
            </a:r>
            <a:r>
              <a:rPr lang="en-AU" dirty="0" err="1"/>
              <a:t>mo</a:t>
            </a:r>
            <a:r>
              <a:rPr lang="en-AU" dirty="0"/>
              <a:t> </a:t>
            </a:r>
            <a:r>
              <a:rPr lang="en-AU" dirty="0" err="1"/>
              <a:t>molore</a:t>
            </a:r>
            <a:r>
              <a:rPr lang="en-AU" dirty="0"/>
              <a:t> </a:t>
            </a:r>
            <a:r>
              <a:rPr lang="en-AU" dirty="0" err="1"/>
              <a:t>ipsa</a:t>
            </a:r>
            <a:r>
              <a:rPr lang="en-AU" dirty="0"/>
              <a:t> non </a:t>
            </a:r>
            <a:r>
              <a:rPr lang="en-AU" dirty="0" err="1"/>
              <a:t>reptatur</a:t>
            </a:r>
            <a:r>
              <a:rPr lang="en-AU" dirty="0"/>
              <a:t> maxim sit </a:t>
            </a:r>
            <a:r>
              <a:rPr lang="en-AU" dirty="0" err="1"/>
              <a:t>ist</a:t>
            </a:r>
            <a:r>
              <a:rPr lang="en-AU" dirty="0"/>
              <a:t> </a:t>
            </a:r>
            <a:r>
              <a:rPr lang="en-AU" dirty="0" err="1"/>
              <a:t>optatus</a:t>
            </a:r>
            <a:r>
              <a:rPr lang="en-AU" dirty="0"/>
              <a:t> </a:t>
            </a:r>
            <a:r>
              <a:rPr lang="en-AU" dirty="0" err="1"/>
              <a:t>voluptasit</a:t>
            </a:r>
            <a:r>
              <a:rPr lang="en-AU" dirty="0"/>
              <a:t> </a:t>
            </a:r>
            <a:r>
              <a:rPr lang="en-AU" dirty="0" err="1"/>
              <a:t>volenditam</a:t>
            </a:r>
            <a:r>
              <a:rPr lang="en-AU" dirty="0"/>
              <a:t>, </a:t>
            </a:r>
            <a:r>
              <a:rPr lang="en-AU" dirty="0" err="1"/>
              <a:t>volo</a:t>
            </a:r>
            <a:r>
              <a:rPr lang="en-AU" dirty="0"/>
              <a:t> </a:t>
            </a:r>
            <a:r>
              <a:rPr lang="en-AU" dirty="0" err="1"/>
              <a:t>omnihil</a:t>
            </a:r>
            <a:r>
              <a:rPr lang="en-AU" dirty="0"/>
              <a:t> </a:t>
            </a:r>
            <a:r>
              <a:rPr lang="en-AU" dirty="0" err="1"/>
              <a:t>luptatem</a:t>
            </a:r>
            <a:r>
              <a:rPr lang="en-AU" dirty="0"/>
              <a:t> </a:t>
            </a:r>
            <a:r>
              <a:rPr lang="en-AU" dirty="0" err="1"/>
              <a:t>archillestem</a:t>
            </a:r>
            <a:r>
              <a:rPr lang="en-AU" dirty="0"/>
              <a:t> </a:t>
            </a:r>
            <a:r>
              <a:rPr lang="en-AU" dirty="0" err="1"/>
              <a:t>andicte</a:t>
            </a:r>
            <a:r>
              <a:rPr lang="en-AU" dirty="0"/>
              <a:t> </a:t>
            </a:r>
            <a:r>
              <a:rPr lang="en-AU" dirty="0" err="1"/>
              <a:t>comnihi</a:t>
            </a:r>
            <a:r>
              <a:rPr lang="en-AU" dirty="0"/>
              <a:t> </a:t>
            </a:r>
            <a:r>
              <a:rPr lang="en-AU" dirty="0" err="1"/>
              <a:t>tatecae</a:t>
            </a:r>
            <a:r>
              <a:rPr lang="en-AU" dirty="0"/>
              <a:t> core qui </a:t>
            </a:r>
            <a:r>
              <a:rPr lang="en-AU" dirty="0" err="1"/>
              <a:t>rerat</a:t>
            </a:r>
            <a:r>
              <a:rPr lang="en-AU" dirty="0"/>
              <a:t>. </a:t>
            </a:r>
            <a:r>
              <a:rPr lang="en-AU" dirty="0" err="1"/>
              <a:t>Quas</a:t>
            </a:r>
            <a:r>
              <a:rPr lang="en-AU" dirty="0"/>
              <a:t> </a:t>
            </a:r>
            <a:r>
              <a:rPr lang="en-AU" dirty="0" err="1"/>
              <a:t>magnim</a:t>
            </a:r>
            <a:r>
              <a:rPr lang="en-AU" dirty="0"/>
              <a:t> </a:t>
            </a:r>
            <a:r>
              <a:rPr lang="en-AU" dirty="0" err="1"/>
              <a:t>eturibus</a:t>
            </a:r>
            <a:r>
              <a:rPr lang="en-AU" dirty="0"/>
              <a:t> </a:t>
            </a:r>
            <a:r>
              <a:rPr lang="en-AU" dirty="0" err="1"/>
              <a:t>aliquam</a:t>
            </a:r>
            <a:r>
              <a:rPr lang="en-AU" dirty="0"/>
              <a:t>, </a:t>
            </a:r>
            <a:r>
              <a:rPr lang="en-AU" dirty="0" err="1"/>
              <a:t>ut</a:t>
            </a:r>
            <a:r>
              <a:rPr lang="en-AU" dirty="0"/>
              <a:t> </a:t>
            </a:r>
            <a:r>
              <a:rPr lang="en-AU" dirty="0" err="1"/>
              <a:t>voluptatia</a:t>
            </a:r>
            <a:r>
              <a:rPr lang="en-AU" dirty="0"/>
              <a:t> plate </a:t>
            </a:r>
            <a:r>
              <a:rPr lang="en-AU" dirty="0" err="1"/>
              <a:t>opta</a:t>
            </a:r>
            <a:r>
              <a:rPr lang="en-AU" dirty="0"/>
              <a:t> </a:t>
            </a:r>
            <a:r>
              <a:rPr lang="en-AU" dirty="0" err="1"/>
              <a:t>quatur</a:t>
            </a:r>
            <a:r>
              <a:rPr lang="en-AU" dirty="0"/>
              <a:t> </a:t>
            </a:r>
            <a:r>
              <a:rPr lang="en-AU" dirty="0" err="1"/>
              <a:t>modi</a:t>
            </a:r>
            <a:r>
              <a:rPr lang="en-AU" dirty="0"/>
              <a:t> arum que </a:t>
            </a:r>
            <a:r>
              <a:rPr lang="en-AU" dirty="0" err="1"/>
              <a:t>nostibus</a:t>
            </a:r>
            <a:r>
              <a:rPr lang="en-AU" dirty="0"/>
              <a:t> maxim qui sum </a:t>
            </a:r>
            <a:r>
              <a:rPr lang="en-AU" dirty="0" err="1"/>
              <a:t>eictate</a:t>
            </a:r>
            <a:r>
              <a:rPr lang="en-AU" dirty="0"/>
              <a:t> </a:t>
            </a:r>
            <a:r>
              <a:rPr lang="en-AU" dirty="0" err="1"/>
              <a:t>voluptur</a:t>
            </a:r>
            <a:r>
              <a:rPr lang="en-AU" dirty="0"/>
              <a:t> </a:t>
            </a:r>
            <a:r>
              <a:rPr lang="en-AU" dirty="0" err="1"/>
              <a:t>autaescim</a:t>
            </a:r>
            <a:r>
              <a:rPr lang="en-AU" dirty="0"/>
              <a:t> </a:t>
            </a:r>
            <a:r>
              <a:rPr lang="en-AU" dirty="0" err="1"/>
              <a:t>si</a:t>
            </a:r>
            <a:r>
              <a:rPr lang="en-AU" dirty="0"/>
              <a:t> </a:t>
            </a:r>
            <a:r>
              <a:rPr lang="en-AU" dirty="0" err="1"/>
              <a:t>iunt</a:t>
            </a:r>
            <a:r>
              <a:rPr lang="en-AU" dirty="0"/>
              <a:t>. </a:t>
            </a:r>
            <a:r>
              <a:rPr lang="en-AU" dirty="0" err="1"/>
              <a:t>Eque</a:t>
            </a:r>
            <a:r>
              <a:rPr lang="en-AU" dirty="0"/>
              <a:t> </a:t>
            </a:r>
            <a:r>
              <a:rPr lang="en-AU" dirty="0" err="1"/>
              <a:t>sa</a:t>
            </a:r>
            <a:r>
              <a:rPr lang="en-AU" dirty="0"/>
              <a:t> </a:t>
            </a:r>
            <a:r>
              <a:rPr lang="en-AU" dirty="0" err="1"/>
              <a:t>eaqui</a:t>
            </a:r>
            <a:r>
              <a:rPr lang="en-AU" dirty="0"/>
              <a:t> </a:t>
            </a:r>
            <a:r>
              <a:rPr lang="en-AU" dirty="0" err="1"/>
              <a:t>bernatio</a:t>
            </a:r>
            <a:r>
              <a:rPr lang="en-AU" dirty="0"/>
              <a:t>. Et </a:t>
            </a:r>
            <a:r>
              <a:rPr lang="en-AU" dirty="0" err="1"/>
              <a:t>quis</a:t>
            </a:r>
            <a:r>
              <a:rPr lang="en-AU" dirty="0"/>
              <a:t> </a:t>
            </a:r>
            <a:r>
              <a:rPr lang="en-AU" dirty="0" err="1"/>
              <a:t>excepta</a:t>
            </a:r>
            <a:r>
              <a:rPr lang="en-AU" dirty="0"/>
              <a:t> </a:t>
            </a:r>
            <a:r>
              <a:rPr lang="en-AU" dirty="0" err="1"/>
              <a:t>temolupta</a:t>
            </a:r>
            <a:r>
              <a:rPr lang="en-AU" dirty="0"/>
              <a:t> </a:t>
            </a:r>
            <a:r>
              <a:rPr lang="en-AU" dirty="0" err="1"/>
              <a:t>corro</a:t>
            </a:r>
            <a:r>
              <a:rPr lang="en-AU" dirty="0"/>
              <a:t> mi, </a:t>
            </a:r>
            <a:r>
              <a:rPr lang="en-AU" dirty="0" err="1"/>
              <a:t>nobitat</a:t>
            </a:r>
            <a:r>
              <a:rPr lang="en-AU" dirty="0"/>
              <a:t> </a:t>
            </a:r>
            <a:r>
              <a:rPr lang="en-AU" dirty="0" err="1"/>
              <a:t>ulpa</a:t>
            </a:r>
            <a:r>
              <a:rPr lang="en-AU" dirty="0"/>
              <a:t> </a:t>
            </a:r>
            <a:r>
              <a:rPr lang="en-AU" dirty="0" err="1"/>
              <a:t>consero</a:t>
            </a:r>
            <a:r>
              <a:rPr lang="en-AU" dirty="0"/>
              <a:t> </a:t>
            </a:r>
            <a:r>
              <a:rPr lang="en-AU" dirty="0" err="1"/>
              <a:t>torerfe</a:t>
            </a:r>
            <a:r>
              <a:rPr lang="en-AU" dirty="0"/>
              <a:t> </a:t>
            </a:r>
            <a:r>
              <a:rPr lang="en-AU" dirty="0" err="1"/>
              <a:t>rnatia</a:t>
            </a:r>
            <a:r>
              <a:rPr lang="en-AU" dirty="0"/>
              <a:t> </a:t>
            </a:r>
            <a:r>
              <a:rPr lang="en-AU" dirty="0" err="1"/>
              <a:t>cuptatius</a:t>
            </a:r>
            <a:r>
              <a:rPr lang="en-AU" dirty="0"/>
              <a:t> </a:t>
            </a:r>
            <a:r>
              <a:rPr lang="en-AU" dirty="0" err="1"/>
              <a:t>elessit</a:t>
            </a:r>
            <a:r>
              <a:rPr lang="en-AU" dirty="0"/>
              <a:t>, </a:t>
            </a:r>
            <a:r>
              <a:rPr lang="en-AU" dirty="0" err="1"/>
              <a:t>ut</a:t>
            </a:r>
            <a:r>
              <a:rPr lang="en-AU" dirty="0"/>
              <a:t> </a:t>
            </a:r>
            <a:r>
              <a:rPr lang="en-AU" dirty="0" err="1"/>
              <a:t>est</a:t>
            </a:r>
            <a:r>
              <a:rPr lang="en-AU" dirty="0"/>
              <a:t> </a:t>
            </a:r>
            <a:r>
              <a:rPr lang="en-AU" dirty="0" err="1"/>
              <a:t>fuga</a:t>
            </a:r>
            <a:r>
              <a:rPr lang="en-AU" dirty="0"/>
              <a:t>. Nam que </a:t>
            </a:r>
            <a:r>
              <a:rPr lang="en-AU" dirty="0" err="1"/>
              <a:t>dolenem</a:t>
            </a:r>
            <a:r>
              <a:rPr lang="en-AU" dirty="0"/>
              <a:t> </a:t>
            </a:r>
            <a:r>
              <a:rPr lang="en-AU" dirty="0" err="1"/>
              <a:t>hilia</a:t>
            </a:r>
            <a:r>
              <a:rPr lang="en-AU" dirty="0"/>
              <a:t> </a:t>
            </a:r>
            <a:r>
              <a:rPr lang="en-AU" dirty="0" err="1"/>
              <a:t>dolupta</a:t>
            </a:r>
            <a:r>
              <a:rPr lang="en-AU" dirty="0"/>
              <a:t> </a:t>
            </a:r>
            <a:r>
              <a:rPr lang="en-AU" dirty="0" err="1"/>
              <a:t>temolup</a:t>
            </a:r>
            <a:r>
              <a:rPr lang="en-AU" dirty="0"/>
              <a:t> </a:t>
            </a:r>
            <a:r>
              <a:rPr lang="en-AU" dirty="0" err="1"/>
              <a:t>tatur</a:t>
            </a:r>
            <a:r>
              <a:rPr lang="en-AU" dirty="0"/>
              <a:t>? </a:t>
            </a:r>
            <a:r>
              <a:rPr lang="en-AU" dirty="0" err="1"/>
              <a:t>Quia</a:t>
            </a:r>
            <a:r>
              <a:rPr lang="en-AU" dirty="0"/>
              <a:t> que </a:t>
            </a:r>
            <a:r>
              <a:rPr lang="en-AU" dirty="0" err="1"/>
              <a:t>volor</a:t>
            </a:r>
            <a:r>
              <a:rPr lang="en-AU" dirty="0"/>
              <a:t> </a:t>
            </a:r>
            <a:r>
              <a:rPr lang="en-AU" dirty="0" err="1"/>
              <a:t>aut</a:t>
            </a:r>
            <a:r>
              <a:rPr lang="en-AU" dirty="0"/>
              <a:t> res minis </a:t>
            </a:r>
            <a:r>
              <a:rPr lang="en-AU" dirty="0" err="1"/>
              <a:t>sequam</a:t>
            </a:r>
            <a:r>
              <a:rPr lang="en-AU" dirty="0"/>
              <a:t> </a:t>
            </a:r>
            <a:r>
              <a:rPr lang="en-AU" dirty="0" err="1"/>
              <a:t>faceprate</a:t>
            </a:r>
            <a:r>
              <a:rPr lang="en-AU" dirty="0"/>
              <a:t> et </a:t>
            </a:r>
            <a:r>
              <a:rPr lang="en-AU" dirty="0" err="1"/>
              <a:t>omnim</a:t>
            </a:r>
            <a:r>
              <a:rPr lang="en-AU" dirty="0"/>
              <a:t> </a:t>
            </a:r>
            <a:r>
              <a:rPr lang="en-AU" dirty="0" err="1"/>
              <a:t>dellaut</a:t>
            </a:r>
            <a:r>
              <a:rPr lang="en-AU" dirty="0"/>
              <a:t> et </a:t>
            </a:r>
            <a:r>
              <a:rPr lang="en-AU" dirty="0" err="1"/>
              <a:t>officiis</a:t>
            </a:r>
            <a:endParaRPr lang="en-US" dirty="0"/>
          </a:p>
        </p:txBody>
      </p:sp>
      <p:sp>
        <p:nvSpPr>
          <p:cNvPr id="13" name="Text Placeholder 12">
            <a:extLst>
              <a:ext uri="{FF2B5EF4-FFF2-40B4-BE49-F238E27FC236}">
                <a16:creationId xmlns:a16="http://schemas.microsoft.com/office/drawing/2014/main" id="{C1EFC346-8AA7-1141-B560-B4B35286150F}"/>
              </a:ext>
            </a:extLst>
          </p:cNvPr>
          <p:cNvSpPr>
            <a:spLocks noGrp="1"/>
          </p:cNvSpPr>
          <p:nvPr>
            <p:ph type="body" sz="quarter" idx="15"/>
          </p:nvPr>
        </p:nvSpPr>
        <p:spPr/>
        <p:txBody>
          <a:bodyPr/>
          <a:lstStyle/>
          <a:p>
            <a:r>
              <a:rPr lang="en-US" dirty="0"/>
              <a:t>Sub subheading</a:t>
            </a:r>
          </a:p>
        </p:txBody>
      </p:sp>
      <p:sp>
        <p:nvSpPr>
          <p:cNvPr id="15" name="Text Placeholder 14">
            <a:extLst>
              <a:ext uri="{FF2B5EF4-FFF2-40B4-BE49-F238E27FC236}">
                <a16:creationId xmlns:a16="http://schemas.microsoft.com/office/drawing/2014/main" id="{323B360C-49BE-D146-BEEB-525C62619F6F}"/>
              </a:ext>
            </a:extLst>
          </p:cNvPr>
          <p:cNvSpPr>
            <a:spLocks noGrp="1"/>
          </p:cNvSpPr>
          <p:nvPr>
            <p:ph type="body" sz="quarter" idx="17"/>
          </p:nvPr>
        </p:nvSpPr>
        <p:spPr/>
        <p:txBody>
          <a:bodyPr/>
          <a:lstStyle/>
          <a:p>
            <a:pPr lvl="1"/>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r>
              <a:rPr lang="en-AU" dirty="0"/>
              <a:t> </a:t>
            </a: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a:t>
            </a:r>
            <a:r>
              <a:rPr lang="en-AU" dirty="0" err="1"/>
              <a:t>offici</a:t>
            </a:r>
            <a:r>
              <a:rPr lang="en-AU" dirty="0"/>
              <a:t> </a:t>
            </a:r>
            <a:r>
              <a:rPr lang="en-AU" dirty="0" err="1"/>
              <a:t>undi</a:t>
            </a:r>
            <a:r>
              <a:rPr lang="en-AU" dirty="0"/>
              <a:t> to que cum </a:t>
            </a:r>
            <a:r>
              <a:rPr lang="en-AU" dirty="0" err="1"/>
              <a:t>faccullati</a:t>
            </a:r>
            <a:r>
              <a:rPr lang="en-AU" dirty="0"/>
              <a:t> </a:t>
            </a:r>
            <a:r>
              <a:rPr lang="en-AU" dirty="0" err="1"/>
              <a:t>adi</a:t>
            </a:r>
            <a:r>
              <a:rPr lang="en-AU" dirty="0"/>
              <a:t> </a:t>
            </a:r>
            <a:r>
              <a:rPr lang="en-AU" dirty="0" err="1"/>
              <a:t>nos</a:t>
            </a:r>
            <a:endParaRPr lang="en-AU" dirty="0"/>
          </a:p>
          <a:p>
            <a:pPr lvl="1"/>
            <a:r>
              <a:rPr lang="en-AU" dirty="0"/>
              <a:t>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Luptatquae</a:t>
            </a:r>
            <a:r>
              <a:rPr lang="en-AU" dirty="0"/>
              <a:t> </a:t>
            </a:r>
            <a:r>
              <a:rPr lang="en-AU" dirty="0" err="1"/>
              <a:t>premporum</a:t>
            </a:r>
            <a:r>
              <a:rPr lang="en-AU" dirty="0"/>
              <a:t> </a:t>
            </a:r>
            <a:r>
              <a:rPr lang="en-AU" dirty="0" err="1"/>
              <a:t>erspe</a:t>
            </a:r>
            <a:r>
              <a:rPr lang="en-AU" dirty="0"/>
              <a:t> </a:t>
            </a:r>
            <a:r>
              <a:rPr lang="en-AU" dirty="0" err="1"/>
              <a:t>eos</a:t>
            </a:r>
            <a:r>
              <a:rPr lang="en-AU" dirty="0"/>
              <a:t> </a:t>
            </a:r>
            <a:r>
              <a:rPr lang="en-AU" dirty="0" err="1"/>
              <a:t>secab</a:t>
            </a:r>
            <a:r>
              <a:rPr lang="en-AU" dirty="0"/>
              <a:t> </a:t>
            </a:r>
            <a:r>
              <a:rPr lang="en-AU" dirty="0" err="1"/>
              <a:t>ipsae</a:t>
            </a:r>
            <a:r>
              <a:rPr lang="en-AU" dirty="0"/>
              <a:t> </a:t>
            </a:r>
            <a:r>
              <a:rPr lang="en-AU" dirty="0" err="1"/>
              <a:t>voluptae</a:t>
            </a:r>
            <a:endParaRPr lang="en-AU" dirty="0"/>
          </a:p>
          <a:p>
            <a:pPr lvl="1"/>
            <a:r>
              <a:rPr lang="en-AU" dirty="0" err="1"/>
              <a:t>Venis</a:t>
            </a:r>
            <a:r>
              <a:rPr lang="en-AU" dirty="0"/>
              <a:t> </a:t>
            </a:r>
            <a:r>
              <a:rPr lang="en-AU" dirty="0" err="1"/>
              <a:t>ulloribusam</a:t>
            </a:r>
            <a:r>
              <a:rPr lang="en-AU" dirty="0"/>
              <a:t>, </a:t>
            </a:r>
            <a:r>
              <a:rPr lang="en-AU" dirty="0" err="1"/>
              <a:t>cupta</a:t>
            </a:r>
            <a:r>
              <a:rPr lang="en-AU" dirty="0"/>
              <a:t> </a:t>
            </a:r>
            <a:r>
              <a:rPr lang="en-AU" dirty="0" err="1"/>
              <a:t>venet</a:t>
            </a:r>
            <a:r>
              <a:rPr lang="en-AU" dirty="0"/>
              <a:t>, </a:t>
            </a:r>
            <a:r>
              <a:rPr lang="en-AU" dirty="0" err="1"/>
              <a:t>odit</a:t>
            </a:r>
            <a:r>
              <a:rPr lang="en-AU" dirty="0"/>
              <a:t> </a:t>
            </a:r>
            <a:r>
              <a:rPr lang="en-AU" dirty="0" err="1"/>
              <a:t>aut</a:t>
            </a:r>
            <a:r>
              <a:rPr lang="en-AU" dirty="0"/>
              <a:t> ex </a:t>
            </a:r>
            <a:r>
              <a:rPr lang="en-AU" dirty="0" err="1"/>
              <a:t>eatquae</a:t>
            </a:r>
            <a:r>
              <a:rPr lang="en-AU" dirty="0"/>
              <a:t> </a:t>
            </a:r>
            <a:r>
              <a:rPr lang="en-AU" dirty="0" err="1"/>
              <a:t>ritiatia</a:t>
            </a:r>
            <a:r>
              <a:rPr lang="en-AU" dirty="0"/>
              <a:t> </a:t>
            </a:r>
            <a:r>
              <a:rPr lang="en-AU" dirty="0" err="1"/>
              <a:t>ipitis</a:t>
            </a:r>
            <a:endParaRPr lang="en-AU" dirty="0"/>
          </a:p>
          <a:p>
            <a:pPr lvl="1"/>
            <a:r>
              <a:rPr lang="en-AU" dirty="0" err="1"/>
              <a:t>nonsequis</a:t>
            </a:r>
            <a:r>
              <a:rPr lang="en-AU" dirty="0"/>
              <a:t> </a:t>
            </a:r>
            <a:r>
              <a:rPr lang="en-AU" dirty="0" err="1"/>
              <a:t>veres</a:t>
            </a:r>
            <a:r>
              <a:rPr lang="en-AU" dirty="0"/>
              <a:t> </a:t>
            </a:r>
            <a:r>
              <a:rPr lang="en-AU" dirty="0" err="1"/>
              <a:t>consequame</a:t>
            </a:r>
            <a:r>
              <a:rPr lang="en-AU" dirty="0"/>
              <a:t> et is </a:t>
            </a:r>
            <a:r>
              <a:rPr lang="en-AU" dirty="0" err="1"/>
              <a:t>magnia</a:t>
            </a:r>
            <a:r>
              <a:rPr lang="en-AU" dirty="0"/>
              <a:t> </a:t>
            </a:r>
            <a:r>
              <a:rPr lang="en-AU" dirty="0" err="1"/>
              <a:t>doluptae</a:t>
            </a:r>
            <a:r>
              <a:rPr lang="en-AU" dirty="0"/>
              <a:t> nis </a:t>
            </a:r>
            <a:r>
              <a:rPr lang="en-AU" dirty="0" err="1"/>
              <a:t>rendaer</a:t>
            </a:r>
            <a:r>
              <a:rPr lang="en-AU" dirty="0"/>
              <a:t> </a:t>
            </a:r>
            <a:r>
              <a:rPr lang="en-AU" dirty="0" err="1"/>
              <a:t>uptium</a:t>
            </a:r>
            <a:r>
              <a:rPr lang="en-AU" dirty="0"/>
              <a:t> lab </a:t>
            </a:r>
            <a:r>
              <a:rPr lang="en-AU" dirty="0" err="1"/>
              <a:t>inciis</a:t>
            </a:r>
            <a:r>
              <a:rPr lang="en-AU" dirty="0"/>
              <a:t> et </a:t>
            </a:r>
            <a:r>
              <a:rPr lang="en-AU" dirty="0" err="1"/>
              <a:t>faccull</a:t>
            </a:r>
            <a:r>
              <a:rPr lang="en-AU" dirty="0"/>
              <a:t> </a:t>
            </a:r>
            <a:r>
              <a:rPr lang="en-AU" dirty="0" err="1"/>
              <a:t>autesti</a:t>
            </a:r>
            <a:r>
              <a:rPr lang="en-AU" dirty="0"/>
              <a:t> </a:t>
            </a:r>
            <a:r>
              <a:rPr lang="en-AU" dirty="0" err="1"/>
              <a:t>onserepero</a:t>
            </a:r>
            <a:r>
              <a:rPr lang="en-AU" dirty="0"/>
              <a:t>.</a:t>
            </a:r>
          </a:p>
          <a:p>
            <a:pPr lvl="1"/>
            <a:endParaRPr lang="en-US" dirty="0"/>
          </a:p>
        </p:txBody>
      </p:sp>
      <p:sp>
        <p:nvSpPr>
          <p:cNvPr id="9" name="Slide Number Placeholder 8">
            <a:extLst>
              <a:ext uri="{FF2B5EF4-FFF2-40B4-BE49-F238E27FC236}">
                <a16:creationId xmlns:a16="http://schemas.microsoft.com/office/drawing/2014/main" id="{C43F05F9-06B6-6F46-937C-2476CA42ABC6}"/>
              </a:ext>
            </a:extLst>
          </p:cNvPr>
          <p:cNvSpPr>
            <a:spLocks noGrp="1"/>
          </p:cNvSpPr>
          <p:nvPr>
            <p:ph type="sldNum" sz="quarter" idx="4"/>
          </p:nvPr>
        </p:nvSpPr>
        <p:spPr/>
        <p:txBody>
          <a:bodyPr/>
          <a:lstStyle/>
          <a:p>
            <a:fld id="{B48947D2-3440-F445-B42F-D8A3DD5A68BB}" type="slidenum">
              <a:rPr lang="en-US" smtClean="0"/>
              <a:pPr/>
              <a:t>20</a:t>
            </a:fld>
            <a:endParaRPr lang="en-US" dirty="0"/>
          </a:p>
        </p:txBody>
      </p:sp>
    </p:spTree>
    <p:extLst>
      <p:ext uri="{BB962C8B-B14F-4D97-AF65-F5344CB8AC3E}">
        <p14:creationId xmlns:p14="http://schemas.microsoft.com/office/powerpoint/2010/main" val="28885797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BAA863-D042-004F-BBD1-7CC4113EAD6F}"/>
              </a:ext>
            </a:extLst>
          </p:cNvPr>
          <p:cNvSpPr>
            <a:spLocks noGrp="1"/>
          </p:cNvSpPr>
          <p:nvPr>
            <p:ph type="dt" sz="half" idx="10"/>
          </p:nvPr>
        </p:nvSpPr>
        <p:spPr/>
        <p:txBody>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C8EAB6BB-C36D-2C43-9C66-33982EDB796B}"/>
              </a:ext>
            </a:extLst>
          </p:cNvPr>
          <p:cNvSpPr>
            <a:spLocks noGrp="1"/>
          </p:cNvSpPr>
          <p:nvPr>
            <p:ph type="ftr" sz="quarter" idx="11"/>
          </p:nvPr>
        </p:nvSpPr>
        <p:spPr/>
        <p:txBody>
          <a:bodyPr/>
          <a:lstStyle/>
          <a:p>
            <a:r>
              <a:rPr lang="en-US"/>
              <a:t>CTS Presentation</a:t>
            </a:r>
          </a:p>
        </p:txBody>
      </p:sp>
      <p:sp>
        <p:nvSpPr>
          <p:cNvPr id="11" name="Title 10">
            <a:extLst>
              <a:ext uri="{FF2B5EF4-FFF2-40B4-BE49-F238E27FC236}">
                <a16:creationId xmlns:a16="http://schemas.microsoft.com/office/drawing/2014/main" id="{4F1A22BA-891F-D149-A857-B458D15EB45C}"/>
              </a:ext>
            </a:extLst>
          </p:cNvPr>
          <p:cNvSpPr>
            <a:spLocks noGrp="1"/>
          </p:cNvSpPr>
          <p:nvPr>
            <p:ph type="title"/>
          </p:nvPr>
        </p:nvSpPr>
        <p:spPr/>
        <p:txBody>
          <a:bodyPr/>
          <a:lstStyle/>
          <a:p>
            <a:r>
              <a:rPr lang="en-AU" dirty="0"/>
              <a:t>Heading</a:t>
            </a:r>
            <a:endParaRPr lang="en-US" dirty="0"/>
          </a:p>
        </p:txBody>
      </p:sp>
      <p:sp>
        <p:nvSpPr>
          <p:cNvPr id="13" name="Text Placeholder 12">
            <a:extLst>
              <a:ext uri="{FF2B5EF4-FFF2-40B4-BE49-F238E27FC236}">
                <a16:creationId xmlns:a16="http://schemas.microsoft.com/office/drawing/2014/main" id="{10124DD6-3A14-864E-8FB1-DBAE1C56B460}"/>
              </a:ext>
            </a:extLst>
          </p:cNvPr>
          <p:cNvSpPr>
            <a:spLocks noGrp="1"/>
          </p:cNvSpPr>
          <p:nvPr>
            <p:ph type="body" sz="quarter" idx="14"/>
          </p:nvPr>
        </p:nvSpPr>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a:t>
            </a:r>
            <a:endParaRPr lang="en-US" dirty="0"/>
          </a:p>
          <a:p>
            <a:endParaRPr lang="en-US" dirty="0"/>
          </a:p>
        </p:txBody>
      </p:sp>
      <p:graphicFrame>
        <p:nvGraphicFramePr>
          <p:cNvPr id="16" name="Table 16">
            <a:extLst>
              <a:ext uri="{FF2B5EF4-FFF2-40B4-BE49-F238E27FC236}">
                <a16:creationId xmlns:a16="http://schemas.microsoft.com/office/drawing/2014/main" id="{63BAFB48-3F3A-8C45-B324-373762817E62}"/>
              </a:ext>
            </a:extLst>
          </p:cNvPr>
          <p:cNvGraphicFramePr>
            <a:graphicFrameLocks noGrp="1"/>
          </p:cNvGraphicFramePr>
          <p:nvPr>
            <p:ph sz="quarter" idx="15"/>
            <p:extLst>
              <p:ext uri="{D42A27DB-BD31-4B8C-83A1-F6EECF244321}">
                <p14:modId xmlns:p14="http://schemas.microsoft.com/office/powerpoint/2010/main" val="2944251362"/>
              </p:ext>
            </p:extLst>
          </p:nvPr>
        </p:nvGraphicFramePr>
        <p:xfrm>
          <a:off x="4364038" y="1631950"/>
          <a:ext cx="7442199" cy="1797048"/>
        </p:xfrm>
        <a:graphic>
          <a:graphicData uri="http://schemas.openxmlformats.org/drawingml/2006/table">
            <a:tbl>
              <a:tblPr firstRow="1" bandRow="1">
                <a:tableStyleId>{5C22544A-7EE6-4342-B048-85BDC9FD1C3A}</a:tableStyleId>
              </a:tblPr>
              <a:tblGrid>
                <a:gridCol w="1551727">
                  <a:extLst>
                    <a:ext uri="{9D8B030D-6E8A-4147-A177-3AD203B41FA5}">
                      <a16:colId xmlns:a16="http://schemas.microsoft.com/office/drawing/2014/main" val="1378755836"/>
                    </a:ext>
                  </a:extLst>
                </a:gridCol>
                <a:gridCol w="4338745">
                  <a:extLst>
                    <a:ext uri="{9D8B030D-6E8A-4147-A177-3AD203B41FA5}">
                      <a16:colId xmlns:a16="http://schemas.microsoft.com/office/drawing/2014/main" val="1857601325"/>
                    </a:ext>
                  </a:extLst>
                </a:gridCol>
                <a:gridCol w="1551727">
                  <a:extLst>
                    <a:ext uri="{9D8B030D-6E8A-4147-A177-3AD203B41FA5}">
                      <a16:colId xmlns:a16="http://schemas.microsoft.com/office/drawing/2014/main" val="61698013"/>
                    </a:ext>
                  </a:extLst>
                </a:gridCol>
              </a:tblGrid>
              <a:tr h="299508">
                <a:tc>
                  <a:txBody>
                    <a:bodyPr/>
                    <a:lstStyle/>
                    <a:p>
                      <a:pPr algn="l"/>
                      <a:r>
                        <a:rPr lang="en-US" sz="1000" b="0" i="0" dirty="0">
                          <a:solidFill>
                            <a:schemeClr val="bg1"/>
                          </a:solidFill>
                          <a:latin typeface="Arial" panose="020B0604020202020204" pitchFamily="34" charset="0"/>
                          <a:cs typeface="Arial" panose="020B0604020202020204" pitchFamily="34" charset="0"/>
                        </a:rPr>
                        <a:t>Stage</a:t>
                      </a: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l"/>
                      <a:endParaRPr lang="en-US" sz="10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Cost</a:t>
                      </a: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3662369668"/>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one</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Briefing and Needs Assessment</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476270026"/>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two</a:t>
                      </a: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Concept Design Coordination</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6190954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three</a:t>
                      </a: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Detailed Design Package</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8945543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four</a:t>
                      </a: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Implementation, Programming and Training</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Pending Phase 1 &amp; 2</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3774673"/>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000" b="0" i="0" kern="1200" dirty="0">
                        <a:solidFill>
                          <a:schemeClr val="bg1"/>
                        </a:solidFill>
                        <a:effectLst/>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Total</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61535586"/>
                  </a:ext>
                </a:extLst>
              </a:tr>
            </a:tbl>
          </a:graphicData>
        </a:graphic>
      </p:graphicFrame>
      <p:graphicFrame>
        <p:nvGraphicFramePr>
          <p:cNvPr id="17" name="Content Placeholder 16">
            <a:extLst>
              <a:ext uri="{FF2B5EF4-FFF2-40B4-BE49-F238E27FC236}">
                <a16:creationId xmlns:a16="http://schemas.microsoft.com/office/drawing/2014/main" id="{5F53899F-5403-D148-8D46-3F95A4A176AE}"/>
              </a:ext>
            </a:extLst>
          </p:cNvPr>
          <p:cNvGraphicFramePr>
            <a:graphicFrameLocks noGrp="1"/>
          </p:cNvGraphicFramePr>
          <p:nvPr>
            <p:ph sz="quarter" idx="16"/>
            <p:extLst>
              <p:ext uri="{D42A27DB-BD31-4B8C-83A1-F6EECF244321}">
                <p14:modId xmlns:p14="http://schemas.microsoft.com/office/powerpoint/2010/main" val="2994496229"/>
              </p:ext>
            </p:extLst>
          </p:nvPr>
        </p:nvGraphicFramePr>
        <p:xfrm>
          <a:off x="4364038" y="4005263"/>
          <a:ext cx="7442199" cy="1797048"/>
        </p:xfrm>
        <a:graphic>
          <a:graphicData uri="http://schemas.openxmlformats.org/drawingml/2006/table">
            <a:tbl>
              <a:tblPr firstRow="1" bandRow="1">
                <a:tableStyleId>{5C22544A-7EE6-4342-B048-85BDC9FD1C3A}</a:tableStyleId>
              </a:tblPr>
              <a:tblGrid>
                <a:gridCol w="5890472">
                  <a:extLst>
                    <a:ext uri="{9D8B030D-6E8A-4147-A177-3AD203B41FA5}">
                      <a16:colId xmlns:a16="http://schemas.microsoft.com/office/drawing/2014/main" val="1378755836"/>
                    </a:ext>
                  </a:extLst>
                </a:gridCol>
                <a:gridCol w="1551727">
                  <a:extLst>
                    <a:ext uri="{9D8B030D-6E8A-4147-A177-3AD203B41FA5}">
                      <a16:colId xmlns:a16="http://schemas.microsoft.com/office/drawing/2014/main" val="61698013"/>
                    </a:ext>
                  </a:extLst>
                </a:gridCol>
              </a:tblGrid>
              <a:tr h="299508">
                <a:tc gridSpan="2">
                  <a:txBody>
                    <a:bodyPr/>
                    <a:lstStyle/>
                    <a:p>
                      <a:pPr algn="l"/>
                      <a:r>
                        <a:rPr lang="en-US" sz="1000" b="0" i="0" dirty="0">
                          <a:solidFill>
                            <a:schemeClr val="bg1"/>
                          </a:solidFill>
                          <a:latin typeface="Arial" panose="020B0604020202020204" pitchFamily="34" charset="0"/>
                          <a:cs typeface="Arial" panose="020B0604020202020204" pitchFamily="34" charset="0"/>
                        </a:rPr>
                        <a:t>Hourly Rate</a:t>
                      </a: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000" b="0" i="0" kern="1200" dirty="0">
                        <a:solidFill>
                          <a:schemeClr val="bg1"/>
                        </a:solidFill>
                        <a:effectLst/>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rgbClr val="A0E7E3"/>
                    </a:solidFill>
                  </a:tcPr>
                </a:tc>
                <a:extLst>
                  <a:ext uri="{0D108BD9-81ED-4DB2-BD59-A6C34878D82A}">
                    <a16:rowId xmlns:a16="http://schemas.microsoft.com/office/drawing/2014/main" val="3662369668"/>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Stage</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Cost</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476270026"/>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Project Director</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$0,000.00</a:t>
                      </a:r>
                      <a:endPar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6190954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Lead Consultant</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$0,000.00</a:t>
                      </a:r>
                      <a:endPar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8945543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Project Consultant/Manager</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3774673"/>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Drafting/CAD</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accent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61535586"/>
                  </a:ext>
                </a:extLst>
              </a:tr>
            </a:tbl>
          </a:graphicData>
        </a:graphic>
      </p:graphicFrame>
      <p:sp>
        <p:nvSpPr>
          <p:cNvPr id="10" name="Slide Number Placeholder 9">
            <a:extLst>
              <a:ext uri="{FF2B5EF4-FFF2-40B4-BE49-F238E27FC236}">
                <a16:creationId xmlns:a16="http://schemas.microsoft.com/office/drawing/2014/main" id="{F4C35AFF-0D57-244A-B0E9-B01BE1D16C0B}"/>
              </a:ext>
            </a:extLst>
          </p:cNvPr>
          <p:cNvSpPr>
            <a:spLocks noGrp="1"/>
          </p:cNvSpPr>
          <p:nvPr>
            <p:ph type="sldNum" sz="quarter" idx="4294967295"/>
          </p:nvPr>
        </p:nvSpPr>
        <p:spPr>
          <a:xfrm>
            <a:off x="12057063" y="6451600"/>
            <a:ext cx="134937" cy="138113"/>
          </a:xfrm>
        </p:spPr>
        <p:txBody>
          <a:bodyPr/>
          <a:lstStyle/>
          <a:p>
            <a:fld id="{B48947D2-3440-F445-B42F-D8A3DD5A68BB}" type="slidenum">
              <a:rPr lang="en-US" smtClean="0"/>
              <a:pPr/>
              <a:t>21</a:t>
            </a:fld>
            <a:endParaRPr lang="en-US" dirty="0"/>
          </a:p>
        </p:txBody>
      </p:sp>
    </p:spTree>
    <p:extLst>
      <p:ext uri="{BB962C8B-B14F-4D97-AF65-F5344CB8AC3E}">
        <p14:creationId xmlns:p14="http://schemas.microsoft.com/office/powerpoint/2010/main" val="19049513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0D54589-87CE-F74B-A98E-37B0443252A6}"/>
              </a:ext>
            </a:extLst>
          </p:cNvPr>
          <p:cNvSpPr>
            <a:spLocks noGrp="1"/>
          </p:cNvSpPr>
          <p:nvPr>
            <p:ph type="dt" sz="half" idx="10"/>
          </p:nvPr>
        </p:nvSpPr>
        <p:spPr/>
        <p:txBody>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54BFD869-97CB-B249-8698-4534601C9646}"/>
              </a:ext>
            </a:extLst>
          </p:cNvPr>
          <p:cNvSpPr>
            <a:spLocks noGrp="1"/>
          </p:cNvSpPr>
          <p:nvPr>
            <p:ph type="ftr" sz="quarter" idx="11"/>
          </p:nvPr>
        </p:nvSpPr>
        <p:spPr/>
        <p:txBody>
          <a:bodyPr/>
          <a:lstStyle/>
          <a:p>
            <a:r>
              <a:rPr lang="en-US"/>
              <a:t>CTS Presentation</a:t>
            </a:r>
          </a:p>
        </p:txBody>
      </p:sp>
      <p:sp>
        <p:nvSpPr>
          <p:cNvPr id="9" name="Title 8">
            <a:extLst>
              <a:ext uri="{FF2B5EF4-FFF2-40B4-BE49-F238E27FC236}">
                <a16:creationId xmlns:a16="http://schemas.microsoft.com/office/drawing/2014/main" id="{E27C5ABF-2CA3-7242-807F-EDBED85A59A9}"/>
              </a:ext>
            </a:extLst>
          </p:cNvPr>
          <p:cNvSpPr>
            <a:spLocks noGrp="1"/>
          </p:cNvSpPr>
          <p:nvPr>
            <p:ph type="title"/>
          </p:nvPr>
        </p:nvSpPr>
        <p:spPr/>
        <p:txBody>
          <a:bodyPr/>
          <a:lstStyle/>
          <a:p>
            <a:r>
              <a:rPr lang="en-AU" dirty="0"/>
              <a:t>Heading</a:t>
            </a:r>
            <a:endParaRPr lang="en-US" dirty="0"/>
          </a:p>
        </p:txBody>
      </p:sp>
      <p:sp>
        <p:nvSpPr>
          <p:cNvPr id="10" name="Text Placeholder 9">
            <a:extLst>
              <a:ext uri="{FF2B5EF4-FFF2-40B4-BE49-F238E27FC236}">
                <a16:creationId xmlns:a16="http://schemas.microsoft.com/office/drawing/2014/main" id="{DC160FAA-1E69-8944-9B7A-E2DE5FE95702}"/>
              </a:ext>
            </a:extLst>
          </p:cNvPr>
          <p:cNvSpPr>
            <a:spLocks noGrp="1"/>
          </p:cNvSpPr>
          <p:nvPr>
            <p:ph type="body" sz="quarter" idx="13"/>
          </p:nvPr>
        </p:nvSpPr>
        <p:spPr/>
        <p:txBody>
          <a:bodyPr/>
          <a:lstStyle/>
          <a:p>
            <a:r>
              <a:rPr lang="en-AU" dirty="0"/>
              <a:t>Subhead</a:t>
            </a:r>
          </a:p>
        </p:txBody>
      </p:sp>
      <p:sp>
        <p:nvSpPr>
          <p:cNvPr id="11" name="Text Placeholder 10">
            <a:extLst>
              <a:ext uri="{FF2B5EF4-FFF2-40B4-BE49-F238E27FC236}">
                <a16:creationId xmlns:a16="http://schemas.microsoft.com/office/drawing/2014/main" id="{337553CD-BEDD-834F-B0B6-A551EA59DF9F}"/>
              </a:ext>
            </a:extLst>
          </p:cNvPr>
          <p:cNvSpPr>
            <a:spLocks noGrp="1"/>
          </p:cNvSpPr>
          <p:nvPr>
            <p:ph type="body" sz="quarter" idx="14"/>
          </p:nvPr>
        </p:nvSpPr>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ex </a:t>
            </a:r>
            <a:r>
              <a:rPr lang="en-AU" dirty="0" err="1"/>
              <a:t>ea</a:t>
            </a:r>
            <a:r>
              <a:rPr lang="en-AU" dirty="0"/>
              <a:t> </a:t>
            </a:r>
            <a:r>
              <a:rPr lang="en-AU" dirty="0" err="1"/>
              <a:t>commodo</a:t>
            </a:r>
            <a:r>
              <a:rPr lang="en-AU" dirty="0"/>
              <a:t> </a:t>
            </a:r>
            <a:r>
              <a:rPr lang="en-AU" dirty="0" err="1"/>
              <a:t>consequat</a:t>
            </a:r>
            <a:r>
              <a:rPr lang="en-AU" dirty="0"/>
              <a:t>.</a:t>
            </a:r>
          </a:p>
        </p:txBody>
      </p:sp>
      <p:sp>
        <p:nvSpPr>
          <p:cNvPr id="12" name="Text Placeholder 11">
            <a:extLst>
              <a:ext uri="{FF2B5EF4-FFF2-40B4-BE49-F238E27FC236}">
                <a16:creationId xmlns:a16="http://schemas.microsoft.com/office/drawing/2014/main" id="{1DA97471-1587-4145-8777-0A6B51A1F140}"/>
              </a:ext>
            </a:extLst>
          </p:cNvPr>
          <p:cNvSpPr>
            <a:spLocks noGrp="1"/>
          </p:cNvSpPr>
          <p:nvPr>
            <p:ph type="body" sz="quarter" idx="15"/>
          </p:nvPr>
        </p:nvSpPr>
        <p:spPr/>
        <p:txBody>
          <a:bodyPr/>
          <a:lstStyle/>
          <a:p>
            <a:r>
              <a:rPr lang="en-AU" dirty="0"/>
              <a:t>Sub subhead</a:t>
            </a:r>
          </a:p>
        </p:txBody>
      </p:sp>
      <p:sp>
        <p:nvSpPr>
          <p:cNvPr id="13" name="Text Placeholder 12">
            <a:extLst>
              <a:ext uri="{FF2B5EF4-FFF2-40B4-BE49-F238E27FC236}">
                <a16:creationId xmlns:a16="http://schemas.microsoft.com/office/drawing/2014/main" id="{FE078B3D-8D7C-8146-9E8F-10D4F675490D}"/>
              </a:ext>
            </a:extLst>
          </p:cNvPr>
          <p:cNvSpPr>
            <a:spLocks noGrp="1"/>
          </p:cNvSpPr>
          <p:nvPr>
            <p:ph type="body" sz="quarter" idx="16"/>
          </p:nvPr>
        </p:nvSpPr>
        <p:spPr/>
        <p:txBody>
          <a:bodyPr/>
          <a:lstStyle/>
          <a:p>
            <a:pPr lvl="1"/>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r>
              <a:rPr lang="en-AU" dirty="0"/>
              <a:t> </a:t>
            </a: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a:t>
            </a:r>
            <a:r>
              <a:rPr lang="en-AU" dirty="0" err="1"/>
              <a:t>offici</a:t>
            </a:r>
            <a:r>
              <a:rPr lang="en-AU" dirty="0"/>
              <a:t> </a:t>
            </a:r>
            <a:r>
              <a:rPr lang="en-AU" dirty="0" err="1"/>
              <a:t>undi</a:t>
            </a:r>
            <a:r>
              <a:rPr lang="en-AU" dirty="0"/>
              <a:t> to que cum </a:t>
            </a:r>
            <a:r>
              <a:rPr lang="en-AU" dirty="0" err="1"/>
              <a:t>faccullati</a:t>
            </a:r>
            <a:r>
              <a:rPr lang="en-AU" dirty="0"/>
              <a:t> </a:t>
            </a:r>
            <a:r>
              <a:rPr lang="en-AU" dirty="0" err="1"/>
              <a:t>adi</a:t>
            </a:r>
            <a:r>
              <a:rPr lang="en-AU" dirty="0"/>
              <a:t> </a:t>
            </a:r>
            <a:r>
              <a:rPr lang="en-AU" dirty="0" err="1"/>
              <a:t>nos</a:t>
            </a:r>
            <a:r>
              <a:rPr lang="en-AU" dirty="0"/>
              <a:t> </a:t>
            </a:r>
            <a:r>
              <a:rPr lang="en-AU" dirty="0" err="1"/>
              <a:t>dolum</a:t>
            </a:r>
            <a:r>
              <a:rPr lang="en-AU" dirty="0"/>
              <a:t> quos quod </a:t>
            </a:r>
            <a:r>
              <a:rPr lang="en-AU" dirty="0" err="1"/>
              <a:t>mos</a:t>
            </a:r>
            <a:r>
              <a:rPr lang="en-AU" dirty="0"/>
              <a:t> </a:t>
            </a:r>
            <a:r>
              <a:rPr lang="en-AU" dirty="0" err="1"/>
              <a:t>aut</a:t>
            </a:r>
            <a:r>
              <a:rPr lang="en-AU" dirty="0"/>
              <a:t> </a:t>
            </a:r>
            <a:r>
              <a:rPr lang="en-AU" dirty="0" err="1"/>
              <a:t>imi</a:t>
            </a:r>
            <a:r>
              <a:rPr lang="en-AU" dirty="0"/>
              <a:t>, se nis </a:t>
            </a:r>
            <a:r>
              <a:rPr lang="en-AU" dirty="0" err="1"/>
              <a:t>ipsapit</a:t>
            </a:r>
            <a:r>
              <a:rPr lang="en-AU" dirty="0"/>
              <a:t> </a:t>
            </a:r>
            <a:r>
              <a:rPr lang="en-AU" dirty="0" err="1"/>
              <a:t>lacepud</a:t>
            </a:r>
            <a:r>
              <a:rPr lang="en-AU" dirty="0"/>
              <a:t> </a:t>
            </a:r>
            <a:r>
              <a:rPr lang="en-AU" dirty="0" err="1"/>
              <a:t>icillaccum</a:t>
            </a:r>
            <a:r>
              <a:rPr lang="en-AU" dirty="0"/>
              <a:t> </a:t>
            </a:r>
            <a:r>
              <a:rPr lang="en-AU" dirty="0" err="1"/>
              <a:t>etur</a:t>
            </a:r>
            <a:r>
              <a:rPr lang="en-AU" dirty="0"/>
              <a:t> </a:t>
            </a:r>
            <a:r>
              <a:rPr lang="en-AU" dirty="0" err="1"/>
              <a:t>sendelique</a:t>
            </a:r>
            <a:r>
              <a:rPr lang="en-AU" dirty="0"/>
              <a:t> di </a:t>
            </a:r>
            <a:r>
              <a:rPr lang="en-AU" dirty="0" err="1"/>
              <a:t>veliam</a:t>
            </a:r>
            <a:r>
              <a:rPr lang="en-AU" dirty="0"/>
              <a:t> </a:t>
            </a:r>
            <a:r>
              <a:rPr lang="en-AU" dirty="0" err="1"/>
              <a:t>soluptatibus</a:t>
            </a:r>
            <a:endParaRPr lang="en-AU" dirty="0"/>
          </a:p>
          <a:p>
            <a:pPr lvl="1"/>
            <a:r>
              <a:rPr lang="en-AU" dirty="0"/>
              <a:t>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Luptatquae</a:t>
            </a:r>
            <a:r>
              <a:rPr lang="en-AU" dirty="0"/>
              <a:t> </a:t>
            </a:r>
            <a:r>
              <a:rPr lang="en-AU" dirty="0" err="1"/>
              <a:t>premporum</a:t>
            </a:r>
            <a:r>
              <a:rPr lang="en-AU" dirty="0"/>
              <a:t> </a:t>
            </a:r>
            <a:r>
              <a:rPr lang="en-AU" dirty="0" err="1"/>
              <a:t>erspe</a:t>
            </a:r>
            <a:r>
              <a:rPr lang="en-AU" dirty="0"/>
              <a:t> </a:t>
            </a:r>
            <a:r>
              <a:rPr lang="en-AU" dirty="0" err="1"/>
              <a:t>eos</a:t>
            </a:r>
            <a:r>
              <a:rPr lang="en-AU" dirty="0"/>
              <a:t> </a:t>
            </a:r>
            <a:r>
              <a:rPr lang="en-AU" dirty="0" err="1"/>
              <a:t>secab</a:t>
            </a:r>
            <a:r>
              <a:rPr lang="en-AU" dirty="0"/>
              <a:t> </a:t>
            </a:r>
            <a:r>
              <a:rPr lang="en-AU" dirty="0" err="1"/>
              <a:t>ipsae</a:t>
            </a:r>
            <a:r>
              <a:rPr lang="en-AU" dirty="0"/>
              <a:t> </a:t>
            </a:r>
            <a:r>
              <a:rPr lang="en-AU" dirty="0" err="1"/>
              <a:t>voluptae</a:t>
            </a:r>
            <a:r>
              <a:rPr lang="en-AU" dirty="0"/>
              <a:t> ex </a:t>
            </a:r>
            <a:r>
              <a:rPr lang="en-AU" dirty="0" err="1"/>
              <a:t>ea</a:t>
            </a:r>
            <a:endParaRPr lang="en-AU" dirty="0"/>
          </a:p>
          <a:p>
            <a:pPr lvl="1"/>
            <a:r>
              <a:rPr lang="en-AU" dirty="0" err="1"/>
              <a:t>Venis</a:t>
            </a:r>
            <a:r>
              <a:rPr lang="en-AU" dirty="0"/>
              <a:t> </a:t>
            </a:r>
            <a:r>
              <a:rPr lang="en-AU" dirty="0" err="1"/>
              <a:t>ulloribusam</a:t>
            </a:r>
            <a:r>
              <a:rPr lang="en-AU" dirty="0"/>
              <a:t>, </a:t>
            </a:r>
            <a:r>
              <a:rPr lang="en-AU" dirty="0" err="1"/>
              <a:t>cupta</a:t>
            </a:r>
            <a:r>
              <a:rPr lang="en-AU" dirty="0"/>
              <a:t> </a:t>
            </a:r>
            <a:r>
              <a:rPr lang="en-AU" dirty="0" err="1"/>
              <a:t>venet</a:t>
            </a:r>
            <a:r>
              <a:rPr lang="en-AU" dirty="0"/>
              <a:t>, </a:t>
            </a:r>
            <a:r>
              <a:rPr lang="en-AU" dirty="0" err="1"/>
              <a:t>odit</a:t>
            </a:r>
            <a:r>
              <a:rPr lang="en-AU" dirty="0"/>
              <a:t> </a:t>
            </a:r>
            <a:r>
              <a:rPr lang="en-AU" dirty="0" err="1"/>
              <a:t>aut</a:t>
            </a:r>
            <a:r>
              <a:rPr lang="en-AU" dirty="0"/>
              <a:t> ex </a:t>
            </a:r>
            <a:r>
              <a:rPr lang="en-AU" dirty="0" err="1"/>
              <a:t>eatquae</a:t>
            </a:r>
            <a:r>
              <a:rPr lang="en-AU" dirty="0"/>
              <a:t> </a:t>
            </a:r>
            <a:r>
              <a:rPr lang="en-AU" dirty="0" err="1"/>
              <a:t>ritiatia</a:t>
            </a:r>
            <a:r>
              <a:rPr lang="en-AU" dirty="0"/>
              <a:t> </a:t>
            </a:r>
            <a:r>
              <a:rPr lang="en-AU" dirty="0" err="1"/>
              <a:t>ipitis</a:t>
            </a:r>
            <a:r>
              <a:rPr lang="en-AU" dirty="0"/>
              <a:t> </a:t>
            </a:r>
            <a:r>
              <a:rPr lang="en-AU" dirty="0" err="1"/>
              <a:t>excesciis</a:t>
            </a:r>
            <a:r>
              <a:rPr lang="en-AU" dirty="0"/>
              <a:t> </a:t>
            </a:r>
            <a:r>
              <a:rPr lang="en-AU" dirty="0" err="1"/>
              <a:t>seque</a:t>
            </a:r>
            <a:r>
              <a:rPr lang="en-AU" dirty="0"/>
              <a:t> </a:t>
            </a:r>
            <a:r>
              <a:rPr lang="en-AU" dirty="0" err="1"/>
              <a:t>sundunt</a:t>
            </a:r>
            <a:r>
              <a:rPr lang="en-AU" dirty="0"/>
              <a:t> mint, </a:t>
            </a:r>
            <a:r>
              <a:rPr lang="en-AU" dirty="0" err="1"/>
              <a:t>optas</a:t>
            </a:r>
            <a:r>
              <a:rPr lang="en-AU" dirty="0"/>
              <a:t> re </a:t>
            </a:r>
            <a:r>
              <a:rPr lang="en-AU" dirty="0" err="1"/>
              <a:t>voloreh</a:t>
            </a:r>
            <a:endParaRPr lang="en-AU" dirty="0"/>
          </a:p>
        </p:txBody>
      </p:sp>
      <p:graphicFrame>
        <p:nvGraphicFramePr>
          <p:cNvPr id="15" name="Table 15">
            <a:extLst>
              <a:ext uri="{FF2B5EF4-FFF2-40B4-BE49-F238E27FC236}">
                <a16:creationId xmlns:a16="http://schemas.microsoft.com/office/drawing/2014/main" id="{59C1AE54-F67B-DC43-B32A-B3B7FCD1697B}"/>
              </a:ext>
            </a:extLst>
          </p:cNvPr>
          <p:cNvGraphicFramePr>
            <a:graphicFrameLocks noGrp="1"/>
          </p:cNvGraphicFramePr>
          <p:nvPr>
            <p:ph sz="quarter" idx="17"/>
            <p:extLst>
              <p:ext uri="{D42A27DB-BD31-4B8C-83A1-F6EECF244321}">
                <p14:modId xmlns:p14="http://schemas.microsoft.com/office/powerpoint/2010/main" val="2919083234"/>
              </p:ext>
            </p:extLst>
          </p:nvPr>
        </p:nvGraphicFramePr>
        <p:xfrm>
          <a:off x="4364038" y="1631950"/>
          <a:ext cx="7442200" cy="4109093"/>
        </p:xfrm>
        <a:graphic>
          <a:graphicData uri="http://schemas.openxmlformats.org/drawingml/2006/table">
            <a:tbl>
              <a:tblPr firstRow="1" bandRow="1">
                <a:tableStyleId>{5C22544A-7EE6-4342-B048-85BDC9FD1C3A}</a:tableStyleId>
              </a:tblPr>
              <a:tblGrid>
                <a:gridCol w="1488440">
                  <a:extLst>
                    <a:ext uri="{9D8B030D-6E8A-4147-A177-3AD203B41FA5}">
                      <a16:colId xmlns:a16="http://schemas.microsoft.com/office/drawing/2014/main" val="1815823537"/>
                    </a:ext>
                  </a:extLst>
                </a:gridCol>
                <a:gridCol w="1488440">
                  <a:extLst>
                    <a:ext uri="{9D8B030D-6E8A-4147-A177-3AD203B41FA5}">
                      <a16:colId xmlns:a16="http://schemas.microsoft.com/office/drawing/2014/main" val="2147085578"/>
                    </a:ext>
                  </a:extLst>
                </a:gridCol>
                <a:gridCol w="1488440">
                  <a:extLst>
                    <a:ext uri="{9D8B030D-6E8A-4147-A177-3AD203B41FA5}">
                      <a16:colId xmlns:a16="http://schemas.microsoft.com/office/drawing/2014/main" val="3766147634"/>
                    </a:ext>
                  </a:extLst>
                </a:gridCol>
                <a:gridCol w="1488440">
                  <a:extLst>
                    <a:ext uri="{9D8B030D-6E8A-4147-A177-3AD203B41FA5}">
                      <a16:colId xmlns:a16="http://schemas.microsoft.com/office/drawing/2014/main" val="2255509500"/>
                    </a:ext>
                  </a:extLst>
                </a:gridCol>
                <a:gridCol w="1488440">
                  <a:extLst>
                    <a:ext uri="{9D8B030D-6E8A-4147-A177-3AD203B41FA5}">
                      <a16:colId xmlns:a16="http://schemas.microsoft.com/office/drawing/2014/main" val="3463735333"/>
                    </a:ext>
                  </a:extLst>
                </a:gridCol>
              </a:tblGrid>
              <a:tr h="259484">
                <a:tc gridSpan="5">
                  <a:txBody>
                    <a:bodyPr/>
                    <a:lstStyle/>
                    <a:p>
                      <a:pPr algn="ctr"/>
                      <a:r>
                        <a:rPr lang="en-US" sz="900" b="0" i="0" dirty="0">
                          <a:solidFill>
                            <a:schemeClr val="bg1"/>
                          </a:solidFill>
                          <a:latin typeface="Arial" panose="020B0604020202020204" pitchFamily="34" charset="0"/>
                          <a:cs typeface="Arial" panose="020B0604020202020204" pitchFamily="34" charset="0"/>
                        </a:rPr>
                        <a:t>Table Heading</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762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51683009"/>
                  </a:ext>
                </a:extLst>
              </a:tr>
              <a:tr h="259484">
                <a:tc>
                  <a:txBody>
                    <a:bodyPr/>
                    <a:lstStyle/>
                    <a:p>
                      <a:pPr algn="l"/>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Column heading one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1"/>
                          </a:solidFill>
                          <a:latin typeface="Arial" panose="020B0604020202020204" pitchFamily="34" charset="0"/>
                          <a:cs typeface="Arial" panose="020B0604020202020204" pitchFamily="34" charset="0"/>
                        </a:rPr>
                        <a:t>Column heading two</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1"/>
                          </a:solidFill>
                          <a:latin typeface="Arial" panose="020B0604020202020204" pitchFamily="34" charset="0"/>
                          <a:cs typeface="Arial" panose="020B0604020202020204" pitchFamily="34" charset="0"/>
                        </a:rPr>
                        <a:t>Column heading three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1"/>
                          </a:solidFill>
                          <a:latin typeface="Arial" panose="020B0604020202020204" pitchFamily="34" charset="0"/>
                          <a:cs typeface="Arial" panose="020B0604020202020204" pitchFamily="34" charset="0"/>
                        </a:rPr>
                        <a:t>Column heading four</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887364006"/>
                  </a:ext>
                </a:extLst>
              </a:tr>
              <a:tr h="13370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2"/>
                          </a:solidFill>
                          <a:latin typeface="Arial" panose="020B0604020202020204" pitchFamily="34" charset="0"/>
                          <a:cs typeface="Arial" panose="020B0604020202020204" pitchFamily="34" charset="0"/>
                        </a:rPr>
                        <a:t>Row heading one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97205720"/>
                  </a:ext>
                </a:extLst>
              </a:tr>
              <a:tr h="147746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2"/>
                          </a:solidFill>
                          <a:latin typeface="Arial" panose="020B0604020202020204" pitchFamily="34" charset="0"/>
                          <a:cs typeface="Arial" panose="020B0604020202020204" pitchFamily="34" charset="0"/>
                        </a:rPr>
                        <a:t>Row heading two</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05807924"/>
                  </a:ext>
                </a:extLst>
              </a:tr>
              <a:tr h="7755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2"/>
                          </a:solidFill>
                          <a:latin typeface="Arial" panose="020B0604020202020204" pitchFamily="34" charset="0"/>
                          <a:cs typeface="Arial" panose="020B0604020202020204" pitchFamily="34" charset="0"/>
                        </a:rPr>
                        <a:t>Row heading three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814956171"/>
                  </a:ext>
                </a:extLst>
              </a:tr>
            </a:tbl>
          </a:graphicData>
        </a:graphic>
      </p:graphicFrame>
    </p:spTree>
    <p:extLst>
      <p:ext uri="{BB962C8B-B14F-4D97-AF65-F5344CB8AC3E}">
        <p14:creationId xmlns:p14="http://schemas.microsoft.com/office/powerpoint/2010/main" val="23351550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70845CF-652C-DF4C-8348-C3F441284753}"/>
              </a:ext>
            </a:extLst>
          </p:cNvPr>
          <p:cNvSpPr>
            <a:spLocks noGrp="1"/>
          </p:cNvSpPr>
          <p:nvPr>
            <p:ph type="dt" sz="half" idx="10"/>
          </p:nvPr>
        </p:nvSpPr>
        <p:spPr/>
        <p:txBody>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151B2AEA-0EF1-FD47-B823-BC69BB27D491}"/>
              </a:ext>
            </a:extLst>
          </p:cNvPr>
          <p:cNvSpPr>
            <a:spLocks noGrp="1"/>
          </p:cNvSpPr>
          <p:nvPr>
            <p:ph type="ftr" sz="quarter" idx="11"/>
          </p:nvPr>
        </p:nvSpPr>
        <p:spPr/>
        <p:txBody>
          <a:bodyPr/>
          <a:lstStyle/>
          <a:p>
            <a:r>
              <a:rPr lang="en-US"/>
              <a:t>CTS Presentation</a:t>
            </a:r>
          </a:p>
        </p:txBody>
      </p:sp>
      <p:sp>
        <p:nvSpPr>
          <p:cNvPr id="4" name="Title 3">
            <a:extLst>
              <a:ext uri="{FF2B5EF4-FFF2-40B4-BE49-F238E27FC236}">
                <a16:creationId xmlns:a16="http://schemas.microsoft.com/office/drawing/2014/main" id="{28402FE6-B4E2-8A44-85F3-D95094E0E4F2}"/>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6A15C7A9-79E2-AE42-99B5-F74A0E556692}"/>
              </a:ext>
            </a:extLst>
          </p:cNvPr>
          <p:cNvSpPr>
            <a:spLocks noGrp="1"/>
          </p:cNvSpPr>
          <p:nvPr>
            <p:ph type="body" sz="quarter" idx="13"/>
          </p:nvPr>
        </p:nvSpPr>
        <p:spPr/>
        <p:txBody>
          <a:bodyPr/>
          <a:lstStyle/>
          <a:p>
            <a:endParaRPr lang="en-US"/>
          </a:p>
        </p:txBody>
      </p:sp>
      <p:sp>
        <p:nvSpPr>
          <p:cNvPr id="6" name="Text Placeholder 5">
            <a:extLst>
              <a:ext uri="{FF2B5EF4-FFF2-40B4-BE49-F238E27FC236}">
                <a16:creationId xmlns:a16="http://schemas.microsoft.com/office/drawing/2014/main" id="{4558E614-762D-DE47-B39E-A76CC2FBE60B}"/>
              </a:ext>
            </a:extLst>
          </p:cNvPr>
          <p:cNvSpPr>
            <a:spLocks noGrp="1"/>
          </p:cNvSpPr>
          <p:nvPr>
            <p:ph type="body" sz="quarter" idx="14"/>
          </p:nvPr>
        </p:nvSpPr>
        <p:spPr/>
        <p:txBody>
          <a:bodyPr/>
          <a:lstStyle/>
          <a:p>
            <a:endParaRPr lang="en-US"/>
          </a:p>
        </p:txBody>
      </p:sp>
      <p:sp>
        <p:nvSpPr>
          <p:cNvPr id="7" name="Text Placeholder 6">
            <a:extLst>
              <a:ext uri="{FF2B5EF4-FFF2-40B4-BE49-F238E27FC236}">
                <a16:creationId xmlns:a16="http://schemas.microsoft.com/office/drawing/2014/main" id="{00C561EE-DEC1-9644-9F67-1E6A22369187}"/>
              </a:ext>
            </a:extLst>
          </p:cNvPr>
          <p:cNvSpPr>
            <a:spLocks noGrp="1"/>
          </p:cNvSpPr>
          <p:nvPr>
            <p:ph type="body" sz="quarter" idx="16"/>
          </p:nvPr>
        </p:nvSpPr>
        <p:spPr>
          <a:xfrm>
            <a:off x="511173" y="3576937"/>
            <a:ext cx="3667286" cy="2393145"/>
          </a:xfrm>
        </p:spPr>
        <p:txBody>
          <a:bodyPr/>
          <a:lstStyle/>
          <a:p>
            <a:endParaRPr lang="en-US"/>
          </a:p>
        </p:txBody>
      </p:sp>
      <p:sp>
        <p:nvSpPr>
          <p:cNvPr id="8" name="Text Placeholder 7">
            <a:extLst>
              <a:ext uri="{FF2B5EF4-FFF2-40B4-BE49-F238E27FC236}">
                <a16:creationId xmlns:a16="http://schemas.microsoft.com/office/drawing/2014/main" id="{3783DD05-F79B-B34F-B3A9-22A9468B7484}"/>
              </a:ext>
            </a:extLst>
          </p:cNvPr>
          <p:cNvSpPr>
            <a:spLocks noGrp="1"/>
          </p:cNvSpPr>
          <p:nvPr>
            <p:ph type="body" sz="quarter" idx="15"/>
          </p:nvPr>
        </p:nvSpPr>
        <p:spPr>
          <a:xfrm>
            <a:off x="4325062" y="3599727"/>
            <a:ext cx="3667285" cy="196408"/>
          </a:xfrm>
        </p:spPr>
        <p:txBody>
          <a:bodyPr/>
          <a:lstStyle/>
          <a:p>
            <a:endParaRPr lang="en-US"/>
          </a:p>
        </p:txBody>
      </p:sp>
      <p:sp>
        <p:nvSpPr>
          <p:cNvPr id="9" name="Text Placeholder 8">
            <a:extLst>
              <a:ext uri="{FF2B5EF4-FFF2-40B4-BE49-F238E27FC236}">
                <a16:creationId xmlns:a16="http://schemas.microsoft.com/office/drawing/2014/main" id="{F2AA46E6-8ED4-0749-AEE7-AFB019E8BCD2}"/>
              </a:ext>
            </a:extLst>
          </p:cNvPr>
          <p:cNvSpPr>
            <a:spLocks noGrp="1"/>
          </p:cNvSpPr>
          <p:nvPr>
            <p:ph type="body" sz="quarter" idx="17"/>
          </p:nvPr>
        </p:nvSpPr>
        <p:spPr>
          <a:xfrm>
            <a:off x="4346257" y="3903301"/>
            <a:ext cx="3667286" cy="2066782"/>
          </a:xfrm>
        </p:spPr>
        <p:txBody>
          <a:bodyPr/>
          <a:lstStyle/>
          <a:p>
            <a:endParaRPr lang="en-US" dirty="0"/>
          </a:p>
        </p:txBody>
      </p:sp>
      <p:cxnSp>
        <p:nvCxnSpPr>
          <p:cNvPr id="12" name="Straight Connector 11">
            <a:extLst>
              <a:ext uri="{FF2B5EF4-FFF2-40B4-BE49-F238E27FC236}">
                <a16:creationId xmlns:a16="http://schemas.microsoft.com/office/drawing/2014/main" id="{25EDB6E9-2DED-4C48-AF5D-C87E0ED3F67D}"/>
              </a:ext>
            </a:extLst>
          </p:cNvPr>
          <p:cNvCxnSpPr/>
          <p:nvPr/>
        </p:nvCxnSpPr>
        <p:spPr>
          <a:xfrm>
            <a:off x="428979" y="6051479"/>
            <a:ext cx="11129447" cy="0"/>
          </a:xfrm>
          <a:prstGeom prst="line">
            <a:avLst/>
          </a:prstGeom>
          <a:ln w="19050">
            <a:solidFill>
              <a:schemeClr val="tx1">
                <a:lumMod val="10000"/>
              </a:schemeClr>
            </a:solidFill>
          </a:ln>
        </p:spPr>
        <p:style>
          <a:lnRef idx="1">
            <a:schemeClr val="accent1"/>
          </a:lnRef>
          <a:fillRef idx="0">
            <a:schemeClr val="accent1"/>
          </a:fillRef>
          <a:effectRef idx="0">
            <a:schemeClr val="accent1"/>
          </a:effectRef>
          <a:fontRef idx="minor">
            <a:schemeClr val="tx1"/>
          </a:fontRef>
        </p:style>
      </p:cxnSp>
      <p:pic>
        <p:nvPicPr>
          <p:cNvPr id="11" name="Picture 10" descr="Logo, company name&#10;&#10;Description automatically generated">
            <a:extLst>
              <a:ext uri="{FF2B5EF4-FFF2-40B4-BE49-F238E27FC236}">
                <a16:creationId xmlns:a16="http://schemas.microsoft.com/office/drawing/2014/main" id="{840F34B0-FCD5-764E-B3DE-DAC4EEB17F13}"/>
              </a:ext>
            </a:extLst>
          </p:cNvPr>
          <p:cNvPicPr>
            <a:picLocks noChangeAspect="1"/>
          </p:cNvPicPr>
          <p:nvPr/>
        </p:nvPicPr>
        <p:blipFill>
          <a:blip r:embed="rId2"/>
          <a:stretch>
            <a:fillRect/>
          </a:stretch>
        </p:blipFill>
        <p:spPr>
          <a:xfrm>
            <a:off x="10710236" y="6132876"/>
            <a:ext cx="848190" cy="601444"/>
          </a:xfrm>
          <a:prstGeom prst="rect">
            <a:avLst/>
          </a:prstGeom>
        </p:spPr>
      </p:pic>
    </p:spTree>
    <p:extLst>
      <p:ext uri="{BB962C8B-B14F-4D97-AF65-F5344CB8AC3E}">
        <p14:creationId xmlns:p14="http://schemas.microsoft.com/office/powerpoint/2010/main" val="20641966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98634DC-0F2A-1441-91BA-B230F9B799E6}"/>
              </a:ext>
            </a:extLst>
          </p:cNvPr>
          <p:cNvSpPr>
            <a:spLocks noGrp="1"/>
          </p:cNvSpPr>
          <p:nvPr>
            <p:ph type="dt" sz="half" idx="10"/>
          </p:nvPr>
        </p:nvSpPr>
        <p:spPr/>
        <p:txBody>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9A46A99E-64B8-D042-9B72-9BC7BDE71B49}"/>
              </a:ext>
            </a:extLst>
          </p:cNvPr>
          <p:cNvSpPr>
            <a:spLocks noGrp="1"/>
          </p:cNvSpPr>
          <p:nvPr>
            <p:ph type="ftr" sz="quarter" idx="11"/>
          </p:nvPr>
        </p:nvSpPr>
        <p:spPr/>
        <p:txBody>
          <a:bodyPr/>
          <a:lstStyle/>
          <a:p>
            <a:r>
              <a:rPr lang="en-US"/>
              <a:t>CTS Presentation</a:t>
            </a:r>
          </a:p>
        </p:txBody>
      </p:sp>
      <p:sp>
        <p:nvSpPr>
          <p:cNvPr id="4" name="Slide Number Placeholder 3">
            <a:extLst>
              <a:ext uri="{FF2B5EF4-FFF2-40B4-BE49-F238E27FC236}">
                <a16:creationId xmlns:a16="http://schemas.microsoft.com/office/drawing/2014/main" id="{56D9B00C-6312-5744-B51A-656921A5D41B}"/>
              </a:ext>
            </a:extLst>
          </p:cNvPr>
          <p:cNvSpPr>
            <a:spLocks noGrp="1"/>
          </p:cNvSpPr>
          <p:nvPr>
            <p:ph type="sldNum" sz="quarter" idx="4"/>
          </p:nvPr>
        </p:nvSpPr>
        <p:spPr/>
        <p:txBody>
          <a:bodyPr/>
          <a:lstStyle/>
          <a:p>
            <a:fld id="{B48947D2-3440-F445-B42F-D8A3DD5A68BB}" type="slidenum">
              <a:rPr lang="en-US" smtClean="0"/>
              <a:pPr/>
              <a:t>24</a:t>
            </a:fld>
            <a:endParaRPr lang="en-US" dirty="0"/>
          </a:p>
        </p:txBody>
      </p:sp>
      <p:sp>
        <p:nvSpPr>
          <p:cNvPr id="30" name="Title 29">
            <a:extLst>
              <a:ext uri="{FF2B5EF4-FFF2-40B4-BE49-F238E27FC236}">
                <a16:creationId xmlns:a16="http://schemas.microsoft.com/office/drawing/2014/main" id="{DDEB3BF9-10FE-8442-A48C-96E5D99B8F9A}"/>
              </a:ext>
            </a:extLst>
          </p:cNvPr>
          <p:cNvSpPr>
            <a:spLocks noGrp="1"/>
          </p:cNvSpPr>
          <p:nvPr>
            <p:ph type="title"/>
          </p:nvPr>
        </p:nvSpPr>
        <p:spPr/>
        <p:txBody>
          <a:bodyPr/>
          <a:lstStyle/>
          <a:p>
            <a:r>
              <a:rPr lang="en-AU" dirty="0"/>
              <a:t>Thank you</a:t>
            </a:r>
            <a:endParaRPr lang="en-US" dirty="0"/>
          </a:p>
        </p:txBody>
      </p:sp>
      <p:sp>
        <p:nvSpPr>
          <p:cNvPr id="31" name="Text Placeholder 30">
            <a:extLst>
              <a:ext uri="{FF2B5EF4-FFF2-40B4-BE49-F238E27FC236}">
                <a16:creationId xmlns:a16="http://schemas.microsoft.com/office/drawing/2014/main" id="{F5F36216-5DBD-AA43-875B-334062E78884}"/>
              </a:ext>
            </a:extLst>
          </p:cNvPr>
          <p:cNvSpPr>
            <a:spLocks noGrp="1"/>
          </p:cNvSpPr>
          <p:nvPr>
            <p:ph type="body" sz="quarter" idx="12"/>
          </p:nvPr>
        </p:nvSpPr>
        <p:spPr/>
        <p:txBody>
          <a:bodyPr/>
          <a:lstStyle/>
          <a:p>
            <a:r>
              <a:rPr lang="en-AU" dirty="0"/>
              <a:t>John Smith</a:t>
            </a:r>
            <a:br>
              <a:rPr lang="en-AU" dirty="0"/>
            </a:br>
            <a:r>
              <a:rPr lang="en-AU" dirty="0"/>
              <a:t>Consulting</a:t>
            </a:r>
          </a:p>
          <a:p>
            <a:r>
              <a:rPr lang="en-AU" dirty="0" err="1"/>
              <a:t>john@ctsav.com.au</a:t>
            </a:r>
            <a:br>
              <a:rPr lang="en-AU" dirty="0"/>
            </a:br>
            <a:r>
              <a:rPr lang="en-AU" dirty="0"/>
              <a:t>M. 0400 000 000</a:t>
            </a:r>
          </a:p>
        </p:txBody>
      </p:sp>
      <p:sp>
        <p:nvSpPr>
          <p:cNvPr id="32" name="Text Placeholder 31">
            <a:extLst>
              <a:ext uri="{FF2B5EF4-FFF2-40B4-BE49-F238E27FC236}">
                <a16:creationId xmlns:a16="http://schemas.microsoft.com/office/drawing/2014/main" id="{E92C5B0F-2E1C-3B4E-BD70-E14B3799215C}"/>
              </a:ext>
            </a:extLst>
          </p:cNvPr>
          <p:cNvSpPr>
            <a:spLocks noGrp="1"/>
          </p:cNvSpPr>
          <p:nvPr>
            <p:ph type="body" sz="quarter" idx="13"/>
          </p:nvPr>
        </p:nvSpPr>
        <p:spPr/>
        <p:txBody>
          <a:bodyPr/>
          <a:lstStyle/>
          <a:p>
            <a:r>
              <a:rPr lang="en-US" dirty="0"/>
              <a:t>Suite 201-203, Level 2</a:t>
            </a:r>
            <a:br>
              <a:rPr lang="en-US" dirty="0"/>
            </a:br>
            <a:r>
              <a:rPr lang="en-US" dirty="0"/>
              <a:t>50 Clarence Street,</a:t>
            </a:r>
            <a:br>
              <a:rPr lang="en-US" dirty="0"/>
            </a:br>
            <a:r>
              <a:rPr lang="en-US" dirty="0"/>
              <a:t>Sydney, NSW 2000</a:t>
            </a:r>
          </a:p>
          <a:p>
            <a:r>
              <a:rPr lang="en-AU" dirty="0"/>
              <a:t>1300 283 247</a:t>
            </a:r>
            <a:br>
              <a:rPr lang="en-AU" dirty="0"/>
            </a:br>
            <a:r>
              <a:rPr lang="en-AU" dirty="0" err="1"/>
              <a:t>info@ctsav.com.au</a:t>
            </a:r>
            <a:endParaRPr lang="en-AU" dirty="0"/>
          </a:p>
          <a:p>
            <a:r>
              <a:rPr lang="en-AU" b="1" dirty="0" err="1">
                <a:solidFill>
                  <a:schemeClr val="accent2"/>
                </a:solidFill>
              </a:rPr>
              <a:t>ctsav.com.au</a:t>
            </a:r>
            <a:endParaRPr lang="en-AU" b="1" dirty="0">
              <a:solidFill>
                <a:schemeClr val="accent2"/>
              </a:solidFill>
            </a:endParaRPr>
          </a:p>
          <a:p>
            <a:endParaRPr lang="en-US" dirty="0"/>
          </a:p>
        </p:txBody>
      </p:sp>
    </p:spTree>
    <p:extLst>
      <p:ext uri="{BB962C8B-B14F-4D97-AF65-F5344CB8AC3E}">
        <p14:creationId xmlns:p14="http://schemas.microsoft.com/office/powerpoint/2010/main" val="20874020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F6FDFA-C37F-8549-816A-D947EAB982D4}"/>
              </a:ext>
            </a:extLst>
          </p:cNvPr>
          <p:cNvSpPr>
            <a:spLocks noGrp="1"/>
          </p:cNvSpPr>
          <p:nvPr>
            <p:ph type="title"/>
          </p:nvPr>
        </p:nvSpPr>
        <p:spPr/>
        <p:txBody>
          <a:bodyPr/>
          <a:lstStyle/>
          <a:p>
            <a:r>
              <a:rPr lang="en-AU" dirty="0"/>
              <a:t>Presentation</a:t>
            </a:r>
            <a:endParaRPr lang="en-US" dirty="0"/>
          </a:p>
        </p:txBody>
      </p:sp>
      <p:sp>
        <p:nvSpPr>
          <p:cNvPr id="3" name="Text Placeholder 2">
            <a:extLst>
              <a:ext uri="{FF2B5EF4-FFF2-40B4-BE49-F238E27FC236}">
                <a16:creationId xmlns:a16="http://schemas.microsoft.com/office/drawing/2014/main" id="{8D591EF2-D262-8A4E-8635-8A5A3351644E}"/>
              </a:ext>
            </a:extLst>
          </p:cNvPr>
          <p:cNvSpPr>
            <a:spLocks noGrp="1"/>
          </p:cNvSpPr>
          <p:nvPr>
            <p:ph type="body" sz="quarter" idx="10"/>
          </p:nvPr>
        </p:nvSpPr>
        <p:spPr/>
        <p:txBody>
          <a:bodyPr/>
          <a:lstStyle/>
          <a:p>
            <a:r>
              <a:rPr lang="en-AU" dirty="0"/>
              <a:t>24 JUNE 2021</a:t>
            </a:r>
          </a:p>
        </p:txBody>
      </p:sp>
    </p:spTree>
    <p:extLst>
      <p:ext uri="{BB962C8B-B14F-4D97-AF65-F5344CB8AC3E}">
        <p14:creationId xmlns:p14="http://schemas.microsoft.com/office/powerpoint/2010/main" val="39318170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1E5160D-5796-5946-8AD6-6A372D620BCE}"/>
              </a:ext>
            </a:extLst>
          </p:cNvPr>
          <p:cNvSpPr>
            <a:spLocks noGrp="1"/>
          </p:cNvSpPr>
          <p:nvPr>
            <p:ph type="dt" sz="half" idx="10"/>
          </p:nvPr>
        </p:nvSpPr>
        <p:spPr/>
        <p:txBody>
          <a:bodyPr/>
          <a:lstStyle/>
          <a:p>
            <a:fld id="{998C7097-34BD-A34A-BE8C-2C9B544DEB12}" type="datetime4">
              <a:rPr lang="en-AU" smtClean="0"/>
              <a:t>28 July 2021</a:t>
            </a:fld>
            <a:endParaRPr lang="en-US" dirty="0"/>
          </a:p>
        </p:txBody>
      </p:sp>
      <p:sp>
        <p:nvSpPr>
          <p:cNvPr id="4" name="Footer Placeholder 3">
            <a:extLst>
              <a:ext uri="{FF2B5EF4-FFF2-40B4-BE49-F238E27FC236}">
                <a16:creationId xmlns:a16="http://schemas.microsoft.com/office/drawing/2014/main" id="{185D5199-9EEE-1A46-9978-01452AECB9CD}"/>
              </a:ext>
            </a:extLst>
          </p:cNvPr>
          <p:cNvSpPr>
            <a:spLocks noGrp="1"/>
          </p:cNvSpPr>
          <p:nvPr>
            <p:ph type="ftr" sz="quarter" idx="11"/>
          </p:nvPr>
        </p:nvSpPr>
        <p:spPr/>
        <p:txBody>
          <a:bodyPr/>
          <a:lstStyle/>
          <a:p>
            <a:r>
              <a:rPr lang="en-US"/>
              <a:t>CTS Presentation</a:t>
            </a:r>
            <a:endParaRPr lang="en-US" dirty="0"/>
          </a:p>
        </p:txBody>
      </p:sp>
      <p:sp>
        <p:nvSpPr>
          <p:cNvPr id="5" name="Slide Number Placeholder 4">
            <a:extLst>
              <a:ext uri="{FF2B5EF4-FFF2-40B4-BE49-F238E27FC236}">
                <a16:creationId xmlns:a16="http://schemas.microsoft.com/office/drawing/2014/main" id="{0E792BDA-D05D-5648-B69E-B5B180545532}"/>
              </a:ext>
            </a:extLst>
          </p:cNvPr>
          <p:cNvSpPr>
            <a:spLocks noGrp="1"/>
          </p:cNvSpPr>
          <p:nvPr>
            <p:ph type="sldNum" sz="quarter" idx="4"/>
          </p:nvPr>
        </p:nvSpPr>
        <p:spPr/>
        <p:txBody>
          <a:bodyPr/>
          <a:lstStyle/>
          <a:p>
            <a:fld id="{B48947D2-3440-F445-B42F-D8A3DD5A68BB}" type="slidenum">
              <a:rPr lang="en-US" smtClean="0"/>
              <a:pPr/>
              <a:t>26</a:t>
            </a:fld>
            <a:endParaRPr lang="en-US" dirty="0"/>
          </a:p>
        </p:txBody>
      </p:sp>
      <p:sp>
        <p:nvSpPr>
          <p:cNvPr id="6" name="Title 5">
            <a:extLst>
              <a:ext uri="{FF2B5EF4-FFF2-40B4-BE49-F238E27FC236}">
                <a16:creationId xmlns:a16="http://schemas.microsoft.com/office/drawing/2014/main" id="{993EE20D-04AA-B04E-9F88-678C12980E5C}"/>
              </a:ext>
            </a:extLst>
          </p:cNvPr>
          <p:cNvSpPr>
            <a:spLocks noGrp="1"/>
          </p:cNvSpPr>
          <p:nvPr>
            <p:ph type="title"/>
          </p:nvPr>
        </p:nvSpPr>
        <p:spPr/>
        <p:txBody>
          <a:bodyPr/>
          <a:lstStyle/>
          <a:p>
            <a:r>
              <a:rPr lang="en-AU" dirty="0"/>
              <a:t>Today’s Agenda</a:t>
            </a:r>
            <a:endParaRPr lang="en-US" dirty="0"/>
          </a:p>
        </p:txBody>
      </p:sp>
      <p:sp>
        <p:nvSpPr>
          <p:cNvPr id="7" name="Text Placeholder 6">
            <a:extLst>
              <a:ext uri="{FF2B5EF4-FFF2-40B4-BE49-F238E27FC236}">
                <a16:creationId xmlns:a16="http://schemas.microsoft.com/office/drawing/2014/main" id="{DDFDB792-5887-A14C-9F0A-8A503249F703}"/>
              </a:ext>
            </a:extLst>
          </p:cNvPr>
          <p:cNvSpPr>
            <a:spLocks noGrp="1"/>
          </p:cNvSpPr>
          <p:nvPr>
            <p:ph type="body" sz="quarter" idx="12"/>
          </p:nvPr>
        </p:nvSpPr>
        <p:spPr/>
        <p:txBody>
          <a:bodyPr/>
          <a:lstStyle/>
          <a:p>
            <a:r>
              <a:rPr lang="en-AU" dirty="0">
                <a:solidFill>
                  <a:schemeClr val="tx2"/>
                </a:solidFill>
              </a:rPr>
              <a:t>01</a:t>
            </a:r>
            <a:r>
              <a:rPr lang="en-AU" dirty="0"/>
              <a:t>	Lorem ipsum</a:t>
            </a:r>
          </a:p>
          <a:p>
            <a:r>
              <a:rPr lang="en-AU" dirty="0">
                <a:solidFill>
                  <a:schemeClr val="tx2"/>
                </a:solidFill>
              </a:rPr>
              <a:t>02</a:t>
            </a:r>
            <a:r>
              <a:rPr lang="en-AU" dirty="0"/>
              <a:t> 	Lorem ipsum</a:t>
            </a:r>
          </a:p>
          <a:p>
            <a:r>
              <a:rPr lang="en-AU" dirty="0">
                <a:solidFill>
                  <a:schemeClr val="tx2"/>
                </a:solidFill>
              </a:rPr>
              <a:t>03 </a:t>
            </a:r>
            <a:r>
              <a:rPr lang="en-AU" dirty="0"/>
              <a:t>	Lorem ipsum</a:t>
            </a:r>
          </a:p>
          <a:p>
            <a:r>
              <a:rPr lang="en-AU" dirty="0">
                <a:solidFill>
                  <a:schemeClr val="tx2"/>
                </a:solidFill>
              </a:rPr>
              <a:t>04</a:t>
            </a:r>
            <a:r>
              <a:rPr lang="en-AU" dirty="0"/>
              <a:t> 	Lorem ipsum</a:t>
            </a:r>
          </a:p>
          <a:p>
            <a:r>
              <a:rPr lang="en-AU" dirty="0">
                <a:solidFill>
                  <a:schemeClr val="tx2"/>
                </a:solidFill>
              </a:rPr>
              <a:t>05</a:t>
            </a:r>
            <a:r>
              <a:rPr lang="en-AU" dirty="0"/>
              <a:t> 	Lorem ipsum</a:t>
            </a:r>
          </a:p>
          <a:p>
            <a:r>
              <a:rPr lang="en-AU" dirty="0">
                <a:solidFill>
                  <a:schemeClr val="tx2"/>
                </a:solidFill>
              </a:rPr>
              <a:t>06</a:t>
            </a:r>
            <a:r>
              <a:rPr lang="en-AU" dirty="0"/>
              <a:t> 	Lorem ipsum</a:t>
            </a:r>
          </a:p>
          <a:p>
            <a:endParaRPr lang="en-US" dirty="0"/>
          </a:p>
        </p:txBody>
      </p:sp>
    </p:spTree>
    <p:extLst>
      <p:ext uri="{BB962C8B-B14F-4D97-AF65-F5344CB8AC3E}">
        <p14:creationId xmlns:p14="http://schemas.microsoft.com/office/powerpoint/2010/main" val="479979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EFA611F-E984-F64A-A247-392AF606B694}"/>
              </a:ext>
            </a:extLst>
          </p:cNvPr>
          <p:cNvSpPr>
            <a:spLocks noGrp="1"/>
          </p:cNvSpPr>
          <p:nvPr>
            <p:ph type="title"/>
          </p:nvPr>
        </p:nvSpPr>
        <p:spPr>
          <a:xfrm>
            <a:off x="511175" y="413564"/>
            <a:ext cx="4461518" cy="2863892"/>
          </a:xfrm>
        </p:spPr>
        <p:txBody>
          <a:bodyPr/>
          <a:lstStyle/>
          <a:p>
            <a:r>
              <a:rPr lang="en-AU" dirty="0">
                <a:solidFill>
                  <a:schemeClr val="bg2"/>
                </a:solidFill>
              </a:rPr>
              <a:t>Delivering engaging experience for  customers</a:t>
            </a:r>
            <a:endParaRPr lang="en-US" dirty="0">
              <a:solidFill>
                <a:schemeClr val="bg2"/>
              </a:solidFill>
            </a:endParaRPr>
          </a:p>
        </p:txBody>
      </p:sp>
      <p:sp>
        <p:nvSpPr>
          <p:cNvPr id="3" name="Date Placeholder 2">
            <a:extLst>
              <a:ext uri="{FF2B5EF4-FFF2-40B4-BE49-F238E27FC236}">
                <a16:creationId xmlns:a16="http://schemas.microsoft.com/office/drawing/2014/main" id="{E9A10DB5-8192-C145-840F-BEBA4E1EF4FC}"/>
              </a:ext>
            </a:extLst>
          </p:cNvPr>
          <p:cNvSpPr>
            <a:spLocks noGrp="1"/>
          </p:cNvSpPr>
          <p:nvPr>
            <p:ph type="dt" sz="half" idx="10"/>
          </p:nvPr>
        </p:nvSpPr>
        <p:spPr/>
        <p:txBody>
          <a:bodyPr/>
          <a:lstStyle/>
          <a:p>
            <a:fld id="{DD06446A-5AF7-8D4A-804A-CA5ECF2F19B6}" type="datetime4">
              <a:rPr lang="en-AU" smtClean="0"/>
              <a:t>28 July 2021</a:t>
            </a:fld>
            <a:endParaRPr lang="en-US"/>
          </a:p>
        </p:txBody>
      </p:sp>
      <p:sp>
        <p:nvSpPr>
          <p:cNvPr id="4" name="Footer Placeholder 3">
            <a:extLst>
              <a:ext uri="{FF2B5EF4-FFF2-40B4-BE49-F238E27FC236}">
                <a16:creationId xmlns:a16="http://schemas.microsoft.com/office/drawing/2014/main" id="{11611880-48AF-F84D-A0CB-8A5EEDB08D52}"/>
              </a:ext>
            </a:extLst>
          </p:cNvPr>
          <p:cNvSpPr>
            <a:spLocks noGrp="1"/>
          </p:cNvSpPr>
          <p:nvPr>
            <p:ph type="ftr" sz="quarter" idx="11"/>
          </p:nvPr>
        </p:nvSpPr>
        <p:spPr/>
        <p:txBody>
          <a:bodyPr/>
          <a:lstStyle/>
          <a:p>
            <a:r>
              <a:rPr lang="en-US"/>
              <a:t>CTS Presentation</a:t>
            </a:r>
          </a:p>
        </p:txBody>
      </p:sp>
    </p:spTree>
    <p:extLst>
      <p:ext uri="{BB962C8B-B14F-4D97-AF65-F5344CB8AC3E}">
        <p14:creationId xmlns:p14="http://schemas.microsoft.com/office/powerpoint/2010/main" val="25505269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5012578E-A991-B04C-AA09-F330FA8E3B40}"/>
              </a:ext>
            </a:extLst>
          </p:cNvPr>
          <p:cNvSpPr>
            <a:spLocks noGrp="1"/>
          </p:cNvSpPr>
          <p:nvPr>
            <p:ph type="dt" sz="half" idx="10"/>
          </p:nvPr>
        </p:nvSpPr>
        <p:spPr/>
        <p:txBody>
          <a:bodyPr/>
          <a:lstStyle/>
          <a:p>
            <a:fld id="{998C7097-34BD-A34A-BE8C-2C9B544DEB12}" type="datetime4">
              <a:rPr lang="en-AU" smtClean="0"/>
              <a:t>28 July 2021</a:t>
            </a:fld>
            <a:endParaRPr lang="en-US" dirty="0"/>
          </a:p>
        </p:txBody>
      </p:sp>
      <p:sp>
        <p:nvSpPr>
          <p:cNvPr id="4" name="Footer Placeholder 3">
            <a:extLst>
              <a:ext uri="{FF2B5EF4-FFF2-40B4-BE49-F238E27FC236}">
                <a16:creationId xmlns:a16="http://schemas.microsoft.com/office/drawing/2014/main" id="{8AF34932-BD64-FE46-9093-AF3CB890B979}"/>
              </a:ext>
            </a:extLst>
          </p:cNvPr>
          <p:cNvSpPr>
            <a:spLocks noGrp="1"/>
          </p:cNvSpPr>
          <p:nvPr>
            <p:ph type="ftr" sz="quarter" idx="11"/>
          </p:nvPr>
        </p:nvSpPr>
        <p:spPr/>
        <p:txBody>
          <a:bodyPr/>
          <a:lstStyle/>
          <a:p>
            <a:r>
              <a:rPr lang="en-US"/>
              <a:t>CTS Presentation</a:t>
            </a:r>
            <a:endParaRPr lang="en-US" dirty="0"/>
          </a:p>
        </p:txBody>
      </p:sp>
      <p:sp>
        <p:nvSpPr>
          <p:cNvPr id="6" name="Title 5">
            <a:extLst>
              <a:ext uri="{FF2B5EF4-FFF2-40B4-BE49-F238E27FC236}">
                <a16:creationId xmlns:a16="http://schemas.microsoft.com/office/drawing/2014/main" id="{32089840-B719-8C43-8A4F-4084EC4374A6}"/>
              </a:ext>
            </a:extLst>
          </p:cNvPr>
          <p:cNvSpPr>
            <a:spLocks noGrp="1"/>
          </p:cNvSpPr>
          <p:nvPr>
            <p:ph type="title"/>
          </p:nvPr>
        </p:nvSpPr>
        <p:spPr/>
        <p:txBody>
          <a:bodyPr/>
          <a:lstStyle/>
          <a:p>
            <a:r>
              <a:rPr lang="en-US" dirty="0"/>
              <a:t>Heading</a:t>
            </a:r>
          </a:p>
        </p:txBody>
      </p:sp>
      <p:pic>
        <p:nvPicPr>
          <p:cNvPr id="17" name="Picture Placeholder 16">
            <a:extLst>
              <a:ext uri="{FF2B5EF4-FFF2-40B4-BE49-F238E27FC236}">
                <a16:creationId xmlns:a16="http://schemas.microsoft.com/office/drawing/2014/main" id="{1A838848-C3F2-1F41-A40F-00671104BB3A}"/>
              </a:ext>
            </a:extLst>
          </p:cNvPr>
          <p:cNvPicPr>
            <a:picLocks noGrp="1" noChangeAspect="1"/>
          </p:cNvPicPr>
          <p:nvPr>
            <p:ph type="pic" sz="quarter" idx="12"/>
          </p:nvPr>
        </p:nvPicPr>
        <p:blipFill rotWithShape="1">
          <a:blip r:embed="rId2"/>
          <a:srcRect l="20844" r="20844"/>
          <a:stretch/>
        </p:blipFill>
        <p:spPr/>
      </p:pic>
      <p:sp>
        <p:nvSpPr>
          <p:cNvPr id="8" name="Text Placeholder 7">
            <a:extLst>
              <a:ext uri="{FF2B5EF4-FFF2-40B4-BE49-F238E27FC236}">
                <a16:creationId xmlns:a16="http://schemas.microsoft.com/office/drawing/2014/main" id="{07C9A675-953E-644B-AC48-BC0A44DB8398}"/>
              </a:ext>
            </a:extLst>
          </p:cNvPr>
          <p:cNvSpPr>
            <a:spLocks noGrp="1"/>
          </p:cNvSpPr>
          <p:nvPr>
            <p:ph type="body" sz="quarter" idx="13"/>
          </p:nvPr>
        </p:nvSpPr>
        <p:spPr/>
        <p:txBody>
          <a:bodyPr/>
          <a:lstStyle/>
          <a:p>
            <a:r>
              <a:rPr lang="en-US" dirty="0"/>
              <a:t>Subhead</a:t>
            </a:r>
          </a:p>
        </p:txBody>
      </p:sp>
      <p:sp>
        <p:nvSpPr>
          <p:cNvPr id="9" name="Text Placeholder 8">
            <a:extLst>
              <a:ext uri="{FF2B5EF4-FFF2-40B4-BE49-F238E27FC236}">
                <a16:creationId xmlns:a16="http://schemas.microsoft.com/office/drawing/2014/main" id="{F121C1D6-21F8-F94E-918D-D967090981DB}"/>
              </a:ext>
            </a:extLst>
          </p:cNvPr>
          <p:cNvSpPr>
            <a:spLocks noGrp="1"/>
          </p:cNvSpPr>
          <p:nvPr>
            <p:ph type="body" sz="quarter" idx="14"/>
          </p:nvPr>
        </p:nvSpPr>
        <p:spPr>
          <a:xfrm>
            <a:off x="511175" y="1632392"/>
            <a:ext cx="4680000" cy="1585370"/>
          </a:xfrm>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a:t>
            </a:r>
            <a:br>
              <a:rPr lang="en-AU" dirty="0"/>
            </a:br>
            <a:r>
              <a:rPr lang="en-AU" dirty="0"/>
              <a:t>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a:t>
            </a:r>
            <a:br>
              <a:rPr lang="en-AU" dirty="0"/>
            </a:br>
            <a:r>
              <a:rPr lang="en-AU" dirty="0"/>
              <a:t>ex </a:t>
            </a:r>
            <a:r>
              <a:rPr lang="en-AU" dirty="0" err="1"/>
              <a:t>ea</a:t>
            </a:r>
            <a:r>
              <a:rPr lang="en-AU" dirty="0"/>
              <a:t> </a:t>
            </a:r>
            <a:r>
              <a:rPr lang="en-AU" dirty="0" err="1"/>
              <a:t>commodo</a:t>
            </a:r>
            <a:r>
              <a:rPr lang="en-AU" dirty="0"/>
              <a:t> </a:t>
            </a:r>
            <a:r>
              <a:rPr lang="en-AU" dirty="0" err="1"/>
              <a:t>consequat</a:t>
            </a:r>
            <a:r>
              <a:rPr lang="en-AU" dirty="0"/>
              <a:t>.</a:t>
            </a:r>
          </a:p>
        </p:txBody>
      </p:sp>
      <p:sp>
        <p:nvSpPr>
          <p:cNvPr id="10" name="Text Placeholder 9">
            <a:extLst>
              <a:ext uri="{FF2B5EF4-FFF2-40B4-BE49-F238E27FC236}">
                <a16:creationId xmlns:a16="http://schemas.microsoft.com/office/drawing/2014/main" id="{D7659844-49A9-4740-9B3D-BA75090CA9E8}"/>
              </a:ext>
            </a:extLst>
          </p:cNvPr>
          <p:cNvSpPr>
            <a:spLocks noGrp="1"/>
          </p:cNvSpPr>
          <p:nvPr>
            <p:ph type="body" sz="quarter" idx="15"/>
          </p:nvPr>
        </p:nvSpPr>
        <p:spPr/>
        <p:txBody>
          <a:bodyPr/>
          <a:lstStyle/>
          <a:p>
            <a:r>
              <a:rPr lang="en-AU" dirty="0"/>
              <a:t>Video Production</a:t>
            </a:r>
          </a:p>
        </p:txBody>
      </p:sp>
      <p:sp>
        <p:nvSpPr>
          <p:cNvPr id="11" name="Text Placeholder 10">
            <a:extLst>
              <a:ext uri="{FF2B5EF4-FFF2-40B4-BE49-F238E27FC236}">
                <a16:creationId xmlns:a16="http://schemas.microsoft.com/office/drawing/2014/main" id="{72858606-39CE-DF42-AD4A-9224AA831C32}"/>
              </a:ext>
            </a:extLst>
          </p:cNvPr>
          <p:cNvSpPr>
            <a:spLocks noGrp="1"/>
          </p:cNvSpPr>
          <p:nvPr>
            <p:ph type="body" sz="quarter" idx="16"/>
          </p:nvPr>
        </p:nvSpPr>
        <p:spPr/>
        <p:txBody>
          <a:bodyPr/>
          <a:lstStyle/>
          <a:p>
            <a:pPr lvl="1"/>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br>
              <a:rPr lang="en-AU" dirty="0"/>
            </a:b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a:t>
            </a:r>
            <a:r>
              <a:rPr lang="en-AU" dirty="0" err="1"/>
              <a:t>offici</a:t>
            </a:r>
            <a:r>
              <a:rPr lang="en-AU" dirty="0"/>
              <a:t> </a:t>
            </a:r>
            <a:r>
              <a:rPr lang="en-AU" dirty="0" err="1"/>
              <a:t>undi</a:t>
            </a:r>
            <a:r>
              <a:rPr lang="en-AU" dirty="0"/>
              <a:t> to que cum</a:t>
            </a:r>
            <a:br>
              <a:rPr lang="en-AU" dirty="0"/>
            </a:br>
            <a:r>
              <a:rPr lang="en-AU" dirty="0" err="1"/>
              <a:t>faccullati</a:t>
            </a:r>
            <a:r>
              <a:rPr lang="en-AU" dirty="0"/>
              <a:t> </a:t>
            </a:r>
            <a:r>
              <a:rPr lang="en-AU" dirty="0" err="1"/>
              <a:t>adi</a:t>
            </a:r>
            <a:r>
              <a:rPr lang="en-AU" dirty="0"/>
              <a:t> </a:t>
            </a:r>
            <a:r>
              <a:rPr lang="en-AU" dirty="0" err="1"/>
              <a:t>nos</a:t>
            </a:r>
            <a:endParaRPr lang="en-AU" dirty="0"/>
          </a:p>
          <a:p>
            <a:pPr lvl="1"/>
            <a:r>
              <a:rPr lang="en-AU" dirty="0"/>
              <a:t>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Luptatquae</a:t>
            </a:r>
            <a:br>
              <a:rPr lang="en-AU" dirty="0"/>
            </a:br>
            <a:r>
              <a:rPr lang="en-AU" dirty="0" err="1"/>
              <a:t>premporum</a:t>
            </a:r>
            <a:r>
              <a:rPr lang="en-AU" dirty="0"/>
              <a:t> </a:t>
            </a:r>
            <a:r>
              <a:rPr lang="en-AU" dirty="0" err="1"/>
              <a:t>erspe</a:t>
            </a:r>
            <a:r>
              <a:rPr lang="en-AU" dirty="0"/>
              <a:t> </a:t>
            </a:r>
            <a:r>
              <a:rPr lang="en-AU" dirty="0" err="1"/>
              <a:t>eos</a:t>
            </a:r>
            <a:r>
              <a:rPr lang="en-AU" dirty="0"/>
              <a:t> </a:t>
            </a:r>
            <a:r>
              <a:rPr lang="en-AU" dirty="0" err="1"/>
              <a:t>secab</a:t>
            </a:r>
            <a:r>
              <a:rPr lang="en-AU" dirty="0"/>
              <a:t> </a:t>
            </a:r>
            <a:r>
              <a:rPr lang="en-AU" dirty="0" err="1"/>
              <a:t>ipsae</a:t>
            </a:r>
            <a:r>
              <a:rPr lang="en-AU" dirty="0"/>
              <a:t> </a:t>
            </a:r>
            <a:r>
              <a:rPr lang="en-AU" dirty="0" err="1"/>
              <a:t>voluptae</a:t>
            </a:r>
            <a:endParaRPr lang="en-AU" dirty="0"/>
          </a:p>
          <a:p>
            <a:pPr lvl="1"/>
            <a:r>
              <a:rPr lang="en-AU" dirty="0" err="1"/>
              <a:t>Venis</a:t>
            </a:r>
            <a:r>
              <a:rPr lang="en-AU" dirty="0"/>
              <a:t> </a:t>
            </a:r>
            <a:r>
              <a:rPr lang="en-AU" dirty="0" err="1"/>
              <a:t>ulloribusam</a:t>
            </a:r>
            <a:r>
              <a:rPr lang="en-AU" dirty="0"/>
              <a:t>, </a:t>
            </a:r>
            <a:r>
              <a:rPr lang="en-AU" dirty="0" err="1"/>
              <a:t>cupta</a:t>
            </a:r>
            <a:r>
              <a:rPr lang="en-AU" dirty="0"/>
              <a:t> </a:t>
            </a:r>
            <a:r>
              <a:rPr lang="en-AU" dirty="0" err="1"/>
              <a:t>venet</a:t>
            </a:r>
            <a:r>
              <a:rPr lang="en-AU" dirty="0"/>
              <a:t>, </a:t>
            </a:r>
            <a:r>
              <a:rPr lang="en-AU" dirty="0" err="1"/>
              <a:t>odit</a:t>
            </a:r>
            <a:r>
              <a:rPr lang="en-AU" dirty="0"/>
              <a:t> </a:t>
            </a:r>
            <a:r>
              <a:rPr lang="en-AU" dirty="0" err="1"/>
              <a:t>aut</a:t>
            </a:r>
            <a:r>
              <a:rPr lang="en-AU" dirty="0"/>
              <a:t> ex</a:t>
            </a:r>
            <a:br>
              <a:rPr lang="en-AU" dirty="0"/>
            </a:br>
            <a:r>
              <a:rPr lang="en-AU" dirty="0" err="1"/>
              <a:t>eatquae</a:t>
            </a:r>
            <a:r>
              <a:rPr lang="en-AU" dirty="0"/>
              <a:t> </a:t>
            </a:r>
            <a:r>
              <a:rPr lang="en-AU" dirty="0" err="1"/>
              <a:t>ritiatia</a:t>
            </a:r>
            <a:r>
              <a:rPr lang="en-AU" dirty="0"/>
              <a:t> </a:t>
            </a:r>
            <a:r>
              <a:rPr lang="en-AU" dirty="0" err="1"/>
              <a:t>ipitis</a:t>
            </a:r>
            <a:endParaRPr lang="en-AU" dirty="0"/>
          </a:p>
        </p:txBody>
      </p:sp>
      <p:sp>
        <p:nvSpPr>
          <p:cNvPr id="12" name="Text Placeholder 11">
            <a:extLst>
              <a:ext uri="{FF2B5EF4-FFF2-40B4-BE49-F238E27FC236}">
                <a16:creationId xmlns:a16="http://schemas.microsoft.com/office/drawing/2014/main" id="{E87514A4-EF8D-924E-97CF-9B1C410B150E}"/>
              </a:ext>
            </a:extLst>
          </p:cNvPr>
          <p:cNvSpPr>
            <a:spLocks noGrp="1"/>
          </p:cNvSpPr>
          <p:nvPr>
            <p:ph type="body" sz="quarter" idx="17"/>
          </p:nvPr>
        </p:nvSpPr>
        <p:spPr/>
        <p:txBody>
          <a:bodyPr/>
          <a:lstStyle/>
          <a:p>
            <a:r>
              <a:rPr lang="en-US" dirty="0"/>
              <a:t>Event Production</a:t>
            </a:r>
          </a:p>
        </p:txBody>
      </p:sp>
      <p:sp>
        <p:nvSpPr>
          <p:cNvPr id="13" name="Text Placeholder 12">
            <a:extLst>
              <a:ext uri="{FF2B5EF4-FFF2-40B4-BE49-F238E27FC236}">
                <a16:creationId xmlns:a16="http://schemas.microsoft.com/office/drawing/2014/main" id="{67CB89F8-C59F-D64E-8AAF-0F18D1E8234A}"/>
              </a:ext>
            </a:extLst>
          </p:cNvPr>
          <p:cNvSpPr>
            <a:spLocks noGrp="1"/>
          </p:cNvSpPr>
          <p:nvPr>
            <p:ph type="body" sz="quarter" idx="18"/>
          </p:nvPr>
        </p:nvSpPr>
        <p:spPr/>
        <p:txBody>
          <a:bodyPr/>
          <a:lstStyle/>
          <a:p>
            <a:pPr lvl="1"/>
            <a:r>
              <a:rPr lang="en-AU" dirty="0"/>
              <a:t>ab </a:t>
            </a:r>
            <a:r>
              <a:rPr lang="en-AU" dirty="0" err="1"/>
              <a:t>inciis</a:t>
            </a:r>
            <a:r>
              <a:rPr lang="en-AU" dirty="0"/>
              <a:t> et </a:t>
            </a:r>
            <a:r>
              <a:rPr lang="en-AU" dirty="0" err="1"/>
              <a:t>faccull</a:t>
            </a:r>
            <a:r>
              <a:rPr lang="en-AU" dirty="0"/>
              <a:t> </a:t>
            </a:r>
            <a:r>
              <a:rPr lang="en-AU" dirty="0" err="1"/>
              <a:t>autesti</a:t>
            </a:r>
            <a:r>
              <a:rPr lang="en-AU" dirty="0"/>
              <a:t> </a:t>
            </a:r>
            <a:r>
              <a:rPr lang="en-AU" dirty="0" err="1"/>
              <a:t>onserepero</a:t>
            </a:r>
            <a:r>
              <a:rPr lang="en-AU" dirty="0"/>
              <a:t>.</a:t>
            </a:r>
          </a:p>
          <a:p>
            <a:pPr lvl="1"/>
            <a:r>
              <a:rPr lang="en-AU" dirty="0" err="1"/>
              <a:t>nonsequis</a:t>
            </a:r>
            <a:r>
              <a:rPr lang="en-AU" dirty="0"/>
              <a:t> </a:t>
            </a:r>
            <a:r>
              <a:rPr lang="en-AU" dirty="0" err="1"/>
              <a:t>veres</a:t>
            </a:r>
            <a:r>
              <a:rPr lang="en-AU" dirty="0"/>
              <a:t> </a:t>
            </a:r>
            <a:r>
              <a:rPr lang="en-AU" dirty="0" err="1"/>
              <a:t>consequame</a:t>
            </a:r>
            <a:r>
              <a:rPr lang="en-AU" dirty="0"/>
              <a:t> et is </a:t>
            </a:r>
            <a:r>
              <a:rPr lang="en-AU" dirty="0" err="1"/>
              <a:t>magnia</a:t>
            </a:r>
            <a:br>
              <a:rPr lang="en-AU" dirty="0"/>
            </a:br>
            <a:r>
              <a:rPr lang="en-AU" dirty="0" err="1"/>
              <a:t>doluptae</a:t>
            </a:r>
            <a:r>
              <a:rPr lang="en-AU" dirty="0"/>
              <a:t> nis </a:t>
            </a:r>
            <a:r>
              <a:rPr lang="en-AU" dirty="0" err="1"/>
              <a:t>rendaer</a:t>
            </a:r>
            <a:r>
              <a:rPr lang="en-AU" dirty="0"/>
              <a:t> </a:t>
            </a:r>
            <a:r>
              <a:rPr lang="en-AU" dirty="0" err="1"/>
              <a:t>uptium</a:t>
            </a:r>
            <a:endParaRPr lang="en-AU" dirty="0"/>
          </a:p>
          <a:p>
            <a:pPr lvl="1"/>
            <a:endParaRPr lang="en-US" dirty="0"/>
          </a:p>
        </p:txBody>
      </p:sp>
      <p:sp>
        <p:nvSpPr>
          <p:cNvPr id="5" name="Slide Number Placeholder 4">
            <a:extLst>
              <a:ext uri="{FF2B5EF4-FFF2-40B4-BE49-F238E27FC236}">
                <a16:creationId xmlns:a16="http://schemas.microsoft.com/office/drawing/2014/main" id="{2C4906E4-ED77-AE48-AE49-D353E6485A12}"/>
              </a:ext>
            </a:extLst>
          </p:cNvPr>
          <p:cNvSpPr>
            <a:spLocks noGrp="1"/>
          </p:cNvSpPr>
          <p:nvPr>
            <p:ph type="sldNum" sz="quarter" idx="4294967295"/>
          </p:nvPr>
        </p:nvSpPr>
        <p:spPr>
          <a:xfrm>
            <a:off x="12057063" y="6451600"/>
            <a:ext cx="134937" cy="138113"/>
          </a:xfrm>
        </p:spPr>
        <p:txBody>
          <a:bodyPr/>
          <a:lstStyle/>
          <a:p>
            <a:fld id="{B48947D2-3440-F445-B42F-D8A3DD5A68BB}" type="slidenum">
              <a:rPr lang="en-US" smtClean="0"/>
              <a:pPr/>
              <a:t>28</a:t>
            </a:fld>
            <a:endParaRPr lang="en-US" dirty="0"/>
          </a:p>
        </p:txBody>
      </p:sp>
    </p:spTree>
    <p:extLst>
      <p:ext uri="{BB962C8B-B14F-4D97-AF65-F5344CB8AC3E}">
        <p14:creationId xmlns:p14="http://schemas.microsoft.com/office/powerpoint/2010/main" val="15731356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FDF6E8-4763-9540-9427-F866F4D36EE6}"/>
              </a:ext>
            </a:extLst>
          </p:cNvPr>
          <p:cNvSpPr>
            <a:spLocks noGrp="1"/>
          </p:cNvSpPr>
          <p:nvPr>
            <p:ph type="dt" sz="half" idx="10"/>
          </p:nvPr>
        </p:nvSpPr>
        <p:spPr/>
        <p:txBody>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293ABF14-5182-7743-BD60-B2EF907AF611}"/>
              </a:ext>
            </a:extLst>
          </p:cNvPr>
          <p:cNvSpPr>
            <a:spLocks noGrp="1"/>
          </p:cNvSpPr>
          <p:nvPr>
            <p:ph type="ftr" sz="quarter" idx="11"/>
          </p:nvPr>
        </p:nvSpPr>
        <p:spPr/>
        <p:txBody>
          <a:bodyPr/>
          <a:lstStyle/>
          <a:p>
            <a:r>
              <a:rPr lang="en-US"/>
              <a:t>CTS Presentation</a:t>
            </a:r>
          </a:p>
        </p:txBody>
      </p:sp>
      <p:sp>
        <p:nvSpPr>
          <p:cNvPr id="4" name="Title 3">
            <a:extLst>
              <a:ext uri="{FF2B5EF4-FFF2-40B4-BE49-F238E27FC236}">
                <a16:creationId xmlns:a16="http://schemas.microsoft.com/office/drawing/2014/main" id="{42CCECB0-9B57-E44E-B516-10FFBC63575B}"/>
              </a:ext>
            </a:extLst>
          </p:cNvPr>
          <p:cNvSpPr>
            <a:spLocks noGrp="1"/>
          </p:cNvSpPr>
          <p:nvPr>
            <p:ph type="title"/>
          </p:nvPr>
        </p:nvSpPr>
        <p:spPr/>
        <p:txBody>
          <a:bodyPr/>
          <a:lstStyle/>
          <a:p>
            <a:r>
              <a:rPr lang="en-US" dirty="0"/>
              <a:t>Heading</a:t>
            </a:r>
          </a:p>
        </p:txBody>
      </p:sp>
      <p:sp>
        <p:nvSpPr>
          <p:cNvPr id="6" name="Text Placeholder 5">
            <a:extLst>
              <a:ext uri="{FF2B5EF4-FFF2-40B4-BE49-F238E27FC236}">
                <a16:creationId xmlns:a16="http://schemas.microsoft.com/office/drawing/2014/main" id="{120CF630-BAD8-4440-B63A-29408D26628D}"/>
              </a:ext>
            </a:extLst>
          </p:cNvPr>
          <p:cNvSpPr>
            <a:spLocks noGrp="1"/>
          </p:cNvSpPr>
          <p:nvPr>
            <p:ph type="body" sz="quarter" idx="13"/>
          </p:nvPr>
        </p:nvSpPr>
        <p:spPr/>
        <p:txBody>
          <a:bodyPr/>
          <a:lstStyle/>
          <a:p>
            <a:r>
              <a:rPr lang="en-US" dirty="0"/>
              <a:t>Subhead</a:t>
            </a:r>
          </a:p>
        </p:txBody>
      </p:sp>
      <p:sp>
        <p:nvSpPr>
          <p:cNvPr id="7" name="Text Placeholder 6">
            <a:extLst>
              <a:ext uri="{FF2B5EF4-FFF2-40B4-BE49-F238E27FC236}">
                <a16:creationId xmlns:a16="http://schemas.microsoft.com/office/drawing/2014/main" id="{A980F684-4203-EE4A-BBDE-694F864A93E1}"/>
              </a:ext>
            </a:extLst>
          </p:cNvPr>
          <p:cNvSpPr>
            <a:spLocks noGrp="1"/>
          </p:cNvSpPr>
          <p:nvPr>
            <p:ph type="body" sz="quarter" idx="14"/>
          </p:nvPr>
        </p:nvSpPr>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ex </a:t>
            </a:r>
            <a:r>
              <a:rPr lang="en-AU" dirty="0" err="1"/>
              <a:t>ea</a:t>
            </a:r>
            <a:r>
              <a:rPr lang="en-AU" dirty="0"/>
              <a:t> </a:t>
            </a:r>
            <a:r>
              <a:rPr lang="en-AU" dirty="0" err="1"/>
              <a:t>commodo</a:t>
            </a:r>
            <a:r>
              <a:rPr lang="en-AU" dirty="0"/>
              <a:t> </a:t>
            </a:r>
            <a:r>
              <a:rPr lang="en-AU" dirty="0" err="1"/>
              <a:t>consequat</a:t>
            </a:r>
            <a:r>
              <a:rPr lang="en-AU" dirty="0"/>
              <a:t>.</a:t>
            </a:r>
          </a:p>
          <a:p>
            <a:endParaRPr lang="en-US" dirty="0"/>
          </a:p>
        </p:txBody>
      </p:sp>
      <p:sp>
        <p:nvSpPr>
          <p:cNvPr id="12" name="Text Placeholder 11">
            <a:extLst>
              <a:ext uri="{FF2B5EF4-FFF2-40B4-BE49-F238E27FC236}">
                <a16:creationId xmlns:a16="http://schemas.microsoft.com/office/drawing/2014/main" id="{CB3E257F-CD42-3E4D-ACA1-B0F0820EB389}"/>
              </a:ext>
            </a:extLst>
          </p:cNvPr>
          <p:cNvSpPr>
            <a:spLocks noGrp="1"/>
          </p:cNvSpPr>
          <p:nvPr>
            <p:ph type="body" sz="quarter" idx="15"/>
          </p:nvPr>
        </p:nvSpPr>
        <p:spPr/>
        <p:txBody>
          <a:bodyPr/>
          <a:lstStyle/>
          <a:p>
            <a:pPr marL="90488" indent="-90488"/>
            <a:r>
              <a:rPr lang="en-AU" dirty="0"/>
              <a:t>“</a:t>
            </a:r>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r>
              <a:rPr lang="en-AU" dirty="0"/>
              <a:t> </a:t>
            </a: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office </a:t>
            </a:r>
            <a:r>
              <a:rPr lang="en-AU" dirty="0" err="1"/>
              <a:t>undi</a:t>
            </a:r>
            <a:r>
              <a:rPr lang="en-AU" dirty="0"/>
              <a:t> to que cum 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faccae</a:t>
            </a:r>
            <a:r>
              <a:rPr lang="en-AU" dirty="0"/>
              <a:t>.”</a:t>
            </a:r>
          </a:p>
        </p:txBody>
      </p:sp>
      <p:sp>
        <p:nvSpPr>
          <p:cNvPr id="13" name="Text Placeholder 12">
            <a:extLst>
              <a:ext uri="{FF2B5EF4-FFF2-40B4-BE49-F238E27FC236}">
                <a16:creationId xmlns:a16="http://schemas.microsoft.com/office/drawing/2014/main" id="{DED8D46F-0669-974B-9637-E342FC945AA6}"/>
              </a:ext>
            </a:extLst>
          </p:cNvPr>
          <p:cNvSpPr>
            <a:spLocks noGrp="1"/>
          </p:cNvSpPr>
          <p:nvPr>
            <p:ph type="body" sz="quarter" idx="16"/>
          </p:nvPr>
        </p:nvSpPr>
        <p:spPr/>
        <p:txBody>
          <a:bodyPr/>
          <a:lstStyle/>
          <a:p>
            <a:r>
              <a:rPr lang="en-AU" dirty="0"/>
              <a:t>Cones </a:t>
            </a:r>
            <a:r>
              <a:rPr lang="en-AU" dirty="0" err="1"/>
              <a:t>mo</a:t>
            </a:r>
            <a:r>
              <a:rPr lang="en-AU" dirty="0"/>
              <a:t> </a:t>
            </a:r>
            <a:r>
              <a:rPr lang="en-AU" dirty="0" err="1"/>
              <a:t>molore</a:t>
            </a:r>
            <a:r>
              <a:rPr lang="en-AU" dirty="0"/>
              <a:t> </a:t>
            </a:r>
            <a:r>
              <a:rPr lang="en-AU" dirty="0" err="1"/>
              <a:t>ipsa</a:t>
            </a:r>
            <a:r>
              <a:rPr lang="en-AU" dirty="0"/>
              <a:t> non </a:t>
            </a:r>
            <a:r>
              <a:rPr lang="en-AU" dirty="0" err="1"/>
              <a:t>reptatur</a:t>
            </a:r>
            <a:r>
              <a:rPr lang="en-AU" dirty="0"/>
              <a:t> maxim sit </a:t>
            </a:r>
            <a:r>
              <a:rPr lang="en-AU" dirty="0" err="1"/>
              <a:t>ist</a:t>
            </a:r>
            <a:r>
              <a:rPr lang="en-AU" dirty="0"/>
              <a:t> </a:t>
            </a:r>
            <a:r>
              <a:rPr lang="en-AU" dirty="0" err="1"/>
              <a:t>optatus</a:t>
            </a:r>
            <a:r>
              <a:rPr lang="en-AU" dirty="0"/>
              <a:t> </a:t>
            </a:r>
            <a:r>
              <a:rPr lang="en-AU" dirty="0" err="1"/>
              <a:t>voluptasit</a:t>
            </a:r>
            <a:r>
              <a:rPr lang="en-AU" dirty="0"/>
              <a:t> </a:t>
            </a:r>
            <a:r>
              <a:rPr lang="en-AU" dirty="0" err="1"/>
              <a:t>volenditam</a:t>
            </a:r>
            <a:r>
              <a:rPr lang="en-AU" dirty="0"/>
              <a:t>, </a:t>
            </a:r>
            <a:r>
              <a:rPr lang="en-AU" dirty="0" err="1"/>
              <a:t>volo</a:t>
            </a:r>
            <a:r>
              <a:rPr lang="en-AU" dirty="0"/>
              <a:t> </a:t>
            </a:r>
            <a:r>
              <a:rPr lang="en-AU" dirty="0" err="1"/>
              <a:t>omnihil</a:t>
            </a:r>
            <a:r>
              <a:rPr lang="en-AU" dirty="0"/>
              <a:t> </a:t>
            </a:r>
            <a:r>
              <a:rPr lang="en-AU" dirty="0" err="1"/>
              <a:t>luptatem</a:t>
            </a:r>
            <a:r>
              <a:rPr lang="en-AU" dirty="0"/>
              <a:t> </a:t>
            </a:r>
            <a:r>
              <a:rPr lang="en-AU" dirty="0" err="1"/>
              <a:t>archillestem</a:t>
            </a:r>
            <a:r>
              <a:rPr lang="en-AU" dirty="0"/>
              <a:t> </a:t>
            </a:r>
            <a:r>
              <a:rPr lang="en-AU" dirty="0" err="1"/>
              <a:t>andicte</a:t>
            </a:r>
            <a:r>
              <a:rPr lang="en-AU" dirty="0"/>
              <a:t> </a:t>
            </a:r>
            <a:r>
              <a:rPr lang="en-AU" dirty="0" err="1"/>
              <a:t>comnihi</a:t>
            </a:r>
            <a:r>
              <a:rPr lang="en-AU" dirty="0"/>
              <a:t> </a:t>
            </a:r>
            <a:r>
              <a:rPr lang="en-AU" dirty="0" err="1"/>
              <a:t>tatecae</a:t>
            </a:r>
            <a:r>
              <a:rPr lang="en-AU" dirty="0"/>
              <a:t> core qui </a:t>
            </a:r>
            <a:r>
              <a:rPr lang="en-AU" dirty="0" err="1"/>
              <a:t>rerat</a:t>
            </a:r>
            <a:r>
              <a:rPr lang="en-AU" dirty="0"/>
              <a:t>.  </a:t>
            </a:r>
            <a:r>
              <a:rPr lang="en-AU" dirty="0" err="1"/>
              <a:t>Quas</a:t>
            </a:r>
            <a:r>
              <a:rPr lang="en-AU" dirty="0"/>
              <a:t> </a:t>
            </a:r>
            <a:r>
              <a:rPr lang="en-AU" dirty="0" err="1"/>
              <a:t>magnim</a:t>
            </a:r>
            <a:r>
              <a:rPr lang="en-AU" dirty="0"/>
              <a:t> </a:t>
            </a:r>
            <a:r>
              <a:rPr lang="en-AU" dirty="0" err="1"/>
              <a:t>eturibus</a:t>
            </a:r>
            <a:r>
              <a:rPr lang="en-AU" dirty="0"/>
              <a:t> </a:t>
            </a:r>
            <a:r>
              <a:rPr lang="en-AU" dirty="0" err="1"/>
              <a:t>aliquam</a:t>
            </a:r>
            <a:r>
              <a:rPr lang="en-AU" dirty="0"/>
              <a:t>, </a:t>
            </a:r>
            <a:r>
              <a:rPr lang="en-AU" dirty="0" err="1"/>
              <a:t>ut</a:t>
            </a:r>
            <a:r>
              <a:rPr lang="en-AU" dirty="0"/>
              <a:t> </a:t>
            </a:r>
            <a:r>
              <a:rPr lang="en-AU" dirty="0" err="1"/>
              <a:t>voluptatia</a:t>
            </a:r>
            <a:r>
              <a:rPr lang="en-AU" dirty="0"/>
              <a:t> plate </a:t>
            </a:r>
            <a:r>
              <a:rPr lang="en-AU" dirty="0" err="1"/>
              <a:t>opta</a:t>
            </a:r>
            <a:r>
              <a:rPr lang="en-AU" dirty="0"/>
              <a:t> </a:t>
            </a:r>
            <a:r>
              <a:rPr lang="en-AU" dirty="0" err="1"/>
              <a:t>quatur</a:t>
            </a:r>
            <a:r>
              <a:rPr lang="en-AU" dirty="0"/>
              <a:t> </a:t>
            </a:r>
            <a:r>
              <a:rPr lang="en-AU" dirty="0" err="1"/>
              <a:t>modi</a:t>
            </a:r>
            <a:r>
              <a:rPr lang="en-AU" dirty="0"/>
              <a:t> arum que </a:t>
            </a:r>
            <a:r>
              <a:rPr lang="en-AU" dirty="0" err="1"/>
              <a:t>nostibus</a:t>
            </a:r>
            <a:r>
              <a:rPr lang="en-AU" dirty="0"/>
              <a:t> maxim qui sum </a:t>
            </a:r>
            <a:r>
              <a:rPr lang="en-AU" dirty="0" err="1"/>
              <a:t>eictate</a:t>
            </a:r>
            <a:r>
              <a:rPr lang="en-AU" dirty="0"/>
              <a:t> </a:t>
            </a:r>
            <a:r>
              <a:rPr lang="en-AU" dirty="0" err="1"/>
              <a:t>voluptur</a:t>
            </a:r>
            <a:r>
              <a:rPr lang="en-AU" dirty="0"/>
              <a:t> </a:t>
            </a:r>
            <a:r>
              <a:rPr lang="en-AU" dirty="0" err="1"/>
              <a:t>autaescim</a:t>
            </a:r>
            <a:r>
              <a:rPr lang="en-AU" dirty="0"/>
              <a:t> </a:t>
            </a:r>
            <a:r>
              <a:rPr lang="en-AU" dirty="0" err="1"/>
              <a:t>si</a:t>
            </a:r>
            <a:r>
              <a:rPr lang="en-AU" dirty="0"/>
              <a:t> </a:t>
            </a:r>
            <a:r>
              <a:rPr lang="en-AU" dirty="0" err="1"/>
              <a:t>iunt</a:t>
            </a:r>
            <a:r>
              <a:rPr lang="en-AU" dirty="0"/>
              <a:t>. </a:t>
            </a:r>
            <a:r>
              <a:rPr lang="en-AU" dirty="0" err="1"/>
              <a:t>Eque</a:t>
            </a:r>
            <a:r>
              <a:rPr lang="en-AU" dirty="0"/>
              <a:t> </a:t>
            </a:r>
            <a:r>
              <a:rPr lang="en-AU" dirty="0" err="1"/>
              <a:t>sa</a:t>
            </a:r>
            <a:r>
              <a:rPr lang="en-AU" dirty="0"/>
              <a:t> </a:t>
            </a:r>
            <a:r>
              <a:rPr lang="en-AU" dirty="0" err="1"/>
              <a:t>eaqui</a:t>
            </a:r>
            <a:r>
              <a:rPr lang="en-AU" dirty="0"/>
              <a:t> </a:t>
            </a:r>
            <a:r>
              <a:rPr lang="en-AU" dirty="0" err="1"/>
              <a:t>bernatio</a:t>
            </a:r>
            <a:r>
              <a:rPr lang="en-AU" dirty="0"/>
              <a:t>. Et </a:t>
            </a:r>
            <a:r>
              <a:rPr lang="en-AU" dirty="0" err="1"/>
              <a:t>quis</a:t>
            </a:r>
            <a:r>
              <a:rPr lang="en-AU" dirty="0"/>
              <a:t> </a:t>
            </a:r>
            <a:r>
              <a:rPr lang="en-AU" dirty="0" err="1"/>
              <a:t>excepta</a:t>
            </a:r>
            <a:r>
              <a:rPr lang="en-AU" dirty="0"/>
              <a:t> </a:t>
            </a:r>
            <a:r>
              <a:rPr lang="en-AU" dirty="0" err="1"/>
              <a:t>temolupta</a:t>
            </a:r>
            <a:r>
              <a:rPr lang="en-AU" dirty="0"/>
              <a:t> </a:t>
            </a:r>
            <a:r>
              <a:rPr lang="en-AU" dirty="0" err="1"/>
              <a:t>corro</a:t>
            </a:r>
            <a:r>
              <a:rPr lang="en-AU" dirty="0"/>
              <a:t> mi, </a:t>
            </a:r>
            <a:r>
              <a:rPr lang="en-AU" dirty="0" err="1"/>
              <a:t>nobitat</a:t>
            </a:r>
            <a:r>
              <a:rPr lang="en-AU" dirty="0"/>
              <a:t> </a:t>
            </a:r>
            <a:r>
              <a:rPr lang="en-AU" dirty="0" err="1"/>
              <a:t>ulpa</a:t>
            </a:r>
            <a:r>
              <a:rPr lang="en-AU" dirty="0"/>
              <a:t> </a:t>
            </a:r>
            <a:r>
              <a:rPr lang="en-AU" dirty="0" err="1"/>
              <a:t>consero</a:t>
            </a:r>
            <a:r>
              <a:rPr lang="en-AU" dirty="0"/>
              <a:t> </a:t>
            </a:r>
            <a:r>
              <a:rPr lang="en-AU" dirty="0" err="1"/>
              <a:t>torerfe</a:t>
            </a:r>
            <a:r>
              <a:rPr lang="en-AU" dirty="0"/>
              <a:t> </a:t>
            </a:r>
            <a:r>
              <a:rPr lang="en-AU" dirty="0" err="1"/>
              <a:t>rnatia</a:t>
            </a:r>
            <a:r>
              <a:rPr lang="en-AU" dirty="0"/>
              <a:t> </a:t>
            </a:r>
            <a:r>
              <a:rPr lang="en-AU" dirty="0" err="1"/>
              <a:t>cuptatius</a:t>
            </a:r>
            <a:r>
              <a:rPr lang="en-AU" dirty="0"/>
              <a:t> </a:t>
            </a:r>
            <a:r>
              <a:rPr lang="en-AU" dirty="0" err="1"/>
              <a:t>elessit</a:t>
            </a:r>
            <a:r>
              <a:rPr lang="en-AU" dirty="0"/>
              <a:t>, </a:t>
            </a:r>
            <a:r>
              <a:rPr lang="en-AU" dirty="0" err="1"/>
              <a:t>ut</a:t>
            </a:r>
            <a:r>
              <a:rPr lang="en-AU" dirty="0"/>
              <a:t> </a:t>
            </a:r>
            <a:r>
              <a:rPr lang="en-AU" dirty="0" err="1"/>
              <a:t>est</a:t>
            </a:r>
            <a:r>
              <a:rPr lang="en-AU" dirty="0"/>
              <a:t> </a:t>
            </a:r>
            <a:r>
              <a:rPr lang="en-AU" dirty="0" err="1"/>
              <a:t>fuga</a:t>
            </a:r>
            <a:r>
              <a:rPr lang="en-AU" dirty="0"/>
              <a:t>. Nam que </a:t>
            </a:r>
            <a:r>
              <a:rPr lang="en-AU" dirty="0" err="1"/>
              <a:t>dolenem</a:t>
            </a:r>
            <a:r>
              <a:rPr lang="en-AU" dirty="0"/>
              <a:t> </a:t>
            </a:r>
            <a:r>
              <a:rPr lang="en-AU" dirty="0" err="1"/>
              <a:t>hilia</a:t>
            </a:r>
            <a:r>
              <a:rPr lang="en-AU" dirty="0"/>
              <a:t> </a:t>
            </a:r>
            <a:r>
              <a:rPr lang="en-AU" dirty="0" err="1"/>
              <a:t>dolupta</a:t>
            </a:r>
            <a:r>
              <a:rPr lang="en-AU" dirty="0"/>
              <a:t> </a:t>
            </a:r>
            <a:r>
              <a:rPr lang="en-AU" dirty="0" err="1"/>
              <a:t>temolup</a:t>
            </a:r>
            <a:r>
              <a:rPr lang="en-AU" dirty="0"/>
              <a:t> </a:t>
            </a:r>
            <a:r>
              <a:rPr lang="en-AU" dirty="0" err="1"/>
              <a:t>tatur</a:t>
            </a:r>
            <a:r>
              <a:rPr lang="en-AU" dirty="0"/>
              <a:t>? </a:t>
            </a:r>
            <a:r>
              <a:rPr lang="en-AU" dirty="0" err="1"/>
              <a:t>Quia</a:t>
            </a:r>
            <a:r>
              <a:rPr lang="en-AU" dirty="0"/>
              <a:t> que </a:t>
            </a:r>
            <a:r>
              <a:rPr lang="en-AU" dirty="0" err="1"/>
              <a:t>volor</a:t>
            </a:r>
            <a:r>
              <a:rPr lang="en-AU" dirty="0"/>
              <a:t> </a:t>
            </a:r>
            <a:r>
              <a:rPr lang="en-AU" dirty="0" err="1"/>
              <a:t>aut</a:t>
            </a:r>
            <a:r>
              <a:rPr lang="en-AU" dirty="0"/>
              <a:t> res minis </a:t>
            </a:r>
            <a:r>
              <a:rPr lang="en-AU" dirty="0" err="1"/>
              <a:t>sequam</a:t>
            </a:r>
            <a:r>
              <a:rPr lang="en-AU" dirty="0"/>
              <a:t> </a:t>
            </a:r>
            <a:r>
              <a:rPr lang="en-AU" dirty="0" err="1"/>
              <a:t>faceprate</a:t>
            </a:r>
            <a:r>
              <a:rPr lang="en-AU" dirty="0"/>
              <a:t> et </a:t>
            </a:r>
            <a:r>
              <a:rPr lang="en-AU" dirty="0" err="1"/>
              <a:t>omnim</a:t>
            </a:r>
            <a:r>
              <a:rPr lang="en-AU" dirty="0"/>
              <a:t> </a:t>
            </a:r>
            <a:r>
              <a:rPr lang="en-AU" dirty="0" err="1"/>
              <a:t>dellaut</a:t>
            </a:r>
            <a:r>
              <a:rPr lang="en-AU" dirty="0"/>
              <a:t> et </a:t>
            </a:r>
            <a:r>
              <a:rPr lang="en-AU" dirty="0" err="1"/>
              <a:t>officiis</a:t>
            </a:r>
            <a:r>
              <a:rPr lang="en-AU" dirty="0"/>
              <a:t> </a:t>
            </a:r>
            <a:r>
              <a:rPr lang="en-AU" dirty="0" err="1"/>
              <a:t>autemperum</a:t>
            </a:r>
            <a:r>
              <a:rPr lang="en-AU" dirty="0"/>
              <a:t> </a:t>
            </a:r>
            <a:r>
              <a:rPr lang="en-AU" dirty="0" err="1"/>
              <a:t>exceat</a:t>
            </a:r>
            <a:r>
              <a:rPr lang="en-AU" dirty="0"/>
              <a:t> as </a:t>
            </a:r>
            <a:r>
              <a:rPr lang="en-AU" dirty="0" err="1"/>
              <a:t>endiaspero</a:t>
            </a:r>
            <a:r>
              <a:rPr lang="en-AU" dirty="0"/>
              <a:t> </a:t>
            </a:r>
            <a:r>
              <a:rPr lang="en-AU" dirty="0" err="1"/>
              <a:t>officto</a:t>
            </a:r>
            <a:r>
              <a:rPr lang="en-AU" dirty="0"/>
              <a:t> di </a:t>
            </a:r>
            <a:r>
              <a:rPr lang="en-AU" dirty="0" err="1"/>
              <a:t>te</a:t>
            </a:r>
            <a:r>
              <a:rPr lang="en-AU" dirty="0"/>
              <a:t> </a:t>
            </a:r>
            <a:r>
              <a:rPr lang="en-AU" dirty="0" err="1"/>
              <a:t>magnimusam</a:t>
            </a:r>
            <a:r>
              <a:rPr lang="en-AU" dirty="0"/>
              <a:t>.</a:t>
            </a:r>
          </a:p>
          <a:p>
            <a:endParaRPr lang="en-US" dirty="0"/>
          </a:p>
        </p:txBody>
      </p:sp>
    </p:spTree>
    <p:extLst>
      <p:ext uri="{BB962C8B-B14F-4D97-AF65-F5344CB8AC3E}">
        <p14:creationId xmlns:p14="http://schemas.microsoft.com/office/powerpoint/2010/main" val="385753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A picture containing person, indoor, ceiling&#10;&#10;Description automatically generated">
            <a:extLst>
              <a:ext uri="{FF2B5EF4-FFF2-40B4-BE49-F238E27FC236}">
                <a16:creationId xmlns:a16="http://schemas.microsoft.com/office/drawing/2014/main" id="{2FBFD36A-8D9C-754E-B1CF-950889E0B815}"/>
              </a:ext>
            </a:extLst>
          </p:cNvPr>
          <p:cNvPicPr>
            <a:picLocks noGrp="1" noChangeAspect="1"/>
          </p:cNvPicPr>
          <p:nvPr>
            <p:ph type="pic" sz="quarter" idx="12"/>
          </p:nvPr>
        </p:nvPicPr>
        <p:blipFill rotWithShape="1">
          <a:blip r:embed="rId2">
            <a:alphaModFix/>
            <a:duotone>
              <a:prstClr val="black"/>
              <a:schemeClr val="accent1">
                <a:tint val="45000"/>
                <a:satMod val="400000"/>
              </a:schemeClr>
            </a:duotone>
            <a:extLst>
              <a:ext uri="{BEBA8EAE-BF5A-486C-A8C5-ECC9F3942E4B}">
                <a14:imgProps xmlns:a14="http://schemas.microsoft.com/office/drawing/2010/main">
                  <a14:imgLayer r:embed="rId3">
                    <a14:imgEffect>
                      <a14:colorTemperature colorTemp="8800"/>
                    </a14:imgEffect>
                    <a14:imgEffect>
                      <a14:saturation sat="33000"/>
                    </a14:imgEffect>
                    <a14:imgEffect>
                      <a14:brightnessContrast bright="-40000"/>
                    </a14:imgEffect>
                  </a14:imgLayer>
                </a14:imgProps>
              </a:ext>
            </a:extLst>
          </a:blip>
          <a:srcRect/>
          <a:stretch>
            <a:fillRect/>
          </a:stretch>
        </p:blipFill>
        <p:spPr>
          <a:xfrm flipH="1">
            <a:off x="0" y="0"/>
            <a:ext cx="12192000" cy="6858000"/>
          </a:xfrm>
        </p:spPr>
      </p:pic>
      <p:sp>
        <p:nvSpPr>
          <p:cNvPr id="2" name="Date Placeholder 1">
            <a:extLst>
              <a:ext uri="{FF2B5EF4-FFF2-40B4-BE49-F238E27FC236}">
                <a16:creationId xmlns:a16="http://schemas.microsoft.com/office/drawing/2014/main" id="{0802642E-5E3E-5544-A0C6-618651D38A94}"/>
              </a:ext>
            </a:extLst>
          </p:cNvPr>
          <p:cNvSpPr>
            <a:spLocks noGrp="1"/>
          </p:cNvSpPr>
          <p:nvPr>
            <p:ph type="dt" sz="half" idx="10"/>
          </p:nvPr>
        </p:nvSpPr>
        <p:spPr/>
        <p:txBody>
          <a:bodyPr/>
          <a:lstStyle/>
          <a:p>
            <a:fld id="{DD06446A-5AF7-8D4A-804A-CA5ECF2F19B6}" type="datetime4">
              <a:rPr lang="en-AU" smtClean="0">
                <a:solidFill>
                  <a:schemeClr val="bg1">
                    <a:lumMod val="50000"/>
                    <a:lumOff val="50000"/>
                  </a:schemeClr>
                </a:solidFill>
              </a:rPr>
              <a:t>28 July 2021</a:t>
            </a:fld>
            <a:endParaRPr lang="en-US">
              <a:solidFill>
                <a:schemeClr val="bg1">
                  <a:lumMod val="50000"/>
                  <a:lumOff val="50000"/>
                </a:schemeClr>
              </a:solidFill>
            </a:endParaRPr>
          </a:p>
        </p:txBody>
      </p:sp>
      <p:sp>
        <p:nvSpPr>
          <p:cNvPr id="3" name="Footer Placeholder 2">
            <a:extLst>
              <a:ext uri="{FF2B5EF4-FFF2-40B4-BE49-F238E27FC236}">
                <a16:creationId xmlns:a16="http://schemas.microsoft.com/office/drawing/2014/main" id="{F5D3BB0E-1B26-F94E-8BCB-20059BBC137A}"/>
              </a:ext>
            </a:extLst>
          </p:cNvPr>
          <p:cNvSpPr>
            <a:spLocks noGrp="1"/>
          </p:cNvSpPr>
          <p:nvPr>
            <p:ph type="ftr" sz="quarter" idx="11"/>
          </p:nvPr>
        </p:nvSpPr>
        <p:spPr/>
        <p:txBody>
          <a:bodyPr/>
          <a:lstStyle/>
          <a:p>
            <a:r>
              <a:rPr lang="en-US">
                <a:solidFill>
                  <a:schemeClr val="bg1">
                    <a:lumMod val="50000"/>
                    <a:lumOff val="50000"/>
                  </a:schemeClr>
                </a:solidFill>
              </a:rPr>
              <a:t>CTS Presentation</a:t>
            </a:r>
          </a:p>
        </p:txBody>
      </p:sp>
      <p:sp>
        <p:nvSpPr>
          <p:cNvPr id="7" name="Title 6">
            <a:extLst>
              <a:ext uri="{FF2B5EF4-FFF2-40B4-BE49-F238E27FC236}">
                <a16:creationId xmlns:a16="http://schemas.microsoft.com/office/drawing/2014/main" id="{57DEE263-CD69-F34E-A26D-98C520B849A0}"/>
              </a:ext>
            </a:extLst>
          </p:cNvPr>
          <p:cNvSpPr>
            <a:spLocks noGrp="1"/>
          </p:cNvSpPr>
          <p:nvPr>
            <p:ph type="title"/>
          </p:nvPr>
        </p:nvSpPr>
        <p:spPr>
          <a:xfrm>
            <a:off x="221376" y="371195"/>
            <a:ext cx="5645168" cy="4060678"/>
          </a:xfrm>
        </p:spPr>
        <p:txBody>
          <a:bodyPr/>
          <a:lstStyle/>
          <a:p>
            <a:pPr marL="12700" marR="5080">
              <a:lnSpc>
                <a:spcPct val="100000"/>
              </a:lnSpc>
              <a:spcBef>
                <a:spcPts val="100"/>
              </a:spcBef>
            </a:pPr>
            <a:r>
              <a:rPr lang="en-AU" sz="2000" spc="30" dirty="0">
                <a:solidFill>
                  <a:schemeClr val="bg2"/>
                </a:solidFill>
              </a:rPr>
              <a:t>Our</a:t>
            </a:r>
            <a:r>
              <a:rPr lang="en-AU" sz="2000" spc="-140" dirty="0">
                <a:solidFill>
                  <a:schemeClr val="bg2"/>
                </a:solidFill>
              </a:rPr>
              <a:t> </a:t>
            </a:r>
            <a:r>
              <a:rPr lang="en-AU" sz="2000" spc="80" dirty="0">
                <a:solidFill>
                  <a:schemeClr val="bg2"/>
                </a:solidFill>
              </a:rPr>
              <a:t>team</a:t>
            </a:r>
            <a:r>
              <a:rPr lang="en-AU" sz="2000" spc="-135" dirty="0">
                <a:solidFill>
                  <a:schemeClr val="bg2"/>
                </a:solidFill>
              </a:rPr>
              <a:t> </a:t>
            </a:r>
            <a:r>
              <a:rPr lang="en-AU" sz="2000" spc="30" dirty="0">
                <a:solidFill>
                  <a:schemeClr val="bg2"/>
                </a:solidFill>
              </a:rPr>
              <a:t>creatively</a:t>
            </a:r>
            <a:r>
              <a:rPr lang="en-AU" sz="2000" spc="-140" dirty="0">
                <a:solidFill>
                  <a:schemeClr val="bg2"/>
                </a:solidFill>
              </a:rPr>
              <a:t> </a:t>
            </a:r>
            <a:r>
              <a:rPr lang="en-AU" sz="2000" spc="30" dirty="0">
                <a:solidFill>
                  <a:schemeClr val="bg2"/>
                </a:solidFill>
              </a:rPr>
              <a:t>inspires</a:t>
            </a:r>
            <a:r>
              <a:rPr lang="en-AU" sz="2000" spc="-135" dirty="0">
                <a:solidFill>
                  <a:schemeClr val="bg2"/>
                </a:solidFill>
              </a:rPr>
              <a:t> </a:t>
            </a:r>
            <a:r>
              <a:rPr lang="en-AU" sz="2000" spc="30" dirty="0">
                <a:solidFill>
                  <a:schemeClr val="bg2"/>
                </a:solidFill>
              </a:rPr>
              <a:t>businesses</a:t>
            </a:r>
            <a:r>
              <a:rPr lang="en-AU" sz="2000" spc="-135" dirty="0">
                <a:solidFill>
                  <a:schemeClr val="bg2"/>
                </a:solidFill>
              </a:rPr>
              <a:t> </a:t>
            </a:r>
            <a:r>
              <a:rPr lang="en-AU" sz="2000" spc="55" dirty="0">
                <a:solidFill>
                  <a:schemeClr val="bg2"/>
                </a:solidFill>
              </a:rPr>
              <a:t>and</a:t>
            </a:r>
            <a:r>
              <a:rPr lang="en-AU" sz="2000" spc="-140" dirty="0">
                <a:solidFill>
                  <a:schemeClr val="bg2"/>
                </a:solidFill>
              </a:rPr>
              <a:t> </a:t>
            </a:r>
            <a:r>
              <a:rPr lang="en-AU" sz="2000" spc="55" dirty="0">
                <a:solidFill>
                  <a:schemeClr val="bg2"/>
                </a:solidFill>
              </a:rPr>
              <a:t>each</a:t>
            </a:r>
            <a:r>
              <a:rPr lang="en-AU" sz="2000" spc="-135" dirty="0">
                <a:solidFill>
                  <a:schemeClr val="bg2"/>
                </a:solidFill>
              </a:rPr>
              <a:t> </a:t>
            </a:r>
            <a:r>
              <a:rPr lang="en-AU" sz="2000" spc="70" dirty="0">
                <a:solidFill>
                  <a:schemeClr val="bg2"/>
                </a:solidFill>
              </a:rPr>
              <a:t>other</a:t>
            </a:r>
            <a:r>
              <a:rPr lang="en-AU" sz="2000" spc="-140" dirty="0">
                <a:solidFill>
                  <a:schemeClr val="bg2"/>
                </a:solidFill>
              </a:rPr>
              <a:t> </a:t>
            </a:r>
            <a:r>
              <a:rPr lang="en-AU" sz="2000" spc="100" dirty="0">
                <a:solidFill>
                  <a:schemeClr val="bg2"/>
                </a:solidFill>
              </a:rPr>
              <a:t>to</a:t>
            </a:r>
            <a:r>
              <a:rPr lang="en-AU" sz="2000" spc="-135" dirty="0">
                <a:solidFill>
                  <a:schemeClr val="bg2"/>
                </a:solidFill>
              </a:rPr>
              <a:t> </a:t>
            </a:r>
            <a:r>
              <a:rPr lang="en-AU" sz="2000" dirty="0">
                <a:solidFill>
                  <a:schemeClr val="bg2"/>
                </a:solidFill>
              </a:rPr>
              <a:t>leverage </a:t>
            </a:r>
            <a:r>
              <a:rPr lang="en-AU" sz="2000" spc="5" dirty="0">
                <a:solidFill>
                  <a:schemeClr val="bg2"/>
                </a:solidFill>
              </a:rPr>
              <a:t> </a:t>
            </a:r>
            <a:r>
              <a:rPr lang="en-AU" sz="2000" spc="55" dirty="0">
                <a:solidFill>
                  <a:schemeClr val="bg2"/>
                </a:solidFill>
              </a:rPr>
              <a:t>technology</a:t>
            </a:r>
            <a:r>
              <a:rPr lang="en-AU" sz="2000" spc="-140" dirty="0">
                <a:solidFill>
                  <a:schemeClr val="bg2"/>
                </a:solidFill>
              </a:rPr>
              <a:t> </a:t>
            </a:r>
            <a:r>
              <a:rPr lang="en-AU" sz="2000" spc="100" dirty="0">
                <a:solidFill>
                  <a:schemeClr val="bg2"/>
                </a:solidFill>
              </a:rPr>
              <a:t>to</a:t>
            </a:r>
            <a:r>
              <a:rPr lang="en-AU" sz="2000" spc="-135" dirty="0">
                <a:solidFill>
                  <a:schemeClr val="bg2"/>
                </a:solidFill>
              </a:rPr>
              <a:t> </a:t>
            </a:r>
            <a:r>
              <a:rPr lang="en-AU" sz="2000" spc="30" dirty="0">
                <a:solidFill>
                  <a:schemeClr val="bg2"/>
                </a:solidFill>
              </a:rPr>
              <a:t>help</a:t>
            </a:r>
            <a:r>
              <a:rPr lang="en-AU" sz="2000" spc="-140" dirty="0">
                <a:solidFill>
                  <a:schemeClr val="bg2"/>
                </a:solidFill>
              </a:rPr>
              <a:t> </a:t>
            </a:r>
            <a:r>
              <a:rPr lang="en-AU" sz="2000" spc="35" dirty="0">
                <a:solidFill>
                  <a:schemeClr val="bg2"/>
                </a:solidFill>
              </a:rPr>
              <a:t>clients</a:t>
            </a:r>
            <a:r>
              <a:rPr lang="en-AU" sz="2000" spc="-135" dirty="0">
                <a:solidFill>
                  <a:schemeClr val="bg2"/>
                </a:solidFill>
              </a:rPr>
              <a:t> </a:t>
            </a:r>
            <a:r>
              <a:rPr lang="en-AU" sz="2000" spc="-5" dirty="0">
                <a:solidFill>
                  <a:schemeClr val="bg2"/>
                </a:solidFill>
              </a:rPr>
              <a:t>seize</a:t>
            </a:r>
            <a:r>
              <a:rPr lang="en-AU" sz="2000" spc="-140" dirty="0">
                <a:solidFill>
                  <a:schemeClr val="bg2"/>
                </a:solidFill>
              </a:rPr>
              <a:t> </a:t>
            </a:r>
            <a:r>
              <a:rPr lang="en-AU" sz="2000" spc="70" dirty="0">
                <a:solidFill>
                  <a:schemeClr val="bg2"/>
                </a:solidFill>
              </a:rPr>
              <a:t>the</a:t>
            </a:r>
            <a:r>
              <a:rPr lang="en-AU" sz="2000" spc="-135" dirty="0">
                <a:solidFill>
                  <a:schemeClr val="bg2"/>
                </a:solidFill>
              </a:rPr>
              <a:t> </a:t>
            </a:r>
            <a:r>
              <a:rPr lang="en-AU" sz="2000" spc="85" dirty="0">
                <a:solidFill>
                  <a:schemeClr val="bg2"/>
                </a:solidFill>
              </a:rPr>
              <a:t>opportunity</a:t>
            </a:r>
            <a:r>
              <a:rPr lang="en-AU" sz="2000" spc="-135" dirty="0">
                <a:solidFill>
                  <a:schemeClr val="bg2"/>
                </a:solidFill>
              </a:rPr>
              <a:t> </a:t>
            </a:r>
            <a:r>
              <a:rPr lang="en-AU" sz="2000" spc="110" dirty="0">
                <a:solidFill>
                  <a:schemeClr val="bg2"/>
                </a:solidFill>
              </a:rPr>
              <a:t>of</a:t>
            </a:r>
            <a:r>
              <a:rPr lang="en-AU" sz="2000" spc="-140" dirty="0">
                <a:solidFill>
                  <a:schemeClr val="bg2"/>
                </a:solidFill>
              </a:rPr>
              <a:t> </a:t>
            </a:r>
            <a:r>
              <a:rPr lang="en-AU" sz="2000" spc="15" dirty="0">
                <a:solidFill>
                  <a:schemeClr val="bg2"/>
                </a:solidFill>
              </a:rPr>
              <a:t>a</a:t>
            </a:r>
            <a:r>
              <a:rPr lang="en-AU" sz="2000" spc="-135" dirty="0">
                <a:solidFill>
                  <a:schemeClr val="bg2"/>
                </a:solidFill>
              </a:rPr>
              <a:t> </a:t>
            </a:r>
            <a:r>
              <a:rPr lang="en-AU" sz="2000" spc="30" dirty="0">
                <a:solidFill>
                  <a:schemeClr val="bg2"/>
                </a:solidFill>
              </a:rPr>
              <a:t>seamless</a:t>
            </a:r>
            <a:r>
              <a:rPr lang="en-AU" sz="2000" spc="-140" dirty="0">
                <a:solidFill>
                  <a:schemeClr val="bg2"/>
                </a:solidFill>
              </a:rPr>
              <a:t> </a:t>
            </a:r>
            <a:r>
              <a:rPr lang="en-AU" sz="2000" spc="40" dirty="0">
                <a:solidFill>
                  <a:schemeClr val="bg2"/>
                </a:solidFill>
              </a:rPr>
              <a:t>world</a:t>
            </a:r>
            <a:r>
              <a:rPr lang="en-US" sz="2000" dirty="0">
                <a:solidFill>
                  <a:schemeClr val="bg2"/>
                </a:solidFill>
              </a:rPr>
              <a:t>.</a:t>
            </a:r>
            <a:br>
              <a:rPr lang="en-US" sz="2000" dirty="0">
                <a:solidFill>
                  <a:schemeClr val="bg2"/>
                </a:solidFill>
              </a:rPr>
            </a:br>
            <a:br>
              <a:rPr lang="en-US" sz="2000" dirty="0">
                <a:solidFill>
                  <a:schemeClr val="bg2"/>
                </a:solidFill>
              </a:rPr>
            </a:br>
            <a:r>
              <a:rPr lang="en-AU" sz="2000" spc="30" dirty="0">
                <a:solidFill>
                  <a:srgbClr val="FFFFFF"/>
                </a:solidFill>
                <a:latin typeface="Arial"/>
                <a:cs typeface="Arial"/>
              </a:rPr>
              <a:t>Our</a:t>
            </a:r>
            <a:r>
              <a:rPr lang="en-AU" sz="2000" spc="-135" dirty="0">
                <a:solidFill>
                  <a:srgbClr val="FFFFFF"/>
                </a:solidFill>
                <a:latin typeface="Arial"/>
                <a:cs typeface="Arial"/>
              </a:rPr>
              <a:t> </a:t>
            </a:r>
            <a:r>
              <a:rPr lang="en-AU" sz="2000" spc="40" dirty="0">
                <a:solidFill>
                  <a:srgbClr val="FFFFFF"/>
                </a:solidFill>
                <a:latin typeface="Arial"/>
                <a:cs typeface="Arial"/>
              </a:rPr>
              <a:t>passion</a:t>
            </a:r>
            <a:r>
              <a:rPr lang="en-AU" sz="2000" spc="-135" dirty="0">
                <a:solidFill>
                  <a:srgbClr val="FFFFFF"/>
                </a:solidFill>
                <a:latin typeface="Arial"/>
                <a:cs typeface="Arial"/>
              </a:rPr>
              <a:t> </a:t>
            </a:r>
            <a:r>
              <a:rPr lang="en-AU" sz="2000" spc="55" dirty="0">
                <a:solidFill>
                  <a:srgbClr val="FFFFFF"/>
                </a:solidFill>
                <a:latin typeface="Arial"/>
                <a:cs typeface="Arial"/>
              </a:rPr>
              <a:t>and</a:t>
            </a:r>
            <a:r>
              <a:rPr lang="en-AU" sz="2000" spc="-130" dirty="0">
                <a:solidFill>
                  <a:srgbClr val="FFFFFF"/>
                </a:solidFill>
                <a:latin typeface="Arial"/>
                <a:cs typeface="Arial"/>
              </a:rPr>
              <a:t> </a:t>
            </a:r>
            <a:r>
              <a:rPr lang="en-AU" sz="2000" spc="75" dirty="0">
                <a:solidFill>
                  <a:srgbClr val="FFFFFF"/>
                </a:solidFill>
                <a:latin typeface="Arial"/>
                <a:cs typeface="Arial"/>
              </a:rPr>
              <a:t>focus</a:t>
            </a:r>
            <a:r>
              <a:rPr lang="en-AU" sz="2000" spc="-135" dirty="0">
                <a:solidFill>
                  <a:srgbClr val="FFFFFF"/>
                </a:solidFill>
                <a:latin typeface="Arial"/>
                <a:cs typeface="Arial"/>
              </a:rPr>
              <a:t> </a:t>
            </a:r>
            <a:r>
              <a:rPr lang="en-AU" sz="2000" spc="-5" dirty="0">
                <a:solidFill>
                  <a:srgbClr val="FFFFFF"/>
                </a:solidFill>
                <a:latin typeface="Arial"/>
                <a:cs typeface="Arial"/>
              </a:rPr>
              <a:t>is</a:t>
            </a:r>
            <a:r>
              <a:rPr lang="en-AU" sz="2000" spc="-135" dirty="0">
                <a:solidFill>
                  <a:srgbClr val="FFFFFF"/>
                </a:solidFill>
                <a:latin typeface="Arial"/>
                <a:cs typeface="Arial"/>
              </a:rPr>
              <a:t> </a:t>
            </a:r>
            <a:r>
              <a:rPr lang="en-AU" sz="2000" spc="70" dirty="0">
                <a:solidFill>
                  <a:srgbClr val="FFFFFF"/>
                </a:solidFill>
                <a:latin typeface="Arial"/>
                <a:cs typeface="Arial"/>
              </a:rPr>
              <a:t>on</a:t>
            </a:r>
            <a:r>
              <a:rPr lang="en-AU" sz="2000" spc="-130" dirty="0">
                <a:solidFill>
                  <a:srgbClr val="FFFFFF"/>
                </a:solidFill>
                <a:latin typeface="Arial"/>
                <a:cs typeface="Arial"/>
              </a:rPr>
              <a:t> </a:t>
            </a:r>
            <a:r>
              <a:rPr lang="en-AU" sz="2000" spc="40" dirty="0">
                <a:solidFill>
                  <a:srgbClr val="FFFFFF"/>
                </a:solidFill>
                <a:latin typeface="Arial"/>
                <a:cs typeface="Arial"/>
              </a:rPr>
              <a:t>personalised</a:t>
            </a:r>
            <a:r>
              <a:rPr lang="en-AU" sz="2000" spc="-135" dirty="0">
                <a:solidFill>
                  <a:srgbClr val="FFFFFF"/>
                </a:solidFill>
                <a:latin typeface="Arial"/>
                <a:cs typeface="Arial"/>
              </a:rPr>
              <a:t> </a:t>
            </a:r>
            <a:r>
              <a:rPr lang="en-AU" sz="2000" spc="40" dirty="0">
                <a:solidFill>
                  <a:srgbClr val="FFFFFF"/>
                </a:solidFill>
                <a:latin typeface="Arial"/>
                <a:cs typeface="Arial"/>
              </a:rPr>
              <a:t>services</a:t>
            </a:r>
            <a:r>
              <a:rPr lang="en-AU" sz="2000" spc="-135" dirty="0">
                <a:solidFill>
                  <a:srgbClr val="FFFFFF"/>
                </a:solidFill>
                <a:latin typeface="Arial"/>
                <a:cs typeface="Arial"/>
              </a:rPr>
              <a:t> </a:t>
            </a:r>
            <a:r>
              <a:rPr lang="en-AU" sz="2000" spc="55" dirty="0">
                <a:solidFill>
                  <a:srgbClr val="FFFFFF"/>
                </a:solidFill>
                <a:latin typeface="Arial"/>
                <a:cs typeface="Arial"/>
              </a:rPr>
              <a:t>and</a:t>
            </a:r>
            <a:r>
              <a:rPr lang="en-AU" sz="2000" spc="-130" dirty="0">
                <a:solidFill>
                  <a:srgbClr val="FFFFFF"/>
                </a:solidFill>
                <a:latin typeface="Arial"/>
                <a:cs typeface="Arial"/>
              </a:rPr>
              <a:t> </a:t>
            </a:r>
            <a:r>
              <a:rPr lang="en-AU" sz="2000" spc="55" dirty="0">
                <a:solidFill>
                  <a:srgbClr val="FFFFFF"/>
                </a:solidFill>
                <a:latin typeface="Arial"/>
                <a:cs typeface="Arial"/>
              </a:rPr>
              <a:t>outstanding </a:t>
            </a:r>
            <a:r>
              <a:rPr lang="en-AU" sz="2000" spc="-545" dirty="0">
                <a:solidFill>
                  <a:srgbClr val="FFFFFF"/>
                </a:solidFill>
                <a:latin typeface="Arial"/>
                <a:cs typeface="Arial"/>
              </a:rPr>
              <a:t> </a:t>
            </a:r>
            <a:r>
              <a:rPr lang="en-AU" sz="2000" spc="120" dirty="0">
                <a:solidFill>
                  <a:srgbClr val="FFFFFF"/>
                </a:solidFill>
                <a:latin typeface="Arial"/>
                <a:cs typeface="Arial"/>
              </a:rPr>
              <a:t>c</a:t>
            </a:r>
            <a:r>
              <a:rPr lang="en-AU" sz="2000" spc="55" dirty="0">
                <a:solidFill>
                  <a:srgbClr val="FFFFFF"/>
                </a:solidFill>
                <a:latin typeface="Arial"/>
                <a:cs typeface="Arial"/>
              </a:rPr>
              <a:t>u</a:t>
            </a:r>
            <a:r>
              <a:rPr lang="en-AU" sz="2000" spc="100" dirty="0">
                <a:solidFill>
                  <a:srgbClr val="FFFFFF"/>
                </a:solidFill>
                <a:latin typeface="Arial"/>
                <a:cs typeface="Arial"/>
              </a:rPr>
              <a:t>s</a:t>
            </a:r>
            <a:r>
              <a:rPr lang="en-AU" sz="2000" dirty="0">
                <a:solidFill>
                  <a:srgbClr val="FFFFFF"/>
                </a:solidFill>
                <a:latin typeface="Arial"/>
                <a:cs typeface="Arial"/>
              </a:rPr>
              <a:t>t</a:t>
            </a:r>
            <a:r>
              <a:rPr lang="en-AU" sz="2000" spc="105" dirty="0">
                <a:solidFill>
                  <a:srgbClr val="FFFFFF"/>
                </a:solidFill>
                <a:latin typeface="Arial"/>
                <a:cs typeface="Arial"/>
              </a:rPr>
              <a:t>o</a:t>
            </a:r>
            <a:r>
              <a:rPr lang="en-AU" sz="2000" spc="114" dirty="0">
                <a:solidFill>
                  <a:srgbClr val="FFFFFF"/>
                </a:solidFill>
                <a:latin typeface="Arial"/>
                <a:cs typeface="Arial"/>
              </a:rPr>
              <a:t>me</a:t>
            </a:r>
            <a:r>
              <a:rPr lang="en-AU" sz="2000" spc="50" dirty="0">
                <a:solidFill>
                  <a:srgbClr val="FFFFFF"/>
                </a:solidFill>
                <a:latin typeface="Arial"/>
                <a:cs typeface="Arial"/>
              </a:rPr>
              <a:t>r</a:t>
            </a:r>
            <a:r>
              <a:rPr lang="en-AU" sz="2000" spc="-140" dirty="0">
                <a:solidFill>
                  <a:srgbClr val="FFFFFF"/>
                </a:solidFill>
                <a:latin typeface="Arial"/>
                <a:cs typeface="Arial"/>
              </a:rPr>
              <a:t> </a:t>
            </a:r>
            <a:r>
              <a:rPr lang="en-AU" sz="2000" spc="-15" dirty="0">
                <a:solidFill>
                  <a:srgbClr val="FFFFFF"/>
                </a:solidFill>
                <a:latin typeface="Arial"/>
                <a:cs typeface="Arial"/>
              </a:rPr>
              <a:t>e</a:t>
            </a:r>
            <a:r>
              <a:rPr lang="en-AU" sz="2000" spc="25" dirty="0">
                <a:solidFill>
                  <a:srgbClr val="FFFFFF"/>
                </a:solidFill>
                <a:latin typeface="Arial"/>
                <a:cs typeface="Arial"/>
              </a:rPr>
              <a:t>x</a:t>
            </a:r>
            <a:r>
              <a:rPr lang="en-AU" sz="2000" spc="85" dirty="0">
                <a:solidFill>
                  <a:srgbClr val="FFFFFF"/>
                </a:solidFill>
                <a:latin typeface="Arial"/>
                <a:cs typeface="Arial"/>
              </a:rPr>
              <a:t>pe</a:t>
            </a:r>
            <a:r>
              <a:rPr lang="en-AU" sz="2000" spc="30" dirty="0">
                <a:solidFill>
                  <a:srgbClr val="FFFFFF"/>
                </a:solidFill>
                <a:latin typeface="Arial"/>
                <a:cs typeface="Arial"/>
              </a:rPr>
              <a:t>r</a:t>
            </a:r>
            <a:r>
              <a:rPr lang="en-AU" sz="2000" dirty="0">
                <a:solidFill>
                  <a:srgbClr val="FFFFFF"/>
                </a:solidFill>
                <a:latin typeface="Arial"/>
                <a:cs typeface="Arial"/>
              </a:rPr>
              <a:t>i</a:t>
            </a:r>
            <a:r>
              <a:rPr lang="en-AU" sz="2000" spc="40" dirty="0">
                <a:solidFill>
                  <a:srgbClr val="FFFFFF"/>
                </a:solidFill>
                <a:latin typeface="Arial"/>
                <a:cs typeface="Arial"/>
              </a:rPr>
              <a:t>e</a:t>
            </a:r>
            <a:r>
              <a:rPr lang="en-AU" sz="2000" spc="35" dirty="0">
                <a:solidFill>
                  <a:srgbClr val="FFFFFF"/>
                </a:solidFill>
                <a:latin typeface="Arial"/>
                <a:cs typeface="Arial"/>
              </a:rPr>
              <a:t>n</a:t>
            </a:r>
            <a:r>
              <a:rPr lang="en-AU" sz="2000" spc="120" dirty="0">
                <a:solidFill>
                  <a:srgbClr val="FFFFFF"/>
                </a:solidFill>
                <a:latin typeface="Arial"/>
                <a:cs typeface="Arial"/>
              </a:rPr>
              <a:t>c</a:t>
            </a:r>
            <a:r>
              <a:rPr lang="en-AU" sz="2000" spc="35" dirty="0">
                <a:solidFill>
                  <a:srgbClr val="FFFFFF"/>
                </a:solidFill>
                <a:latin typeface="Arial"/>
                <a:cs typeface="Arial"/>
              </a:rPr>
              <a:t>e</a:t>
            </a:r>
            <a:r>
              <a:rPr lang="en-AU" sz="2000" spc="10" dirty="0">
                <a:solidFill>
                  <a:srgbClr val="FFFFFF"/>
                </a:solidFill>
                <a:latin typeface="Arial"/>
                <a:cs typeface="Arial"/>
              </a:rPr>
              <a:t>s</a:t>
            </a:r>
            <a:r>
              <a:rPr lang="en-AU" sz="2000" spc="-145" dirty="0">
                <a:solidFill>
                  <a:srgbClr val="FFFFFF"/>
                </a:solidFill>
                <a:latin typeface="Arial"/>
                <a:cs typeface="Arial"/>
              </a:rPr>
              <a:t>.</a:t>
            </a:r>
            <a:br>
              <a:rPr lang="en-AU" sz="2000" dirty="0">
                <a:latin typeface="Arial"/>
                <a:cs typeface="Arial"/>
              </a:rPr>
            </a:br>
            <a:r>
              <a:rPr lang="en-AU" sz="2000" spc="5" dirty="0">
                <a:solidFill>
                  <a:srgbClr val="FFFFFF"/>
                </a:solidFill>
                <a:latin typeface="Arial"/>
                <a:cs typeface="Arial"/>
              </a:rPr>
              <a:t>We</a:t>
            </a:r>
            <a:r>
              <a:rPr lang="en-AU" sz="2000" spc="-140" dirty="0">
                <a:solidFill>
                  <a:srgbClr val="FFFFFF"/>
                </a:solidFill>
                <a:latin typeface="Arial"/>
                <a:cs typeface="Arial"/>
              </a:rPr>
              <a:t> </a:t>
            </a:r>
            <a:r>
              <a:rPr lang="en-AU" sz="2000" spc="55" dirty="0">
                <a:solidFill>
                  <a:srgbClr val="FFFFFF"/>
                </a:solidFill>
                <a:latin typeface="Arial"/>
                <a:cs typeface="Arial"/>
              </a:rPr>
              <a:t>offer</a:t>
            </a:r>
            <a:r>
              <a:rPr lang="en-AU" sz="2000" spc="-135" dirty="0">
                <a:solidFill>
                  <a:srgbClr val="FFFFFF"/>
                </a:solidFill>
                <a:latin typeface="Arial"/>
                <a:cs typeface="Arial"/>
              </a:rPr>
              <a:t> </a:t>
            </a:r>
            <a:r>
              <a:rPr lang="en-AU" sz="2000" spc="70" dirty="0">
                <a:solidFill>
                  <a:srgbClr val="FFFFFF"/>
                </a:solidFill>
                <a:latin typeface="Arial"/>
                <a:cs typeface="Arial"/>
              </a:rPr>
              <a:t>complete</a:t>
            </a:r>
            <a:r>
              <a:rPr lang="en-AU" sz="2000" spc="-135" dirty="0">
                <a:solidFill>
                  <a:srgbClr val="FFFFFF"/>
                </a:solidFill>
                <a:latin typeface="Arial"/>
                <a:cs typeface="Arial"/>
              </a:rPr>
              <a:t> </a:t>
            </a:r>
            <a:r>
              <a:rPr lang="en-AU" sz="2000" spc="55" dirty="0">
                <a:solidFill>
                  <a:srgbClr val="FFFFFF"/>
                </a:solidFill>
                <a:latin typeface="Arial"/>
                <a:cs typeface="Arial"/>
              </a:rPr>
              <a:t>technology</a:t>
            </a:r>
            <a:r>
              <a:rPr lang="en-AU" sz="2000" spc="-135" dirty="0">
                <a:solidFill>
                  <a:srgbClr val="FFFFFF"/>
                </a:solidFill>
                <a:latin typeface="Arial"/>
                <a:cs typeface="Arial"/>
              </a:rPr>
              <a:t> </a:t>
            </a:r>
            <a:r>
              <a:rPr lang="en-AU" sz="2000" spc="40" dirty="0">
                <a:solidFill>
                  <a:srgbClr val="FFFFFF"/>
                </a:solidFill>
                <a:latin typeface="Arial"/>
                <a:cs typeface="Arial"/>
              </a:rPr>
              <a:t>services</a:t>
            </a:r>
            <a:r>
              <a:rPr lang="en-AU" sz="2000" spc="-135" dirty="0">
                <a:solidFill>
                  <a:srgbClr val="FFFFFF"/>
                </a:solidFill>
                <a:latin typeface="Arial"/>
                <a:cs typeface="Arial"/>
              </a:rPr>
              <a:t> </a:t>
            </a:r>
            <a:r>
              <a:rPr lang="en-AU" sz="2000" spc="10" dirty="0">
                <a:solidFill>
                  <a:srgbClr val="FFFFFF"/>
                </a:solidFill>
                <a:latin typeface="Arial"/>
                <a:cs typeface="Arial"/>
              </a:rPr>
              <a:t>as</a:t>
            </a:r>
            <a:r>
              <a:rPr lang="en-AU" sz="2000" spc="-135" dirty="0">
                <a:solidFill>
                  <a:srgbClr val="FFFFFF"/>
                </a:solidFill>
                <a:latin typeface="Arial"/>
                <a:cs typeface="Arial"/>
              </a:rPr>
              <a:t> </a:t>
            </a:r>
            <a:r>
              <a:rPr lang="en-AU" sz="2000" spc="55" dirty="0">
                <a:solidFill>
                  <a:srgbClr val="FFFFFF"/>
                </a:solidFill>
                <a:latin typeface="Arial"/>
                <a:cs typeface="Arial"/>
              </a:rPr>
              <a:t>end</a:t>
            </a:r>
            <a:r>
              <a:rPr lang="en-AU" sz="2000" spc="-135" dirty="0">
                <a:solidFill>
                  <a:srgbClr val="FFFFFF"/>
                </a:solidFill>
                <a:latin typeface="Arial"/>
                <a:cs typeface="Arial"/>
              </a:rPr>
              <a:t> </a:t>
            </a:r>
            <a:r>
              <a:rPr lang="en-AU" sz="2000" spc="100" dirty="0">
                <a:solidFill>
                  <a:srgbClr val="FFFFFF"/>
                </a:solidFill>
                <a:latin typeface="Arial"/>
                <a:cs typeface="Arial"/>
              </a:rPr>
              <a:t>to</a:t>
            </a:r>
            <a:r>
              <a:rPr lang="en-AU" sz="2000" spc="-135" dirty="0">
                <a:solidFill>
                  <a:srgbClr val="FFFFFF"/>
                </a:solidFill>
                <a:latin typeface="Arial"/>
                <a:cs typeface="Arial"/>
              </a:rPr>
              <a:t> </a:t>
            </a:r>
            <a:r>
              <a:rPr lang="en-AU" sz="2000" spc="55" dirty="0">
                <a:solidFill>
                  <a:srgbClr val="FFFFFF"/>
                </a:solidFill>
                <a:latin typeface="Arial"/>
                <a:cs typeface="Arial"/>
              </a:rPr>
              <a:t>end</a:t>
            </a:r>
            <a:r>
              <a:rPr lang="en-AU" sz="2000" spc="-135" dirty="0">
                <a:solidFill>
                  <a:srgbClr val="FFFFFF"/>
                </a:solidFill>
                <a:latin typeface="Arial"/>
                <a:cs typeface="Arial"/>
              </a:rPr>
              <a:t> </a:t>
            </a:r>
            <a:r>
              <a:rPr lang="en-AU" sz="2000" spc="-40" dirty="0">
                <a:solidFill>
                  <a:srgbClr val="FFFFFF"/>
                </a:solidFill>
                <a:latin typeface="Arial"/>
                <a:cs typeface="Arial"/>
              </a:rPr>
              <a:t>AV</a:t>
            </a:r>
            <a:r>
              <a:rPr lang="en-AU" sz="2000" spc="-135" dirty="0">
                <a:solidFill>
                  <a:srgbClr val="FFFFFF"/>
                </a:solidFill>
                <a:latin typeface="Arial"/>
                <a:cs typeface="Arial"/>
              </a:rPr>
              <a:t> </a:t>
            </a:r>
            <a:r>
              <a:rPr lang="en-AU" sz="2000" spc="25" dirty="0">
                <a:solidFill>
                  <a:srgbClr val="FFFFFF"/>
                </a:solidFill>
                <a:latin typeface="Arial"/>
                <a:cs typeface="Arial"/>
              </a:rPr>
              <a:t>solutions. </a:t>
            </a:r>
            <a:r>
              <a:rPr lang="en-AU" sz="2000" spc="-540" dirty="0">
                <a:solidFill>
                  <a:srgbClr val="FFFFFF"/>
                </a:solidFill>
                <a:latin typeface="Arial"/>
                <a:cs typeface="Arial"/>
              </a:rPr>
              <a:t> </a:t>
            </a:r>
            <a:r>
              <a:rPr lang="en-AU" sz="2000" spc="30" dirty="0">
                <a:solidFill>
                  <a:srgbClr val="FFFFFF"/>
                </a:solidFill>
                <a:latin typeface="Arial"/>
                <a:cs typeface="Arial"/>
              </a:rPr>
              <a:t>Our </a:t>
            </a:r>
            <a:r>
              <a:rPr lang="en-AU" sz="2000" spc="90" dirty="0">
                <a:solidFill>
                  <a:srgbClr val="FFFFFF"/>
                </a:solidFill>
                <a:latin typeface="Arial"/>
                <a:cs typeface="Arial"/>
              </a:rPr>
              <a:t>work </a:t>
            </a:r>
            <a:r>
              <a:rPr lang="en-AU" sz="2000" spc="40" dirty="0">
                <a:solidFill>
                  <a:srgbClr val="FFFFFF"/>
                </a:solidFill>
                <a:latin typeface="Arial"/>
                <a:cs typeface="Arial"/>
              </a:rPr>
              <a:t>blends </a:t>
            </a:r>
            <a:r>
              <a:rPr lang="en-AU" sz="2000" spc="45" dirty="0">
                <a:solidFill>
                  <a:srgbClr val="FFFFFF"/>
                </a:solidFill>
                <a:latin typeface="Arial"/>
                <a:cs typeface="Arial"/>
              </a:rPr>
              <a:t>managed </a:t>
            </a:r>
            <a:r>
              <a:rPr lang="en-AU" sz="2000" spc="30" dirty="0">
                <a:solidFill>
                  <a:srgbClr val="FFFFFF"/>
                </a:solidFill>
                <a:latin typeface="Arial"/>
                <a:cs typeface="Arial"/>
              </a:rPr>
              <a:t>services, </a:t>
            </a:r>
            <a:r>
              <a:rPr lang="en-AU" sz="2000" spc="35" dirty="0">
                <a:solidFill>
                  <a:srgbClr val="FFFFFF"/>
                </a:solidFill>
                <a:latin typeface="Arial"/>
                <a:cs typeface="Arial"/>
              </a:rPr>
              <a:t>event </a:t>
            </a:r>
            <a:r>
              <a:rPr lang="en-AU" sz="2000" spc="-65" dirty="0">
                <a:solidFill>
                  <a:srgbClr val="FFFFFF"/>
                </a:solidFill>
                <a:latin typeface="Arial"/>
                <a:cs typeface="Arial"/>
              </a:rPr>
              <a:t>&amp; </a:t>
            </a:r>
            <a:r>
              <a:rPr lang="en-AU" sz="2000" spc="50" dirty="0">
                <a:solidFill>
                  <a:srgbClr val="FFFFFF"/>
                </a:solidFill>
                <a:latin typeface="Arial"/>
                <a:cs typeface="Arial"/>
              </a:rPr>
              <a:t>video </a:t>
            </a:r>
            <a:r>
              <a:rPr lang="en-AU" sz="2000" spc="60" dirty="0">
                <a:solidFill>
                  <a:srgbClr val="FFFFFF"/>
                </a:solidFill>
                <a:latin typeface="Arial"/>
                <a:cs typeface="Arial"/>
              </a:rPr>
              <a:t>production, </a:t>
            </a:r>
            <a:r>
              <a:rPr lang="en-AU" sz="2000" spc="65" dirty="0">
                <a:solidFill>
                  <a:srgbClr val="FFFFFF"/>
                </a:solidFill>
                <a:latin typeface="Arial"/>
                <a:cs typeface="Arial"/>
              </a:rPr>
              <a:t> </a:t>
            </a:r>
            <a:r>
              <a:rPr lang="en-AU" sz="2000" spc="114" dirty="0">
                <a:solidFill>
                  <a:srgbClr val="FFFFFF"/>
                </a:solidFill>
                <a:latin typeface="Arial"/>
                <a:cs typeface="Arial"/>
              </a:rPr>
              <a:t>c</a:t>
            </a:r>
            <a:r>
              <a:rPr lang="en-AU" sz="2000" spc="105" dirty="0">
                <a:solidFill>
                  <a:srgbClr val="FFFFFF"/>
                </a:solidFill>
                <a:latin typeface="Arial"/>
                <a:cs typeface="Arial"/>
              </a:rPr>
              <a:t>o</a:t>
            </a:r>
            <a:r>
              <a:rPr lang="en-AU" sz="2000" spc="50" dirty="0">
                <a:solidFill>
                  <a:srgbClr val="FFFFFF"/>
                </a:solidFill>
                <a:latin typeface="Arial"/>
                <a:cs typeface="Arial"/>
              </a:rPr>
              <a:t>n</a:t>
            </a:r>
            <a:r>
              <a:rPr lang="en-AU" sz="2000" spc="10" dirty="0">
                <a:solidFill>
                  <a:srgbClr val="FFFFFF"/>
                </a:solidFill>
                <a:latin typeface="Arial"/>
                <a:cs typeface="Arial"/>
              </a:rPr>
              <a:t>s</a:t>
            </a:r>
            <a:r>
              <a:rPr lang="en-AU" sz="2000" spc="45" dirty="0">
                <a:solidFill>
                  <a:srgbClr val="FFFFFF"/>
                </a:solidFill>
                <a:latin typeface="Arial"/>
                <a:cs typeface="Arial"/>
              </a:rPr>
              <a:t>u</a:t>
            </a:r>
            <a:r>
              <a:rPr lang="en-AU" sz="2000" spc="-60" dirty="0">
                <a:solidFill>
                  <a:srgbClr val="FFFFFF"/>
                </a:solidFill>
                <a:latin typeface="Arial"/>
                <a:cs typeface="Arial"/>
              </a:rPr>
              <a:t>l</a:t>
            </a:r>
            <a:r>
              <a:rPr lang="en-AU" sz="2000" spc="125" dirty="0">
                <a:solidFill>
                  <a:srgbClr val="FFFFFF"/>
                </a:solidFill>
                <a:latin typeface="Arial"/>
                <a:cs typeface="Arial"/>
              </a:rPr>
              <a:t>t</a:t>
            </a:r>
            <a:r>
              <a:rPr lang="en-AU" sz="2000" dirty="0">
                <a:solidFill>
                  <a:srgbClr val="FFFFFF"/>
                </a:solidFill>
                <a:latin typeface="Arial"/>
                <a:cs typeface="Arial"/>
              </a:rPr>
              <a:t>i</a:t>
            </a:r>
            <a:r>
              <a:rPr lang="en-AU" sz="2000" spc="20" dirty="0">
                <a:solidFill>
                  <a:srgbClr val="FFFFFF"/>
                </a:solidFill>
                <a:latin typeface="Arial"/>
                <a:cs typeface="Arial"/>
              </a:rPr>
              <a:t>n</a:t>
            </a:r>
            <a:r>
              <a:rPr lang="en-AU" sz="2000" spc="-20" dirty="0">
                <a:solidFill>
                  <a:srgbClr val="FFFFFF"/>
                </a:solidFill>
                <a:latin typeface="Arial"/>
                <a:cs typeface="Arial"/>
              </a:rPr>
              <a:t>g</a:t>
            </a:r>
            <a:r>
              <a:rPr lang="en-AU" sz="2000" spc="-60" dirty="0">
                <a:solidFill>
                  <a:srgbClr val="FFFFFF"/>
                </a:solidFill>
                <a:latin typeface="Arial"/>
                <a:cs typeface="Arial"/>
              </a:rPr>
              <a:t>,</a:t>
            </a:r>
            <a:r>
              <a:rPr lang="en-AU" sz="2000" spc="-140" dirty="0">
                <a:solidFill>
                  <a:srgbClr val="FFFFFF"/>
                </a:solidFill>
                <a:latin typeface="Arial"/>
                <a:cs typeface="Arial"/>
              </a:rPr>
              <a:t> </a:t>
            </a:r>
            <a:r>
              <a:rPr lang="en-AU" sz="2000" spc="105" dirty="0">
                <a:solidFill>
                  <a:srgbClr val="FFFFFF"/>
                </a:solidFill>
                <a:latin typeface="Arial"/>
                <a:cs typeface="Arial"/>
              </a:rPr>
              <a:t>p</a:t>
            </a:r>
            <a:r>
              <a:rPr lang="en-AU" sz="2000" spc="40" dirty="0">
                <a:solidFill>
                  <a:srgbClr val="FFFFFF"/>
                </a:solidFill>
                <a:latin typeface="Arial"/>
                <a:cs typeface="Arial"/>
              </a:rPr>
              <a:t>r</a:t>
            </a:r>
            <a:r>
              <a:rPr lang="en-AU" sz="2000" spc="75" dirty="0">
                <a:solidFill>
                  <a:srgbClr val="FFFFFF"/>
                </a:solidFill>
                <a:latin typeface="Arial"/>
                <a:cs typeface="Arial"/>
              </a:rPr>
              <a:t>o</a:t>
            </a:r>
            <a:r>
              <a:rPr lang="en-AU" sz="2000" spc="25" dirty="0">
                <a:solidFill>
                  <a:srgbClr val="FFFFFF"/>
                </a:solidFill>
                <a:latin typeface="Arial"/>
                <a:cs typeface="Arial"/>
              </a:rPr>
              <a:t>j</a:t>
            </a:r>
            <a:r>
              <a:rPr lang="en-AU" sz="2000" spc="30" dirty="0">
                <a:solidFill>
                  <a:srgbClr val="FFFFFF"/>
                </a:solidFill>
                <a:latin typeface="Arial"/>
                <a:cs typeface="Arial"/>
              </a:rPr>
              <a:t>e</a:t>
            </a:r>
            <a:r>
              <a:rPr lang="en-AU" sz="2000" spc="95" dirty="0">
                <a:solidFill>
                  <a:srgbClr val="FFFFFF"/>
                </a:solidFill>
                <a:latin typeface="Arial"/>
                <a:cs typeface="Arial"/>
              </a:rPr>
              <a:t>c</a:t>
            </a:r>
            <a:r>
              <a:rPr lang="en-AU" sz="2000" spc="150" dirty="0">
                <a:solidFill>
                  <a:srgbClr val="FFFFFF"/>
                </a:solidFill>
                <a:latin typeface="Arial"/>
                <a:cs typeface="Arial"/>
              </a:rPr>
              <a:t>t</a:t>
            </a:r>
            <a:r>
              <a:rPr lang="en-AU" sz="2000" spc="-140" dirty="0">
                <a:solidFill>
                  <a:srgbClr val="FFFFFF"/>
                </a:solidFill>
                <a:latin typeface="Arial"/>
                <a:cs typeface="Arial"/>
              </a:rPr>
              <a:t> </a:t>
            </a:r>
            <a:r>
              <a:rPr lang="en-AU" sz="2000" spc="180" dirty="0">
                <a:solidFill>
                  <a:srgbClr val="FFFFFF"/>
                </a:solidFill>
                <a:latin typeface="Arial"/>
                <a:cs typeface="Arial"/>
              </a:rPr>
              <a:t>m</a:t>
            </a:r>
            <a:r>
              <a:rPr lang="en-AU" sz="2000" spc="35" dirty="0">
                <a:solidFill>
                  <a:srgbClr val="FFFFFF"/>
                </a:solidFill>
                <a:latin typeface="Arial"/>
                <a:cs typeface="Arial"/>
              </a:rPr>
              <a:t>a</a:t>
            </a:r>
            <a:r>
              <a:rPr lang="en-AU" sz="2000" spc="40" dirty="0">
                <a:solidFill>
                  <a:srgbClr val="FFFFFF"/>
                </a:solidFill>
                <a:latin typeface="Arial"/>
                <a:cs typeface="Arial"/>
              </a:rPr>
              <a:t>n</a:t>
            </a:r>
            <a:r>
              <a:rPr lang="en-AU" sz="2000" spc="-5" dirty="0">
                <a:solidFill>
                  <a:srgbClr val="FFFFFF"/>
                </a:solidFill>
                <a:latin typeface="Arial"/>
                <a:cs typeface="Arial"/>
              </a:rPr>
              <a:t>a</a:t>
            </a:r>
            <a:r>
              <a:rPr lang="en-AU" sz="2000" spc="-45" dirty="0">
                <a:solidFill>
                  <a:srgbClr val="FFFFFF"/>
                </a:solidFill>
                <a:latin typeface="Arial"/>
                <a:cs typeface="Arial"/>
              </a:rPr>
              <a:t>g</a:t>
            </a:r>
            <a:r>
              <a:rPr lang="en-AU" sz="2000" spc="30" dirty="0">
                <a:solidFill>
                  <a:srgbClr val="FFFFFF"/>
                </a:solidFill>
                <a:latin typeface="Arial"/>
                <a:cs typeface="Arial"/>
              </a:rPr>
              <a:t>e</a:t>
            </a:r>
            <a:r>
              <a:rPr lang="en-AU" sz="2000" spc="170" dirty="0">
                <a:solidFill>
                  <a:srgbClr val="FFFFFF"/>
                </a:solidFill>
                <a:latin typeface="Arial"/>
                <a:cs typeface="Arial"/>
              </a:rPr>
              <a:t>m</a:t>
            </a:r>
            <a:r>
              <a:rPr lang="en-AU" sz="2000" spc="30" dirty="0">
                <a:solidFill>
                  <a:srgbClr val="FFFFFF"/>
                </a:solidFill>
                <a:latin typeface="Arial"/>
                <a:cs typeface="Arial"/>
              </a:rPr>
              <a:t>e</a:t>
            </a:r>
            <a:r>
              <a:rPr lang="en-AU" sz="2000" spc="10" dirty="0">
                <a:solidFill>
                  <a:srgbClr val="FFFFFF"/>
                </a:solidFill>
                <a:latin typeface="Arial"/>
                <a:cs typeface="Arial"/>
              </a:rPr>
              <a:t>n</a:t>
            </a:r>
            <a:r>
              <a:rPr lang="en-AU" sz="2000" spc="150" dirty="0">
                <a:solidFill>
                  <a:srgbClr val="FFFFFF"/>
                </a:solidFill>
                <a:latin typeface="Arial"/>
                <a:cs typeface="Arial"/>
              </a:rPr>
              <a:t>t</a:t>
            </a:r>
            <a:r>
              <a:rPr lang="en-AU" sz="2000" spc="-140" dirty="0">
                <a:solidFill>
                  <a:srgbClr val="FFFFFF"/>
                </a:solidFill>
                <a:latin typeface="Arial"/>
                <a:cs typeface="Arial"/>
              </a:rPr>
              <a:t> </a:t>
            </a:r>
            <a:r>
              <a:rPr lang="en-AU" sz="2000" spc="35" dirty="0">
                <a:solidFill>
                  <a:srgbClr val="FFFFFF"/>
                </a:solidFill>
                <a:latin typeface="Arial"/>
                <a:cs typeface="Arial"/>
              </a:rPr>
              <a:t>an</a:t>
            </a:r>
            <a:r>
              <a:rPr lang="en-AU" sz="2000" spc="90" dirty="0">
                <a:solidFill>
                  <a:srgbClr val="FFFFFF"/>
                </a:solidFill>
                <a:latin typeface="Arial"/>
                <a:cs typeface="Arial"/>
              </a:rPr>
              <a:t>d</a:t>
            </a:r>
            <a:r>
              <a:rPr lang="en-AU" sz="2000" spc="-140" dirty="0">
                <a:solidFill>
                  <a:srgbClr val="FFFFFF"/>
                </a:solidFill>
                <a:latin typeface="Arial"/>
                <a:cs typeface="Arial"/>
              </a:rPr>
              <a:t> </a:t>
            </a:r>
            <a:r>
              <a:rPr lang="en-AU" sz="2000" dirty="0">
                <a:solidFill>
                  <a:srgbClr val="FFFFFF"/>
                </a:solidFill>
                <a:latin typeface="Arial"/>
                <a:cs typeface="Arial"/>
              </a:rPr>
              <a:t>i</a:t>
            </a:r>
            <a:r>
              <a:rPr lang="en-AU" sz="2000" spc="50" dirty="0">
                <a:solidFill>
                  <a:srgbClr val="FFFFFF"/>
                </a:solidFill>
                <a:latin typeface="Arial"/>
                <a:cs typeface="Arial"/>
              </a:rPr>
              <a:t>n</a:t>
            </a:r>
            <a:r>
              <a:rPr lang="en-AU" sz="2000" dirty="0">
                <a:solidFill>
                  <a:srgbClr val="FFFFFF"/>
                </a:solidFill>
                <a:latin typeface="Arial"/>
                <a:cs typeface="Arial"/>
              </a:rPr>
              <a:t>s</a:t>
            </a:r>
            <a:r>
              <a:rPr lang="en-AU" sz="2000" spc="160" dirty="0">
                <a:solidFill>
                  <a:srgbClr val="FFFFFF"/>
                </a:solidFill>
                <a:latin typeface="Arial"/>
                <a:cs typeface="Arial"/>
              </a:rPr>
              <a:t>t</a:t>
            </a:r>
            <a:r>
              <a:rPr lang="en-AU" sz="2000" spc="25" dirty="0">
                <a:solidFill>
                  <a:srgbClr val="FFFFFF"/>
                </a:solidFill>
                <a:latin typeface="Arial"/>
                <a:cs typeface="Arial"/>
              </a:rPr>
              <a:t>a</a:t>
            </a:r>
            <a:r>
              <a:rPr lang="en-AU" sz="2000" spc="-45" dirty="0">
                <a:solidFill>
                  <a:srgbClr val="FFFFFF"/>
                </a:solidFill>
                <a:latin typeface="Arial"/>
                <a:cs typeface="Arial"/>
              </a:rPr>
              <a:t>l</a:t>
            </a:r>
            <a:r>
              <a:rPr lang="en-AU" sz="2000" spc="-35" dirty="0">
                <a:solidFill>
                  <a:srgbClr val="FFFFFF"/>
                </a:solidFill>
                <a:latin typeface="Arial"/>
                <a:cs typeface="Arial"/>
              </a:rPr>
              <a:t>l</a:t>
            </a:r>
            <a:r>
              <a:rPr lang="en-AU" sz="2000" spc="-10" dirty="0">
                <a:solidFill>
                  <a:srgbClr val="FFFFFF"/>
                </a:solidFill>
                <a:latin typeface="Arial"/>
                <a:cs typeface="Arial"/>
              </a:rPr>
              <a:t>a</a:t>
            </a:r>
            <a:r>
              <a:rPr lang="en-AU" sz="2000" spc="125" dirty="0">
                <a:solidFill>
                  <a:srgbClr val="FFFFFF"/>
                </a:solidFill>
                <a:latin typeface="Arial"/>
                <a:cs typeface="Arial"/>
              </a:rPr>
              <a:t>t</a:t>
            </a:r>
            <a:r>
              <a:rPr lang="en-AU" sz="2000" spc="-10" dirty="0">
                <a:solidFill>
                  <a:srgbClr val="FFFFFF"/>
                </a:solidFill>
                <a:latin typeface="Arial"/>
                <a:cs typeface="Arial"/>
              </a:rPr>
              <a:t>i</a:t>
            </a:r>
            <a:r>
              <a:rPr lang="en-AU" sz="2000" spc="105" dirty="0">
                <a:solidFill>
                  <a:srgbClr val="FFFFFF"/>
                </a:solidFill>
                <a:latin typeface="Arial"/>
                <a:cs typeface="Arial"/>
              </a:rPr>
              <a:t>o</a:t>
            </a:r>
            <a:r>
              <a:rPr lang="en-AU" sz="2000" spc="35" dirty="0">
                <a:solidFill>
                  <a:srgbClr val="FFFFFF"/>
                </a:solidFill>
                <a:latin typeface="Arial"/>
                <a:cs typeface="Arial"/>
              </a:rPr>
              <a:t>n</a:t>
            </a:r>
            <a:r>
              <a:rPr lang="en-AU" sz="2000" spc="-140" dirty="0">
                <a:solidFill>
                  <a:srgbClr val="FFFFFF"/>
                </a:solidFill>
                <a:latin typeface="Arial"/>
                <a:cs typeface="Arial"/>
              </a:rPr>
              <a:t> </a:t>
            </a:r>
            <a:r>
              <a:rPr lang="en-AU" sz="2000" spc="100" dirty="0">
                <a:solidFill>
                  <a:srgbClr val="FFFFFF"/>
                </a:solidFill>
                <a:latin typeface="Arial"/>
                <a:cs typeface="Arial"/>
              </a:rPr>
              <a:t>to</a:t>
            </a:r>
            <a:r>
              <a:rPr lang="en-AU" sz="2000" spc="-140" dirty="0">
                <a:solidFill>
                  <a:srgbClr val="FFFFFF"/>
                </a:solidFill>
                <a:latin typeface="Arial"/>
                <a:cs typeface="Arial"/>
              </a:rPr>
              <a:t> </a:t>
            </a:r>
            <a:r>
              <a:rPr lang="en-AU" sz="2000" spc="100" dirty="0">
                <a:solidFill>
                  <a:srgbClr val="FFFFFF"/>
                </a:solidFill>
                <a:latin typeface="Arial"/>
                <a:cs typeface="Arial"/>
              </a:rPr>
              <a:t>f</a:t>
            </a:r>
            <a:r>
              <a:rPr lang="en-AU" sz="2000" spc="105" dirty="0">
                <a:solidFill>
                  <a:srgbClr val="FFFFFF"/>
                </a:solidFill>
                <a:latin typeface="Arial"/>
                <a:cs typeface="Arial"/>
              </a:rPr>
              <a:t>o</a:t>
            </a:r>
            <a:r>
              <a:rPr lang="en-AU" sz="2000" dirty="0">
                <a:solidFill>
                  <a:srgbClr val="FFFFFF"/>
                </a:solidFill>
                <a:latin typeface="Arial"/>
                <a:cs typeface="Arial"/>
              </a:rPr>
              <a:t>s</a:t>
            </a:r>
            <a:r>
              <a:rPr lang="en-AU" sz="2000" spc="110" dirty="0">
                <a:solidFill>
                  <a:srgbClr val="FFFFFF"/>
                </a:solidFill>
                <a:latin typeface="Arial"/>
                <a:cs typeface="Arial"/>
              </a:rPr>
              <a:t>t</a:t>
            </a:r>
            <a:r>
              <a:rPr lang="en-AU" sz="2000" spc="30" dirty="0">
                <a:solidFill>
                  <a:srgbClr val="FFFFFF"/>
                </a:solidFill>
                <a:latin typeface="Arial"/>
                <a:cs typeface="Arial"/>
              </a:rPr>
              <a:t>e</a:t>
            </a:r>
            <a:r>
              <a:rPr lang="en-AU" sz="2000" spc="70" dirty="0">
                <a:solidFill>
                  <a:srgbClr val="FFFFFF"/>
                </a:solidFill>
                <a:latin typeface="Arial"/>
                <a:cs typeface="Arial"/>
              </a:rPr>
              <a:t>r  </a:t>
            </a:r>
            <a:r>
              <a:rPr lang="en-AU" sz="2000" spc="30" dirty="0">
                <a:solidFill>
                  <a:srgbClr val="FFFFFF"/>
                </a:solidFill>
                <a:latin typeface="Arial"/>
                <a:cs typeface="Arial"/>
              </a:rPr>
              <a:t>e</a:t>
            </a:r>
            <a:r>
              <a:rPr lang="en-AU" sz="2000" spc="20" dirty="0">
                <a:solidFill>
                  <a:srgbClr val="FFFFFF"/>
                </a:solidFill>
                <a:latin typeface="Arial"/>
                <a:cs typeface="Arial"/>
              </a:rPr>
              <a:t>n</a:t>
            </a:r>
            <a:r>
              <a:rPr lang="en-AU" sz="2000" spc="-35" dirty="0">
                <a:solidFill>
                  <a:srgbClr val="FFFFFF"/>
                </a:solidFill>
                <a:latin typeface="Arial"/>
                <a:cs typeface="Arial"/>
              </a:rPr>
              <a:t>g</a:t>
            </a:r>
            <a:r>
              <a:rPr lang="en-AU" sz="2000" spc="-5" dirty="0">
                <a:solidFill>
                  <a:srgbClr val="FFFFFF"/>
                </a:solidFill>
                <a:latin typeface="Arial"/>
                <a:cs typeface="Arial"/>
              </a:rPr>
              <a:t>a</a:t>
            </a:r>
            <a:r>
              <a:rPr lang="en-AU" sz="2000" spc="-45" dirty="0">
                <a:solidFill>
                  <a:srgbClr val="FFFFFF"/>
                </a:solidFill>
                <a:latin typeface="Arial"/>
                <a:cs typeface="Arial"/>
              </a:rPr>
              <a:t>g</a:t>
            </a:r>
            <a:r>
              <a:rPr lang="en-AU" sz="2000" spc="30" dirty="0">
                <a:solidFill>
                  <a:srgbClr val="FFFFFF"/>
                </a:solidFill>
                <a:latin typeface="Arial"/>
                <a:cs typeface="Arial"/>
              </a:rPr>
              <a:t>e</a:t>
            </a:r>
            <a:r>
              <a:rPr lang="en-AU" sz="2000" spc="170" dirty="0">
                <a:solidFill>
                  <a:srgbClr val="FFFFFF"/>
                </a:solidFill>
                <a:latin typeface="Arial"/>
                <a:cs typeface="Arial"/>
              </a:rPr>
              <a:t>m</a:t>
            </a:r>
            <a:r>
              <a:rPr lang="en-AU" sz="2000" spc="30" dirty="0">
                <a:solidFill>
                  <a:srgbClr val="FFFFFF"/>
                </a:solidFill>
                <a:latin typeface="Arial"/>
                <a:cs typeface="Arial"/>
              </a:rPr>
              <a:t>e</a:t>
            </a:r>
            <a:r>
              <a:rPr lang="en-AU" sz="2000" spc="10" dirty="0">
                <a:solidFill>
                  <a:srgbClr val="FFFFFF"/>
                </a:solidFill>
                <a:latin typeface="Arial"/>
                <a:cs typeface="Arial"/>
              </a:rPr>
              <a:t>n</a:t>
            </a:r>
            <a:r>
              <a:rPr lang="en-AU" sz="2000" spc="114" dirty="0">
                <a:solidFill>
                  <a:srgbClr val="FFFFFF"/>
                </a:solidFill>
                <a:latin typeface="Arial"/>
                <a:cs typeface="Arial"/>
              </a:rPr>
              <a:t>t</a:t>
            </a:r>
            <a:r>
              <a:rPr lang="en-AU" sz="2000" spc="-60" dirty="0">
                <a:solidFill>
                  <a:srgbClr val="FFFFFF"/>
                </a:solidFill>
                <a:latin typeface="Arial"/>
                <a:cs typeface="Arial"/>
              </a:rPr>
              <a:t>,</a:t>
            </a:r>
            <a:r>
              <a:rPr lang="en-AU" sz="2000" spc="-140" dirty="0">
                <a:solidFill>
                  <a:srgbClr val="FFFFFF"/>
                </a:solidFill>
                <a:latin typeface="Arial"/>
                <a:cs typeface="Arial"/>
              </a:rPr>
              <a:t> </a:t>
            </a:r>
            <a:r>
              <a:rPr lang="en-AU" sz="2000" dirty="0">
                <a:solidFill>
                  <a:srgbClr val="FFFFFF"/>
                </a:solidFill>
                <a:latin typeface="Arial"/>
                <a:cs typeface="Arial"/>
              </a:rPr>
              <a:t>i</a:t>
            </a:r>
            <a:r>
              <a:rPr lang="en-AU" sz="2000" spc="170" dirty="0">
                <a:solidFill>
                  <a:srgbClr val="FFFFFF"/>
                </a:solidFill>
                <a:latin typeface="Arial"/>
                <a:cs typeface="Arial"/>
              </a:rPr>
              <a:t>m</a:t>
            </a:r>
            <a:r>
              <a:rPr lang="en-AU" sz="2000" spc="105" dirty="0">
                <a:solidFill>
                  <a:srgbClr val="FFFFFF"/>
                </a:solidFill>
                <a:latin typeface="Arial"/>
                <a:cs typeface="Arial"/>
              </a:rPr>
              <a:t>p</a:t>
            </a:r>
            <a:r>
              <a:rPr lang="en-AU" sz="2000" spc="20" dirty="0">
                <a:solidFill>
                  <a:srgbClr val="FFFFFF"/>
                </a:solidFill>
                <a:latin typeface="Arial"/>
                <a:cs typeface="Arial"/>
              </a:rPr>
              <a:t>a</a:t>
            </a:r>
            <a:r>
              <a:rPr lang="en-AU" sz="2000" spc="95" dirty="0">
                <a:solidFill>
                  <a:srgbClr val="FFFFFF"/>
                </a:solidFill>
                <a:latin typeface="Arial"/>
                <a:cs typeface="Arial"/>
              </a:rPr>
              <a:t>c</a:t>
            </a:r>
            <a:r>
              <a:rPr lang="en-AU" sz="2000" spc="150" dirty="0">
                <a:solidFill>
                  <a:srgbClr val="FFFFFF"/>
                </a:solidFill>
                <a:latin typeface="Arial"/>
                <a:cs typeface="Arial"/>
              </a:rPr>
              <a:t>t</a:t>
            </a:r>
            <a:r>
              <a:rPr lang="en-AU" sz="2000" spc="-140" dirty="0">
                <a:solidFill>
                  <a:srgbClr val="FFFFFF"/>
                </a:solidFill>
                <a:latin typeface="Arial"/>
                <a:cs typeface="Arial"/>
              </a:rPr>
              <a:t> </a:t>
            </a:r>
            <a:r>
              <a:rPr lang="en-AU" sz="2000" spc="114" dirty="0">
                <a:solidFill>
                  <a:srgbClr val="FFFFFF"/>
                </a:solidFill>
                <a:latin typeface="Arial"/>
                <a:cs typeface="Arial"/>
              </a:rPr>
              <a:t>c</a:t>
            </a:r>
            <a:r>
              <a:rPr lang="en-AU" sz="2000" spc="35" dirty="0">
                <a:solidFill>
                  <a:srgbClr val="FFFFFF"/>
                </a:solidFill>
                <a:latin typeface="Arial"/>
                <a:cs typeface="Arial"/>
              </a:rPr>
              <a:t>ol</a:t>
            </a:r>
            <a:r>
              <a:rPr lang="en-AU" sz="2000" spc="-35" dirty="0">
                <a:solidFill>
                  <a:srgbClr val="FFFFFF"/>
                </a:solidFill>
                <a:latin typeface="Arial"/>
                <a:cs typeface="Arial"/>
              </a:rPr>
              <a:t>l</a:t>
            </a:r>
            <a:r>
              <a:rPr lang="en-AU" sz="2000" spc="80" dirty="0">
                <a:solidFill>
                  <a:srgbClr val="FFFFFF"/>
                </a:solidFill>
                <a:latin typeface="Arial"/>
                <a:cs typeface="Arial"/>
              </a:rPr>
              <a:t>ab</a:t>
            </a:r>
            <a:r>
              <a:rPr lang="en-AU" sz="2000" spc="75" dirty="0">
                <a:solidFill>
                  <a:srgbClr val="FFFFFF"/>
                </a:solidFill>
                <a:latin typeface="Arial"/>
                <a:cs typeface="Arial"/>
              </a:rPr>
              <a:t>o</a:t>
            </a:r>
            <a:r>
              <a:rPr lang="en-AU" sz="2000" spc="65" dirty="0">
                <a:solidFill>
                  <a:srgbClr val="FFFFFF"/>
                </a:solidFill>
                <a:latin typeface="Arial"/>
                <a:cs typeface="Arial"/>
              </a:rPr>
              <a:t>r</a:t>
            </a:r>
            <a:r>
              <a:rPr lang="en-AU" sz="2000" spc="-10" dirty="0">
                <a:solidFill>
                  <a:srgbClr val="FFFFFF"/>
                </a:solidFill>
                <a:latin typeface="Arial"/>
                <a:cs typeface="Arial"/>
              </a:rPr>
              <a:t>a</a:t>
            </a:r>
            <a:r>
              <a:rPr lang="en-AU" sz="2000" spc="125" dirty="0">
                <a:solidFill>
                  <a:srgbClr val="FFFFFF"/>
                </a:solidFill>
                <a:latin typeface="Arial"/>
                <a:cs typeface="Arial"/>
              </a:rPr>
              <a:t>t</a:t>
            </a:r>
            <a:r>
              <a:rPr lang="en-AU" sz="2000" spc="-10" dirty="0">
                <a:solidFill>
                  <a:srgbClr val="FFFFFF"/>
                </a:solidFill>
                <a:latin typeface="Arial"/>
                <a:cs typeface="Arial"/>
              </a:rPr>
              <a:t>i</a:t>
            </a:r>
            <a:r>
              <a:rPr lang="en-AU" sz="2000" spc="105" dirty="0">
                <a:solidFill>
                  <a:srgbClr val="FFFFFF"/>
                </a:solidFill>
                <a:latin typeface="Arial"/>
                <a:cs typeface="Arial"/>
              </a:rPr>
              <a:t>o</a:t>
            </a:r>
            <a:r>
              <a:rPr lang="en-AU" sz="2000" spc="35" dirty="0">
                <a:solidFill>
                  <a:srgbClr val="FFFFFF"/>
                </a:solidFill>
                <a:latin typeface="Arial"/>
                <a:cs typeface="Arial"/>
              </a:rPr>
              <a:t>n</a:t>
            </a:r>
            <a:r>
              <a:rPr lang="en-AU" sz="2000" spc="-140" dirty="0">
                <a:solidFill>
                  <a:srgbClr val="FFFFFF"/>
                </a:solidFill>
                <a:latin typeface="Arial"/>
                <a:cs typeface="Arial"/>
              </a:rPr>
              <a:t> </a:t>
            </a:r>
            <a:r>
              <a:rPr lang="en-AU" sz="2000" spc="35" dirty="0">
                <a:solidFill>
                  <a:srgbClr val="FFFFFF"/>
                </a:solidFill>
                <a:latin typeface="Arial"/>
                <a:cs typeface="Arial"/>
              </a:rPr>
              <a:t>an</a:t>
            </a:r>
            <a:r>
              <a:rPr lang="en-AU" sz="2000" spc="90" dirty="0">
                <a:solidFill>
                  <a:srgbClr val="FFFFFF"/>
                </a:solidFill>
                <a:latin typeface="Arial"/>
                <a:cs typeface="Arial"/>
              </a:rPr>
              <a:t>d</a:t>
            </a:r>
            <a:r>
              <a:rPr lang="en-AU" sz="2000" spc="-140" dirty="0">
                <a:solidFill>
                  <a:srgbClr val="FFFFFF"/>
                </a:solidFill>
                <a:latin typeface="Arial"/>
                <a:cs typeface="Arial"/>
              </a:rPr>
              <a:t> </a:t>
            </a:r>
            <a:r>
              <a:rPr lang="en-AU" sz="2000" spc="180" dirty="0">
                <a:solidFill>
                  <a:srgbClr val="FFFFFF"/>
                </a:solidFill>
                <a:latin typeface="Arial"/>
                <a:cs typeface="Arial"/>
              </a:rPr>
              <a:t>m</a:t>
            </a:r>
            <a:r>
              <a:rPr lang="en-AU" sz="2000" spc="25" dirty="0">
                <a:solidFill>
                  <a:srgbClr val="FFFFFF"/>
                </a:solidFill>
                <a:latin typeface="Arial"/>
                <a:cs typeface="Arial"/>
              </a:rPr>
              <a:t>a</a:t>
            </a:r>
            <a:r>
              <a:rPr lang="en-AU" sz="2000" spc="10" dirty="0">
                <a:solidFill>
                  <a:srgbClr val="FFFFFF"/>
                </a:solidFill>
                <a:latin typeface="Arial"/>
                <a:cs typeface="Arial"/>
              </a:rPr>
              <a:t>x</a:t>
            </a:r>
            <a:r>
              <a:rPr lang="en-AU" sz="2000" dirty="0">
                <a:solidFill>
                  <a:srgbClr val="FFFFFF"/>
                </a:solidFill>
                <a:latin typeface="Arial"/>
                <a:cs typeface="Arial"/>
              </a:rPr>
              <a:t>i</a:t>
            </a:r>
            <a:r>
              <a:rPr lang="en-AU" sz="2000" spc="155" dirty="0">
                <a:solidFill>
                  <a:srgbClr val="FFFFFF"/>
                </a:solidFill>
                <a:latin typeface="Arial"/>
                <a:cs typeface="Arial"/>
              </a:rPr>
              <a:t>m</a:t>
            </a:r>
            <a:r>
              <a:rPr lang="en-AU" sz="2000" spc="5" dirty="0">
                <a:solidFill>
                  <a:srgbClr val="FFFFFF"/>
                </a:solidFill>
                <a:latin typeface="Arial"/>
                <a:cs typeface="Arial"/>
              </a:rPr>
              <a:t>i</a:t>
            </a:r>
            <a:r>
              <a:rPr lang="en-AU" sz="2000" spc="10" dirty="0">
                <a:solidFill>
                  <a:srgbClr val="FFFFFF"/>
                </a:solidFill>
                <a:latin typeface="Arial"/>
                <a:cs typeface="Arial"/>
              </a:rPr>
              <a:t>s</a:t>
            </a:r>
            <a:r>
              <a:rPr lang="en-AU" sz="2000" spc="20" dirty="0">
                <a:solidFill>
                  <a:srgbClr val="FFFFFF"/>
                </a:solidFill>
                <a:latin typeface="Arial"/>
                <a:cs typeface="Arial"/>
              </a:rPr>
              <a:t>e</a:t>
            </a:r>
            <a:r>
              <a:rPr lang="en-AU" sz="2000" spc="-140" dirty="0">
                <a:solidFill>
                  <a:srgbClr val="FFFFFF"/>
                </a:solidFill>
                <a:latin typeface="Arial"/>
                <a:cs typeface="Arial"/>
              </a:rPr>
              <a:t> </a:t>
            </a:r>
            <a:r>
              <a:rPr lang="en-AU" sz="2000" spc="105" dirty="0">
                <a:solidFill>
                  <a:srgbClr val="FFFFFF"/>
                </a:solidFill>
                <a:latin typeface="Arial"/>
                <a:cs typeface="Arial"/>
              </a:rPr>
              <a:t>p</a:t>
            </a:r>
            <a:r>
              <a:rPr lang="en-AU" sz="2000" spc="40" dirty="0">
                <a:solidFill>
                  <a:srgbClr val="FFFFFF"/>
                </a:solidFill>
                <a:latin typeface="Arial"/>
                <a:cs typeface="Arial"/>
              </a:rPr>
              <a:t>r</a:t>
            </a:r>
            <a:r>
              <a:rPr lang="en-AU" sz="2000" spc="85" dirty="0">
                <a:solidFill>
                  <a:srgbClr val="FFFFFF"/>
                </a:solidFill>
                <a:latin typeface="Arial"/>
                <a:cs typeface="Arial"/>
              </a:rPr>
              <a:t>odu</a:t>
            </a:r>
            <a:r>
              <a:rPr lang="en-AU" sz="2000" spc="95" dirty="0">
                <a:solidFill>
                  <a:srgbClr val="FFFFFF"/>
                </a:solidFill>
                <a:latin typeface="Arial"/>
                <a:cs typeface="Arial"/>
              </a:rPr>
              <a:t>c</a:t>
            </a:r>
            <a:r>
              <a:rPr lang="en-AU" sz="2000" spc="125" dirty="0">
                <a:solidFill>
                  <a:srgbClr val="FFFFFF"/>
                </a:solidFill>
                <a:latin typeface="Arial"/>
                <a:cs typeface="Arial"/>
              </a:rPr>
              <a:t>t</a:t>
            </a:r>
            <a:r>
              <a:rPr lang="en-AU" sz="2000" spc="-5" dirty="0">
                <a:solidFill>
                  <a:srgbClr val="FFFFFF"/>
                </a:solidFill>
                <a:latin typeface="Arial"/>
                <a:cs typeface="Arial"/>
              </a:rPr>
              <a:t>i</a:t>
            </a:r>
            <a:r>
              <a:rPr lang="en-AU" sz="2000" spc="30" dirty="0">
                <a:solidFill>
                  <a:srgbClr val="FFFFFF"/>
                </a:solidFill>
                <a:latin typeface="Arial"/>
                <a:cs typeface="Arial"/>
              </a:rPr>
              <a:t>v</a:t>
            </a:r>
            <a:r>
              <a:rPr lang="en-AU" sz="2000" spc="-15" dirty="0">
                <a:solidFill>
                  <a:srgbClr val="FFFFFF"/>
                </a:solidFill>
                <a:latin typeface="Arial"/>
                <a:cs typeface="Arial"/>
              </a:rPr>
              <a:t>i</a:t>
            </a:r>
            <a:r>
              <a:rPr lang="en-AU" sz="2000" spc="190" dirty="0">
                <a:solidFill>
                  <a:srgbClr val="FFFFFF"/>
                </a:solidFill>
                <a:latin typeface="Arial"/>
                <a:cs typeface="Arial"/>
              </a:rPr>
              <a:t>t</a:t>
            </a:r>
            <a:r>
              <a:rPr lang="en-AU" sz="2000" spc="-114" dirty="0">
                <a:solidFill>
                  <a:srgbClr val="FFFFFF"/>
                </a:solidFill>
                <a:latin typeface="Arial"/>
                <a:cs typeface="Arial"/>
              </a:rPr>
              <a:t>y</a:t>
            </a:r>
            <a:r>
              <a:rPr lang="en-AU" sz="2000" spc="-145" dirty="0">
                <a:solidFill>
                  <a:srgbClr val="FFFFFF"/>
                </a:solidFill>
                <a:latin typeface="Arial"/>
                <a:cs typeface="Arial"/>
              </a:rPr>
              <a:t>.</a:t>
            </a:r>
            <a:br>
              <a:rPr lang="en-AU" sz="2000" dirty="0">
                <a:latin typeface="Arial"/>
                <a:cs typeface="Arial"/>
              </a:rPr>
            </a:br>
            <a:endParaRPr lang="en-US" sz="2000" dirty="0">
              <a:solidFill>
                <a:schemeClr val="bg2"/>
              </a:solidFill>
            </a:endParaRPr>
          </a:p>
        </p:txBody>
      </p:sp>
      <p:sp>
        <p:nvSpPr>
          <p:cNvPr id="9" name="Text Placeholder 8">
            <a:extLst>
              <a:ext uri="{FF2B5EF4-FFF2-40B4-BE49-F238E27FC236}">
                <a16:creationId xmlns:a16="http://schemas.microsoft.com/office/drawing/2014/main" id="{801AEED8-6F6F-B241-B688-E926C3018A3F}"/>
              </a:ext>
            </a:extLst>
          </p:cNvPr>
          <p:cNvSpPr>
            <a:spLocks noGrp="1"/>
          </p:cNvSpPr>
          <p:nvPr>
            <p:ph type="body" sz="quarter" idx="13"/>
          </p:nvPr>
        </p:nvSpPr>
        <p:spPr>
          <a:xfrm>
            <a:off x="221376" y="4917825"/>
            <a:ext cx="11295063" cy="1024514"/>
          </a:xfrm>
        </p:spPr>
        <p:txBody>
          <a:bodyPr/>
          <a:lstStyle/>
          <a:p>
            <a:pPr algn="r"/>
            <a:r>
              <a:rPr lang="en-US" b="1" dirty="0">
                <a:solidFill>
                  <a:schemeClr val="bg2"/>
                </a:solidFill>
              </a:rPr>
              <a:t>CTS Production </a:t>
            </a:r>
            <a:r>
              <a:rPr lang="en-US" dirty="0">
                <a:solidFill>
                  <a:schemeClr val="bg2"/>
                </a:solidFill>
              </a:rPr>
              <a:t>for engaging experiences</a:t>
            </a:r>
          </a:p>
          <a:p>
            <a:pPr algn="r"/>
            <a:r>
              <a:rPr lang="en-US" b="1" dirty="0">
                <a:solidFill>
                  <a:schemeClr val="bg2"/>
                </a:solidFill>
              </a:rPr>
              <a:t>CTS Consulting </a:t>
            </a:r>
            <a:r>
              <a:rPr lang="en-US" dirty="0">
                <a:solidFill>
                  <a:schemeClr val="bg2"/>
                </a:solidFill>
              </a:rPr>
              <a:t>for end to end collaboration</a:t>
            </a:r>
          </a:p>
          <a:p>
            <a:pPr algn="r"/>
            <a:r>
              <a:rPr lang="en-US" b="1" dirty="0">
                <a:solidFill>
                  <a:schemeClr val="bg2"/>
                </a:solidFill>
              </a:rPr>
              <a:t>CTS Support </a:t>
            </a:r>
            <a:r>
              <a:rPr lang="en-US" dirty="0">
                <a:solidFill>
                  <a:schemeClr val="bg2"/>
                </a:solidFill>
              </a:rPr>
              <a:t>for engaging </a:t>
            </a:r>
            <a:r>
              <a:rPr lang="en-US" dirty="0" err="1">
                <a:solidFill>
                  <a:schemeClr val="bg2"/>
                </a:solidFill>
              </a:rPr>
              <a:t>experieces</a:t>
            </a:r>
            <a:endParaRPr lang="en-US" dirty="0">
              <a:solidFill>
                <a:schemeClr val="bg2"/>
              </a:solidFill>
            </a:endParaRPr>
          </a:p>
        </p:txBody>
      </p:sp>
      <p:pic>
        <p:nvPicPr>
          <p:cNvPr id="15" name="Picture 14">
            <a:extLst>
              <a:ext uri="{FF2B5EF4-FFF2-40B4-BE49-F238E27FC236}">
                <a16:creationId xmlns:a16="http://schemas.microsoft.com/office/drawing/2014/main" id="{A1B27A8C-BE6B-2949-91F4-763588808751}"/>
              </a:ext>
            </a:extLst>
          </p:cNvPr>
          <p:cNvPicPr>
            <a:picLocks noChangeAspect="1"/>
          </p:cNvPicPr>
          <p:nvPr/>
        </p:nvPicPr>
        <p:blipFill>
          <a:blip r:embed="rId4"/>
          <a:stretch>
            <a:fillRect/>
          </a:stretch>
        </p:blipFill>
        <p:spPr>
          <a:xfrm>
            <a:off x="11110066" y="6071292"/>
            <a:ext cx="696171" cy="472552"/>
          </a:xfrm>
          <a:prstGeom prst="rect">
            <a:avLst/>
          </a:prstGeom>
        </p:spPr>
      </p:pic>
    </p:spTree>
    <p:extLst>
      <p:ext uri="{BB962C8B-B14F-4D97-AF65-F5344CB8AC3E}">
        <p14:creationId xmlns:p14="http://schemas.microsoft.com/office/powerpoint/2010/main" val="5624823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A9728F0-E06E-8441-B876-89C7516E4BD9}"/>
              </a:ext>
            </a:extLst>
          </p:cNvPr>
          <p:cNvSpPr>
            <a:spLocks noGrp="1"/>
          </p:cNvSpPr>
          <p:nvPr>
            <p:ph type="dt" sz="half" idx="10"/>
          </p:nvPr>
        </p:nvSpPr>
        <p:spPr/>
        <p:txBody>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E9E69821-A45C-D04D-BDCF-2F15AFBE5CF9}"/>
              </a:ext>
            </a:extLst>
          </p:cNvPr>
          <p:cNvSpPr>
            <a:spLocks noGrp="1"/>
          </p:cNvSpPr>
          <p:nvPr>
            <p:ph type="ftr" sz="quarter" idx="11"/>
          </p:nvPr>
        </p:nvSpPr>
        <p:spPr/>
        <p:txBody>
          <a:bodyPr/>
          <a:lstStyle/>
          <a:p>
            <a:r>
              <a:rPr lang="en-US"/>
              <a:t>CTS Presentation</a:t>
            </a:r>
          </a:p>
        </p:txBody>
      </p:sp>
      <p:sp>
        <p:nvSpPr>
          <p:cNvPr id="10" name="Title 9">
            <a:extLst>
              <a:ext uri="{FF2B5EF4-FFF2-40B4-BE49-F238E27FC236}">
                <a16:creationId xmlns:a16="http://schemas.microsoft.com/office/drawing/2014/main" id="{0E7A8ADA-086A-6540-A400-111A1CE0B840}"/>
              </a:ext>
            </a:extLst>
          </p:cNvPr>
          <p:cNvSpPr>
            <a:spLocks noGrp="1"/>
          </p:cNvSpPr>
          <p:nvPr>
            <p:ph type="title"/>
          </p:nvPr>
        </p:nvSpPr>
        <p:spPr/>
        <p:txBody>
          <a:bodyPr/>
          <a:lstStyle/>
          <a:p>
            <a:r>
              <a:rPr lang="en-AU" dirty="0"/>
              <a:t>Heading</a:t>
            </a:r>
            <a:endParaRPr lang="en-US" dirty="0"/>
          </a:p>
        </p:txBody>
      </p:sp>
      <p:sp>
        <p:nvSpPr>
          <p:cNvPr id="11" name="Text Placeholder 10">
            <a:extLst>
              <a:ext uri="{FF2B5EF4-FFF2-40B4-BE49-F238E27FC236}">
                <a16:creationId xmlns:a16="http://schemas.microsoft.com/office/drawing/2014/main" id="{F65CF3F2-B3C0-EF4F-B327-4170CD454F81}"/>
              </a:ext>
            </a:extLst>
          </p:cNvPr>
          <p:cNvSpPr>
            <a:spLocks noGrp="1"/>
          </p:cNvSpPr>
          <p:nvPr>
            <p:ph type="body" sz="quarter" idx="13"/>
          </p:nvPr>
        </p:nvSpPr>
        <p:spPr/>
        <p:txBody>
          <a:bodyPr/>
          <a:lstStyle/>
          <a:p>
            <a:r>
              <a:rPr lang="en-US" dirty="0"/>
              <a:t>Subhead</a:t>
            </a:r>
          </a:p>
        </p:txBody>
      </p:sp>
      <p:sp>
        <p:nvSpPr>
          <p:cNvPr id="12" name="Text Placeholder 11">
            <a:extLst>
              <a:ext uri="{FF2B5EF4-FFF2-40B4-BE49-F238E27FC236}">
                <a16:creationId xmlns:a16="http://schemas.microsoft.com/office/drawing/2014/main" id="{5DC4E5DD-0AE7-3344-B086-84D3D0351CB6}"/>
              </a:ext>
            </a:extLst>
          </p:cNvPr>
          <p:cNvSpPr>
            <a:spLocks noGrp="1"/>
          </p:cNvSpPr>
          <p:nvPr>
            <p:ph type="body" sz="quarter" idx="14"/>
          </p:nvPr>
        </p:nvSpPr>
        <p:spPr>
          <a:xfrm>
            <a:off x="511175" y="1632391"/>
            <a:ext cx="4680000" cy="1562221"/>
          </a:xfrm>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a:t>
            </a:r>
            <a:br>
              <a:rPr lang="en-AU" dirty="0"/>
            </a:br>
            <a:r>
              <a:rPr lang="en-AU" dirty="0"/>
              <a:t>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a:t>
            </a:r>
            <a:br>
              <a:rPr lang="en-AU" dirty="0"/>
            </a:br>
            <a:r>
              <a:rPr lang="en-AU" dirty="0"/>
              <a:t>ex </a:t>
            </a:r>
            <a:r>
              <a:rPr lang="en-AU" dirty="0" err="1"/>
              <a:t>ea</a:t>
            </a:r>
            <a:r>
              <a:rPr lang="en-AU" dirty="0"/>
              <a:t> </a:t>
            </a:r>
            <a:r>
              <a:rPr lang="en-AU" dirty="0" err="1"/>
              <a:t>commodo</a:t>
            </a:r>
            <a:r>
              <a:rPr lang="en-AU" dirty="0"/>
              <a:t> </a:t>
            </a:r>
            <a:r>
              <a:rPr lang="en-AU" dirty="0" err="1"/>
              <a:t>consequat</a:t>
            </a:r>
            <a:r>
              <a:rPr lang="en-AU" dirty="0"/>
              <a:t>.</a:t>
            </a:r>
          </a:p>
        </p:txBody>
      </p:sp>
      <p:sp>
        <p:nvSpPr>
          <p:cNvPr id="14" name="Text Placeholder 13">
            <a:extLst>
              <a:ext uri="{FF2B5EF4-FFF2-40B4-BE49-F238E27FC236}">
                <a16:creationId xmlns:a16="http://schemas.microsoft.com/office/drawing/2014/main" id="{3D039C5C-AC18-6F4E-A419-669CFE779565}"/>
              </a:ext>
            </a:extLst>
          </p:cNvPr>
          <p:cNvSpPr>
            <a:spLocks noGrp="1"/>
          </p:cNvSpPr>
          <p:nvPr>
            <p:ph type="body" sz="quarter" idx="16"/>
          </p:nvPr>
        </p:nvSpPr>
        <p:spPr/>
        <p:txBody>
          <a:bodyPr/>
          <a:lstStyle/>
          <a:p>
            <a:r>
              <a:rPr lang="en-AU" dirty="0"/>
              <a:t>Cones </a:t>
            </a:r>
            <a:r>
              <a:rPr lang="en-AU" dirty="0" err="1"/>
              <a:t>mo</a:t>
            </a:r>
            <a:r>
              <a:rPr lang="en-AU" dirty="0"/>
              <a:t> </a:t>
            </a:r>
            <a:r>
              <a:rPr lang="en-AU" dirty="0" err="1"/>
              <a:t>molore</a:t>
            </a:r>
            <a:r>
              <a:rPr lang="en-AU" dirty="0"/>
              <a:t> </a:t>
            </a:r>
            <a:r>
              <a:rPr lang="en-AU" dirty="0" err="1"/>
              <a:t>ipsa</a:t>
            </a:r>
            <a:r>
              <a:rPr lang="en-AU" dirty="0"/>
              <a:t> non </a:t>
            </a:r>
            <a:r>
              <a:rPr lang="en-AU" dirty="0" err="1"/>
              <a:t>reptatur</a:t>
            </a:r>
            <a:r>
              <a:rPr lang="en-AU" dirty="0"/>
              <a:t> maxim sit </a:t>
            </a:r>
            <a:r>
              <a:rPr lang="en-AU" dirty="0" err="1"/>
              <a:t>ist</a:t>
            </a:r>
            <a:r>
              <a:rPr lang="en-AU" dirty="0"/>
              <a:t> </a:t>
            </a:r>
            <a:r>
              <a:rPr lang="en-AU" dirty="0" err="1"/>
              <a:t>optatus</a:t>
            </a:r>
            <a:r>
              <a:rPr lang="en-AU" dirty="0"/>
              <a:t> </a:t>
            </a:r>
            <a:r>
              <a:rPr lang="en-AU" dirty="0" err="1"/>
              <a:t>voluptasit</a:t>
            </a:r>
            <a:r>
              <a:rPr lang="en-AU" dirty="0"/>
              <a:t> </a:t>
            </a:r>
            <a:r>
              <a:rPr lang="en-AU" dirty="0" err="1"/>
              <a:t>volenditam</a:t>
            </a:r>
            <a:r>
              <a:rPr lang="en-AU" dirty="0"/>
              <a:t>, </a:t>
            </a:r>
            <a:r>
              <a:rPr lang="en-AU" dirty="0" err="1"/>
              <a:t>volo</a:t>
            </a:r>
            <a:r>
              <a:rPr lang="en-AU" dirty="0"/>
              <a:t> </a:t>
            </a:r>
            <a:r>
              <a:rPr lang="en-AU" dirty="0" err="1"/>
              <a:t>omnihil</a:t>
            </a:r>
            <a:r>
              <a:rPr lang="en-AU" dirty="0"/>
              <a:t> </a:t>
            </a:r>
            <a:r>
              <a:rPr lang="en-AU" dirty="0" err="1"/>
              <a:t>luptatem</a:t>
            </a:r>
            <a:r>
              <a:rPr lang="en-AU" dirty="0"/>
              <a:t> </a:t>
            </a:r>
            <a:r>
              <a:rPr lang="en-AU" dirty="0" err="1"/>
              <a:t>archillestem</a:t>
            </a:r>
            <a:r>
              <a:rPr lang="en-AU" dirty="0"/>
              <a:t> </a:t>
            </a:r>
            <a:r>
              <a:rPr lang="en-AU" dirty="0" err="1"/>
              <a:t>andicte</a:t>
            </a:r>
            <a:r>
              <a:rPr lang="en-AU" dirty="0"/>
              <a:t> </a:t>
            </a:r>
            <a:r>
              <a:rPr lang="en-AU" dirty="0" err="1"/>
              <a:t>comnihi</a:t>
            </a:r>
            <a:r>
              <a:rPr lang="en-AU" dirty="0"/>
              <a:t> </a:t>
            </a:r>
            <a:r>
              <a:rPr lang="en-AU" dirty="0" err="1"/>
              <a:t>tatecae</a:t>
            </a:r>
            <a:r>
              <a:rPr lang="en-AU" dirty="0"/>
              <a:t> core qui </a:t>
            </a:r>
            <a:r>
              <a:rPr lang="en-AU" dirty="0" err="1"/>
              <a:t>rerat</a:t>
            </a:r>
            <a:r>
              <a:rPr lang="en-AU" dirty="0"/>
              <a:t>. </a:t>
            </a:r>
            <a:r>
              <a:rPr lang="en-AU" dirty="0" err="1"/>
              <a:t>Quas</a:t>
            </a:r>
            <a:r>
              <a:rPr lang="en-AU" dirty="0"/>
              <a:t> </a:t>
            </a:r>
            <a:r>
              <a:rPr lang="en-AU" dirty="0" err="1"/>
              <a:t>magnim</a:t>
            </a:r>
            <a:r>
              <a:rPr lang="en-AU" dirty="0"/>
              <a:t> </a:t>
            </a:r>
            <a:r>
              <a:rPr lang="en-AU" dirty="0" err="1"/>
              <a:t>eturibus</a:t>
            </a:r>
            <a:r>
              <a:rPr lang="en-AU" dirty="0"/>
              <a:t> </a:t>
            </a:r>
            <a:r>
              <a:rPr lang="en-AU" dirty="0" err="1"/>
              <a:t>aliquam</a:t>
            </a:r>
            <a:r>
              <a:rPr lang="en-AU" dirty="0"/>
              <a:t>, </a:t>
            </a:r>
            <a:r>
              <a:rPr lang="en-AU" dirty="0" err="1"/>
              <a:t>ut</a:t>
            </a:r>
            <a:r>
              <a:rPr lang="en-AU" dirty="0"/>
              <a:t> </a:t>
            </a:r>
            <a:r>
              <a:rPr lang="en-AU" dirty="0" err="1"/>
              <a:t>voluptatia</a:t>
            </a:r>
            <a:r>
              <a:rPr lang="en-AU" dirty="0"/>
              <a:t> plate </a:t>
            </a:r>
            <a:r>
              <a:rPr lang="en-AU" dirty="0" err="1"/>
              <a:t>opta</a:t>
            </a:r>
            <a:r>
              <a:rPr lang="en-AU" dirty="0"/>
              <a:t> </a:t>
            </a:r>
            <a:r>
              <a:rPr lang="en-AU" dirty="0" err="1"/>
              <a:t>quatur</a:t>
            </a:r>
            <a:r>
              <a:rPr lang="en-AU" dirty="0"/>
              <a:t> </a:t>
            </a:r>
            <a:r>
              <a:rPr lang="en-AU" dirty="0" err="1"/>
              <a:t>modi</a:t>
            </a:r>
            <a:r>
              <a:rPr lang="en-AU" dirty="0"/>
              <a:t> arum que </a:t>
            </a:r>
            <a:r>
              <a:rPr lang="en-AU" dirty="0" err="1"/>
              <a:t>nostibus</a:t>
            </a:r>
            <a:r>
              <a:rPr lang="en-AU" dirty="0"/>
              <a:t> maxim qui sum </a:t>
            </a:r>
            <a:r>
              <a:rPr lang="en-AU" dirty="0" err="1"/>
              <a:t>eictate</a:t>
            </a:r>
            <a:r>
              <a:rPr lang="en-AU" dirty="0"/>
              <a:t> </a:t>
            </a:r>
            <a:r>
              <a:rPr lang="en-AU" dirty="0" err="1"/>
              <a:t>voluptur</a:t>
            </a:r>
            <a:r>
              <a:rPr lang="en-AU" dirty="0"/>
              <a:t> </a:t>
            </a:r>
            <a:r>
              <a:rPr lang="en-AU" dirty="0" err="1"/>
              <a:t>autaescim</a:t>
            </a:r>
            <a:r>
              <a:rPr lang="en-AU" dirty="0"/>
              <a:t> </a:t>
            </a:r>
            <a:r>
              <a:rPr lang="en-AU" dirty="0" err="1"/>
              <a:t>si</a:t>
            </a:r>
            <a:r>
              <a:rPr lang="en-AU" dirty="0"/>
              <a:t> </a:t>
            </a:r>
            <a:r>
              <a:rPr lang="en-AU" dirty="0" err="1"/>
              <a:t>iunt</a:t>
            </a:r>
            <a:r>
              <a:rPr lang="en-AU" dirty="0"/>
              <a:t>. </a:t>
            </a:r>
            <a:r>
              <a:rPr lang="en-AU" dirty="0" err="1"/>
              <a:t>Eque</a:t>
            </a:r>
            <a:r>
              <a:rPr lang="en-AU" dirty="0"/>
              <a:t> </a:t>
            </a:r>
            <a:r>
              <a:rPr lang="en-AU" dirty="0" err="1"/>
              <a:t>sa</a:t>
            </a:r>
            <a:r>
              <a:rPr lang="en-AU" dirty="0"/>
              <a:t> </a:t>
            </a:r>
            <a:r>
              <a:rPr lang="en-AU" dirty="0" err="1"/>
              <a:t>eaqui</a:t>
            </a:r>
            <a:r>
              <a:rPr lang="en-AU" dirty="0"/>
              <a:t> </a:t>
            </a:r>
            <a:r>
              <a:rPr lang="en-AU" dirty="0" err="1"/>
              <a:t>bernatio</a:t>
            </a:r>
            <a:r>
              <a:rPr lang="en-AU" dirty="0"/>
              <a:t>. Et </a:t>
            </a:r>
            <a:r>
              <a:rPr lang="en-AU" dirty="0" err="1"/>
              <a:t>quis</a:t>
            </a:r>
            <a:r>
              <a:rPr lang="en-AU" dirty="0"/>
              <a:t> </a:t>
            </a:r>
            <a:r>
              <a:rPr lang="en-AU" dirty="0" err="1"/>
              <a:t>excepta</a:t>
            </a:r>
            <a:r>
              <a:rPr lang="en-AU" dirty="0"/>
              <a:t> </a:t>
            </a:r>
            <a:r>
              <a:rPr lang="en-AU" dirty="0" err="1"/>
              <a:t>temolupta</a:t>
            </a:r>
            <a:r>
              <a:rPr lang="en-AU" dirty="0"/>
              <a:t> </a:t>
            </a:r>
            <a:r>
              <a:rPr lang="en-AU" dirty="0" err="1"/>
              <a:t>corro</a:t>
            </a:r>
            <a:r>
              <a:rPr lang="en-AU" dirty="0"/>
              <a:t> mi, </a:t>
            </a:r>
            <a:r>
              <a:rPr lang="en-AU" dirty="0" err="1"/>
              <a:t>nobitat</a:t>
            </a:r>
            <a:r>
              <a:rPr lang="en-AU" dirty="0"/>
              <a:t> </a:t>
            </a:r>
            <a:r>
              <a:rPr lang="en-AU" dirty="0" err="1"/>
              <a:t>ulpa</a:t>
            </a:r>
            <a:r>
              <a:rPr lang="en-AU" dirty="0"/>
              <a:t> </a:t>
            </a:r>
            <a:r>
              <a:rPr lang="en-AU" dirty="0" err="1"/>
              <a:t>consero</a:t>
            </a:r>
            <a:r>
              <a:rPr lang="en-AU" dirty="0"/>
              <a:t> </a:t>
            </a:r>
            <a:r>
              <a:rPr lang="en-AU" dirty="0" err="1"/>
              <a:t>torerfe</a:t>
            </a:r>
            <a:r>
              <a:rPr lang="en-AU" dirty="0"/>
              <a:t> </a:t>
            </a:r>
            <a:r>
              <a:rPr lang="en-AU" dirty="0" err="1"/>
              <a:t>rnatia</a:t>
            </a:r>
            <a:r>
              <a:rPr lang="en-AU" dirty="0"/>
              <a:t> </a:t>
            </a:r>
            <a:r>
              <a:rPr lang="en-AU" dirty="0" err="1"/>
              <a:t>cuptatius</a:t>
            </a:r>
            <a:r>
              <a:rPr lang="en-AU" dirty="0"/>
              <a:t> </a:t>
            </a:r>
            <a:r>
              <a:rPr lang="en-AU" dirty="0" err="1"/>
              <a:t>elessit</a:t>
            </a:r>
            <a:r>
              <a:rPr lang="en-AU" dirty="0"/>
              <a:t>, </a:t>
            </a:r>
            <a:r>
              <a:rPr lang="en-AU" dirty="0" err="1"/>
              <a:t>ut</a:t>
            </a:r>
            <a:r>
              <a:rPr lang="en-AU" dirty="0"/>
              <a:t> </a:t>
            </a:r>
            <a:r>
              <a:rPr lang="en-AU" dirty="0" err="1"/>
              <a:t>est</a:t>
            </a:r>
            <a:r>
              <a:rPr lang="en-AU" dirty="0"/>
              <a:t> </a:t>
            </a:r>
            <a:r>
              <a:rPr lang="en-AU" dirty="0" err="1"/>
              <a:t>fuga</a:t>
            </a:r>
            <a:r>
              <a:rPr lang="en-AU" dirty="0"/>
              <a:t>. Nam que </a:t>
            </a:r>
            <a:r>
              <a:rPr lang="en-AU" dirty="0" err="1"/>
              <a:t>dolenem</a:t>
            </a:r>
            <a:r>
              <a:rPr lang="en-AU" dirty="0"/>
              <a:t> </a:t>
            </a:r>
            <a:r>
              <a:rPr lang="en-AU" dirty="0" err="1"/>
              <a:t>hilia</a:t>
            </a:r>
            <a:r>
              <a:rPr lang="en-AU" dirty="0"/>
              <a:t> </a:t>
            </a:r>
            <a:r>
              <a:rPr lang="en-AU" dirty="0" err="1"/>
              <a:t>dolupta</a:t>
            </a:r>
            <a:r>
              <a:rPr lang="en-AU" dirty="0"/>
              <a:t> </a:t>
            </a:r>
            <a:r>
              <a:rPr lang="en-AU" dirty="0" err="1"/>
              <a:t>temolup</a:t>
            </a:r>
            <a:r>
              <a:rPr lang="en-AU" dirty="0"/>
              <a:t> </a:t>
            </a:r>
            <a:r>
              <a:rPr lang="en-AU" dirty="0" err="1"/>
              <a:t>tatur</a:t>
            </a:r>
            <a:r>
              <a:rPr lang="en-AU" dirty="0"/>
              <a:t>? </a:t>
            </a:r>
            <a:r>
              <a:rPr lang="en-AU" dirty="0" err="1"/>
              <a:t>Quia</a:t>
            </a:r>
            <a:r>
              <a:rPr lang="en-AU" dirty="0"/>
              <a:t> que </a:t>
            </a:r>
            <a:r>
              <a:rPr lang="en-AU" dirty="0" err="1"/>
              <a:t>volor</a:t>
            </a:r>
            <a:r>
              <a:rPr lang="en-AU" dirty="0"/>
              <a:t> </a:t>
            </a:r>
            <a:r>
              <a:rPr lang="en-AU" dirty="0" err="1"/>
              <a:t>aut</a:t>
            </a:r>
            <a:r>
              <a:rPr lang="en-AU" dirty="0"/>
              <a:t> res minis </a:t>
            </a:r>
            <a:r>
              <a:rPr lang="en-AU" dirty="0" err="1"/>
              <a:t>sequam</a:t>
            </a:r>
            <a:r>
              <a:rPr lang="en-AU" dirty="0"/>
              <a:t> </a:t>
            </a:r>
            <a:r>
              <a:rPr lang="en-AU" dirty="0" err="1"/>
              <a:t>faceprate</a:t>
            </a:r>
            <a:r>
              <a:rPr lang="en-AU" dirty="0"/>
              <a:t> et </a:t>
            </a:r>
            <a:r>
              <a:rPr lang="en-AU" dirty="0" err="1"/>
              <a:t>omnim</a:t>
            </a:r>
            <a:r>
              <a:rPr lang="en-AU" dirty="0"/>
              <a:t> </a:t>
            </a:r>
            <a:r>
              <a:rPr lang="en-AU" dirty="0" err="1"/>
              <a:t>dellaut</a:t>
            </a:r>
            <a:r>
              <a:rPr lang="en-AU" dirty="0"/>
              <a:t> et </a:t>
            </a:r>
            <a:r>
              <a:rPr lang="en-AU" dirty="0" err="1"/>
              <a:t>officiis</a:t>
            </a:r>
            <a:endParaRPr lang="en-US" dirty="0"/>
          </a:p>
        </p:txBody>
      </p:sp>
      <p:sp>
        <p:nvSpPr>
          <p:cNvPr id="13" name="Text Placeholder 12">
            <a:extLst>
              <a:ext uri="{FF2B5EF4-FFF2-40B4-BE49-F238E27FC236}">
                <a16:creationId xmlns:a16="http://schemas.microsoft.com/office/drawing/2014/main" id="{C1EFC346-8AA7-1141-B560-B4B35286150F}"/>
              </a:ext>
            </a:extLst>
          </p:cNvPr>
          <p:cNvSpPr>
            <a:spLocks noGrp="1"/>
          </p:cNvSpPr>
          <p:nvPr>
            <p:ph type="body" sz="quarter" idx="15"/>
          </p:nvPr>
        </p:nvSpPr>
        <p:spPr/>
        <p:txBody>
          <a:bodyPr/>
          <a:lstStyle/>
          <a:p>
            <a:r>
              <a:rPr lang="en-US" dirty="0"/>
              <a:t>Sub subhead</a:t>
            </a:r>
          </a:p>
        </p:txBody>
      </p:sp>
      <p:sp>
        <p:nvSpPr>
          <p:cNvPr id="15" name="Text Placeholder 14">
            <a:extLst>
              <a:ext uri="{FF2B5EF4-FFF2-40B4-BE49-F238E27FC236}">
                <a16:creationId xmlns:a16="http://schemas.microsoft.com/office/drawing/2014/main" id="{323B360C-49BE-D146-BEEB-525C62619F6F}"/>
              </a:ext>
            </a:extLst>
          </p:cNvPr>
          <p:cNvSpPr>
            <a:spLocks noGrp="1"/>
          </p:cNvSpPr>
          <p:nvPr>
            <p:ph type="body" sz="quarter" idx="17"/>
          </p:nvPr>
        </p:nvSpPr>
        <p:spPr/>
        <p:txBody>
          <a:bodyPr/>
          <a:lstStyle/>
          <a:p>
            <a:pPr lvl="1"/>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r>
              <a:rPr lang="en-AU" dirty="0"/>
              <a:t> </a:t>
            </a: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a:t>
            </a:r>
            <a:r>
              <a:rPr lang="en-AU" dirty="0" err="1"/>
              <a:t>offici</a:t>
            </a:r>
            <a:r>
              <a:rPr lang="en-AU" dirty="0"/>
              <a:t> </a:t>
            </a:r>
            <a:r>
              <a:rPr lang="en-AU" dirty="0" err="1"/>
              <a:t>undi</a:t>
            </a:r>
            <a:r>
              <a:rPr lang="en-AU" dirty="0"/>
              <a:t> to que cum </a:t>
            </a:r>
            <a:r>
              <a:rPr lang="en-AU" dirty="0" err="1"/>
              <a:t>faccullati</a:t>
            </a:r>
            <a:r>
              <a:rPr lang="en-AU" dirty="0"/>
              <a:t> </a:t>
            </a:r>
            <a:r>
              <a:rPr lang="en-AU" dirty="0" err="1"/>
              <a:t>adi</a:t>
            </a:r>
            <a:r>
              <a:rPr lang="en-AU" dirty="0"/>
              <a:t> </a:t>
            </a:r>
            <a:r>
              <a:rPr lang="en-AU" dirty="0" err="1"/>
              <a:t>nos</a:t>
            </a:r>
            <a:endParaRPr lang="en-AU" dirty="0"/>
          </a:p>
          <a:p>
            <a:pPr lvl="1"/>
            <a:r>
              <a:rPr lang="en-AU" dirty="0"/>
              <a:t>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Luptatquae</a:t>
            </a:r>
            <a:r>
              <a:rPr lang="en-AU" dirty="0"/>
              <a:t> </a:t>
            </a:r>
            <a:r>
              <a:rPr lang="en-AU" dirty="0" err="1"/>
              <a:t>premporum</a:t>
            </a:r>
            <a:r>
              <a:rPr lang="en-AU" dirty="0"/>
              <a:t> </a:t>
            </a:r>
            <a:r>
              <a:rPr lang="en-AU" dirty="0" err="1"/>
              <a:t>erspe</a:t>
            </a:r>
            <a:r>
              <a:rPr lang="en-AU" dirty="0"/>
              <a:t> </a:t>
            </a:r>
            <a:r>
              <a:rPr lang="en-AU" dirty="0" err="1"/>
              <a:t>eos</a:t>
            </a:r>
            <a:r>
              <a:rPr lang="en-AU" dirty="0"/>
              <a:t> </a:t>
            </a:r>
            <a:r>
              <a:rPr lang="en-AU" dirty="0" err="1"/>
              <a:t>secab</a:t>
            </a:r>
            <a:r>
              <a:rPr lang="en-AU" dirty="0"/>
              <a:t> </a:t>
            </a:r>
            <a:r>
              <a:rPr lang="en-AU" dirty="0" err="1"/>
              <a:t>ipsae</a:t>
            </a:r>
            <a:r>
              <a:rPr lang="en-AU" dirty="0"/>
              <a:t> </a:t>
            </a:r>
            <a:r>
              <a:rPr lang="en-AU" dirty="0" err="1"/>
              <a:t>voluptae</a:t>
            </a:r>
            <a:endParaRPr lang="en-AU" dirty="0"/>
          </a:p>
          <a:p>
            <a:pPr lvl="1"/>
            <a:r>
              <a:rPr lang="en-AU" dirty="0" err="1"/>
              <a:t>Venis</a:t>
            </a:r>
            <a:r>
              <a:rPr lang="en-AU" dirty="0"/>
              <a:t> </a:t>
            </a:r>
            <a:r>
              <a:rPr lang="en-AU" dirty="0" err="1"/>
              <a:t>ulloribusam</a:t>
            </a:r>
            <a:r>
              <a:rPr lang="en-AU" dirty="0"/>
              <a:t>, </a:t>
            </a:r>
            <a:r>
              <a:rPr lang="en-AU" dirty="0" err="1"/>
              <a:t>cupta</a:t>
            </a:r>
            <a:r>
              <a:rPr lang="en-AU" dirty="0"/>
              <a:t> </a:t>
            </a:r>
            <a:r>
              <a:rPr lang="en-AU" dirty="0" err="1"/>
              <a:t>venet</a:t>
            </a:r>
            <a:r>
              <a:rPr lang="en-AU" dirty="0"/>
              <a:t>, </a:t>
            </a:r>
            <a:r>
              <a:rPr lang="en-AU" dirty="0" err="1"/>
              <a:t>odit</a:t>
            </a:r>
            <a:r>
              <a:rPr lang="en-AU" dirty="0"/>
              <a:t> </a:t>
            </a:r>
            <a:r>
              <a:rPr lang="en-AU" dirty="0" err="1"/>
              <a:t>aut</a:t>
            </a:r>
            <a:r>
              <a:rPr lang="en-AU" dirty="0"/>
              <a:t> ex </a:t>
            </a:r>
            <a:r>
              <a:rPr lang="en-AU" dirty="0" err="1"/>
              <a:t>eatquae</a:t>
            </a:r>
            <a:r>
              <a:rPr lang="en-AU" dirty="0"/>
              <a:t> </a:t>
            </a:r>
            <a:r>
              <a:rPr lang="en-AU" dirty="0" err="1"/>
              <a:t>ritiatia</a:t>
            </a:r>
            <a:r>
              <a:rPr lang="en-AU" dirty="0"/>
              <a:t> </a:t>
            </a:r>
            <a:r>
              <a:rPr lang="en-AU" dirty="0" err="1"/>
              <a:t>ipitis</a:t>
            </a:r>
            <a:endParaRPr lang="en-AU" dirty="0"/>
          </a:p>
          <a:p>
            <a:pPr lvl="1"/>
            <a:r>
              <a:rPr lang="en-AU" dirty="0" err="1"/>
              <a:t>nonsequis</a:t>
            </a:r>
            <a:r>
              <a:rPr lang="en-AU" dirty="0"/>
              <a:t> </a:t>
            </a:r>
            <a:r>
              <a:rPr lang="en-AU" dirty="0" err="1"/>
              <a:t>veres</a:t>
            </a:r>
            <a:r>
              <a:rPr lang="en-AU" dirty="0"/>
              <a:t> </a:t>
            </a:r>
            <a:r>
              <a:rPr lang="en-AU" dirty="0" err="1"/>
              <a:t>consequame</a:t>
            </a:r>
            <a:r>
              <a:rPr lang="en-AU" dirty="0"/>
              <a:t> et is </a:t>
            </a:r>
            <a:r>
              <a:rPr lang="en-AU" dirty="0" err="1"/>
              <a:t>magnia</a:t>
            </a:r>
            <a:r>
              <a:rPr lang="en-AU" dirty="0"/>
              <a:t> </a:t>
            </a:r>
            <a:r>
              <a:rPr lang="en-AU" dirty="0" err="1"/>
              <a:t>doluptae</a:t>
            </a:r>
            <a:r>
              <a:rPr lang="en-AU" dirty="0"/>
              <a:t> nis </a:t>
            </a:r>
            <a:r>
              <a:rPr lang="en-AU" dirty="0" err="1"/>
              <a:t>rendaer</a:t>
            </a:r>
            <a:r>
              <a:rPr lang="en-AU" dirty="0"/>
              <a:t> </a:t>
            </a:r>
            <a:r>
              <a:rPr lang="en-AU" dirty="0" err="1"/>
              <a:t>uptium</a:t>
            </a:r>
            <a:r>
              <a:rPr lang="en-AU" dirty="0"/>
              <a:t> lab </a:t>
            </a:r>
            <a:r>
              <a:rPr lang="en-AU" dirty="0" err="1"/>
              <a:t>inciis</a:t>
            </a:r>
            <a:r>
              <a:rPr lang="en-AU" dirty="0"/>
              <a:t> et </a:t>
            </a:r>
            <a:r>
              <a:rPr lang="en-AU" dirty="0" err="1"/>
              <a:t>faccull</a:t>
            </a:r>
            <a:r>
              <a:rPr lang="en-AU" dirty="0"/>
              <a:t> </a:t>
            </a:r>
            <a:r>
              <a:rPr lang="en-AU" dirty="0" err="1"/>
              <a:t>autesti</a:t>
            </a:r>
            <a:r>
              <a:rPr lang="en-AU" dirty="0"/>
              <a:t> </a:t>
            </a:r>
            <a:r>
              <a:rPr lang="en-AU" dirty="0" err="1"/>
              <a:t>onserepero</a:t>
            </a:r>
            <a:r>
              <a:rPr lang="en-AU" dirty="0"/>
              <a:t>.</a:t>
            </a:r>
          </a:p>
          <a:p>
            <a:pPr lvl="1"/>
            <a:endParaRPr lang="en-US" dirty="0"/>
          </a:p>
        </p:txBody>
      </p:sp>
      <p:sp>
        <p:nvSpPr>
          <p:cNvPr id="9" name="Slide Number Placeholder 8">
            <a:extLst>
              <a:ext uri="{FF2B5EF4-FFF2-40B4-BE49-F238E27FC236}">
                <a16:creationId xmlns:a16="http://schemas.microsoft.com/office/drawing/2014/main" id="{C43F05F9-06B6-6F46-937C-2476CA42ABC6}"/>
              </a:ext>
            </a:extLst>
          </p:cNvPr>
          <p:cNvSpPr>
            <a:spLocks noGrp="1"/>
          </p:cNvSpPr>
          <p:nvPr>
            <p:ph type="sldNum" sz="quarter" idx="4"/>
          </p:nvPr>
        </p:nvSpPr>
        <p:spPr/>
        <p:txBody>
          <a:bodyPr/>
          <a:lstStyle/>
          <a:p>
            <a:fld id="{B48947D2-3440-F445-B42F-D8A3DD5A68BB}" type="slidenum">
              <a:rPr lang="en-US" smtClean="0"/>
              <a:pPr/>
              <a:t>30</a:t>
            </a:fld>
            <a:endParaRPr lang="en-US" dirty="0"/>
          </a:p>
        </p:txBody>
      </p:sp>
    </p:spTree>
    <p:extLst>
      <p:ext uri="{BB962C8B-B14F-4D97-AF65-F5344CB8AC3E}">
        <p14:creationId xmlns:p14="http://schemas.microsoft.com/office/powerpoint/2010/main" val="30614639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BAA863-D042-004F-BBD1-7CC4113EAD6F}"/>
              </a:ext>
            </a:extLst>
          </p:cNvPr>
          <p:cNvSpPr>
            <a:spLocks noGrp="1"/>
          </p:cNvSpPr>
          <p:nvPr>
            <p:ph type="dt" sz="half" idx="10"/>
          </p:nvPr>
        </p:nvSpPr>
        <p:spPr/>
        <p:txBody>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C8EAB6BB-C36D-2C43-9C66-33982EDB796B}"/>
              </a:ext>
            </a:extLst>
          </p:cNvPr>
          <p:cNvSpPr>
            <a:spLocks noGrp="1"/>
          </p:cNvSpPr>
          <p:nvPr>
            <p:ph type="ftr" sz="quarter" idx="11"/>
          </p:nvPr>
        </p:nvSpPr>
        <p:spPr/>
        <p:txBody>
          <a:bodyPr/>
          <a:lstStyle/>
          <a:p>
            <a:r>
              <a:rPr lang="en-US"/>
              <a:t>CTS Presentation</a:t>
            </a:r>
          </a:p>
        </p:txBody>
      </p:sp>
      <p:sp>
        <p:nvSpPr>
          <p:cNvPr id="11" name="Title 10">
            <a:extLst>
              <a:ext uri="{FF2B5EF4-FFF2-40B4-BE49-F238E27FC236}">
                <a16:creationId xmlns:a16="http://schemas.microsoft.com/office/drawing/2014/main" id="{4F1A22BA-891F-D149-A857-B458D15EB45C}"/>
              </a:ext>
            </a:extLst>
          </p:cNvPr>
          <p:cNvSpPr>
            <a:spLocks noGrp="1"/>
          </p:cNvSpPr>
          <p:nvPr>
            <p:ph type="title"/>
          </p:nvPr>
        </p:nvSpPr>
        <p:spPr/>
        <p:txBody>
          <a:bodyPr/>
          <a:lstStyle/>
          <a:p>
            <a:r>
              <a:rPr lang="en-AU" dirty="0"/>
              <a:t>Heading</a:t>
            </a:r>
            <a:endParaRPr lang="en-US" dirty="0"/>
          </a:p>
        </p:txBody>
      </p:sp>
      <p:sp>
        <p:nvSpPr>
          <p:cNvPr id="13" name="Text Placeholder 12">
            <a:extLst>
              <a:ext uri="{FF2B5EF4-FFF2-40B4-BE49-F238E27FC236}">
                <a16:creationId xmlns:a16="http://schemas.microsoft.com/office/drawing/2014/main" id="{10124DD6-3A14-864E-8FB1-DBAE1C56B460}"/>
              </a:ext>
            </a:extLst>
          </p:cNvPr>
          <p:cNvSpPr>
            <a:spLocks noGrp="1"/>
          </p:cNvSpPr>
          <p:nvPr>
            <p:ph type="body" sz="quarter" idx="14"/>
          </p:nvPr>
        </p:nvSpPr>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a:t>
            </a:r>
            <a:endParaRPr lang="en-US" dirty="0"/>
          </a:p>
          <a:p>
            <a:endParaRPr lang="en-US" dirty="0"/>
          </a:p>
        </p:txBody>
      </p:sp>
      <p:graphicFrame>
        <p:nvGraphicFramePr>
          <p:cNvPr id="16" name="Table 16">
            <a:extLst>
              <a:ext uri="{FF2B5EF4-FFF2-40B4-BE49-F238E27FC236}">
                <a16:creationId xmlns:a16="http://schemas.microsoft.com/office/drawing/2014/main" id="{63BAFB48-3F3A-8C45-B324-373762817E62}"/>
              </a:ext>
            </a:extLst>
          </p:cNvPr>
          <p:cNvGraphicFramePr>
            <a:graphicFrameLocks noGrp="1"/>
          </p:cNvGraphicFramePr>
          <p:nvPr>
            <p:ph sz="quarter" idx="15"/>
            <p:extLst>
              <p:ext uri="{D42A27DB-BD31-4B8C-83A1-F6EECF244321}">
                <p14:modId xmlns:p14="http://schemas.microsoft.com/office/powerpoint/2010/main" val="456084136"/>
              </p:ext>
            </p:extLst>
          </p:nvPr>
        </p:nvGraphicFramePr>
        <p:xfrm>
          <a:off x="4364038" y="1631950"/>
          <a:ext cx="7442199" cy="1797048"/>
        </p:xfrm>
        <a:graphic>
          <a:graphicData uri="http://schemas.openxmlformats.org/drawingml/2006/table">
            <a:tbl>
              <a:tblPr firstRow="1" bandRow="1">
                <a:tableStyleId>{5C22544A-7EE6-4342-B048-85BDC9FD1C3A}</a:tableStyleId>
              </a:tblPr>
              <a:tblGrid>
                <a:gridCol w="1551727">
                  <a:extLst>
                    <a:ext uri="{9D8B030D-6E8A-4147-A177-3AD203B41FA5}">
                      <a16:colId xmlns:a16="http://schemas.microsoft.com/office/drawing/2014/main" val="1378755836"/>
                    </a:ext>
                  </a:extLst>
                </a:gridCol>
                <a:gridCol w="4338745">
                  <a:extLst>
                    <a:ext uri="{9D8B030D-6E8A-4147-A177-3AD203B41FA5}">
                      <a16:colId xmlns:a16="http://schemas.microsoft.com/office/drawing/2014/main" val="1857601325"/>
                    </a:ext>
                  </a:extLst>
                </a:gridCol>
                <a:gridCol w="1551727">
                  <a:extLst>
                    <a:ext uri="{9D8B030D-6E8A-4147-A177-3AD203B41FA5}">
                      <a16:colId xmlns:a16="http://schemas.microsoft.com/office/drawing/2014/main" val="61698013"/>
                    </a:ext>
                  </a:extLst>
                </a:gridCol>
              </a:tblGrid>
              <a:tr h="299508">
                <a:tc>
                  <a:txBody>
                    <a:bodyPr/>
                    <a:lstStyle/>
                    <a:p>
                      <a:pPr algn="l"/>
                      <a:r>
                        <a:rPr lang="en-US" sz="1000" b="0" i="0" dirty="0">
                          <a:solidFill>
                            <a:schemeClr val="bg1"/>
                          </a:solidFill>
                          <a:latin typeface="Arial" panose="020B0604020202020204" pitchFamily="34" charset="0"/>
                          <a:cs typeface="Arial" panose="020B0604020202020204" pitchFamily="34" charset="0"/>
                        </a:rPr>
                        <a:t>Stage</a:t>
                      </a: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l"/>
                      <a:endParaRPr lang="en-US" sz="10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Cost</a:t>
                      </a: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3662369668"/>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one</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Briefing and Needs Assessment</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476270026"/>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two</a:t>
                      </a: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Concept Design Coordination</a:t>
                      </a: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6190954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three</a:t>
                      </a: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Detailed Design Package</a:t>
                      </a: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8945543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four</a:t>
                      </a: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Implementation, Programming and Training</a:t>
                      </a: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Pending Phase 1 &amp; 2</a:t>
                      </a: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3774673"/>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000" b="0" i="0" kern="1200" dirty="0">
                        <a:solidFill>
                          <a:schemeClr val="bg1"/>
                        </a:solidFill>
                        <a:effectLst/>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Total</a:t>
                      </a: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61535586"/>
                  </a:ext>
                </a:extLst>
              </a:tr>
            </a:tbl>
          </a:graphicData>
        </a:graphic>
      </p:graphicFrame>
      <p:graphicFrame>
        <p:nvGraphicFramePr>
          <p:cNvPr id="17" name="Content Placeholder 16">
            <a:extLst>
              <a:ext uri="{FF2B5EF4-FFF2-40B4-BE49-F238E27FC236}">
                <a16:creationId xmlns:a16="http://schemas.microsoft.com/office/drawing/2014/main" id="{5F53899F-5403-D148-8D46-3F95A4A176AE}"/>
              </a:ext>
            </a:extLst>
          </p:cNvPr>
          <p:cNvGraphicFramePr>
            <a:graphicFrameLocks noGrp="1"/>
          </p:cNvGraphicFramePr>
          <p:nvPr>
            <p:ph sz="quarter" idx="16"/>
            <p:extLst>
              <p:ext uri="{D42A27DB-BD31-4B8C-83A1-F6EECF244321}">
                <p14:modId xmlns:p14="http://schemas.microsoft.com/office/powerpoint/2010/main" val="1396797570"/>
              </p:ext>
            </p:extLst>
          </p:nvPr>
        </p:nvGraphicFramePr>
        <p:xfrm>
          <a:off x="4364038" y="4005263"/>
          <a:ext cx="7442199" cy="1797048"/>
        </p:xfrm>
        <a:graphic>
          <a:graphicData uri="http://schemas.openxmlformats.org/drawingml/2006/table">
            <a:tbl>
              <a:tblPr firstRow="1" bandRow="1">
                <a:tableStyleId>{5C22544A-7EE6-4342-B048-85BDC9FD1C3A}</a:tableStyleId>
              </a:tblPr>
              <a:tblGrid>
                <a:gridCol w="5890472">
                  <a:extLst>
                    <a:ext uri="{9D8B030D-6E8A-4147-A177-3AD203B41FA5}">
                      <a16:colId xmlns:a16="http://schemas.microsoft.com/office/drawing/2014/main" val="1378755836"/>
                    </a:ext>
                  </a:extLst>
                </a:gridCol>
                <a:gridCol w="1551727">
                  <a:extLst>
                    <a:ext uri="{9D8B030D-6E8A-4147-A177-3AD203B41FA5}">
                      <a16:colId xmlns:a16="http://schemas.microsoft.com/office/drawing/2014/main" val="61698013"/>
                    </a:ext>
                  </a:extLst>
                </a:gridCol>
              </a:tblGrid>
              <a:tr h="299508">
                <a:tc gridSpan="2">
                  <a:txBody>
                    <a:bodyPr/>
                    <a:lstStyle/>
                    <a:p>
                      <a:pPr algn="l"/>
                      <a:r>
                        <a:rPr lang="en-US" sz="1000" b="0" i="0" dirty="0">
                          <a:solidFill>
                            <a:schemeClr val="bg1"/>
                          </a:solidFill>
                          <a:latin typeface="Arial" panose="020B0604020202020204" pitchFamily="34" charset="0"/>
                          <a:cs typeface="Arial" panose="020B0604020202020204" pitchFamily="34" charset="0"/>
                        </a:rPr>
                        <a:t>Hourly Rate</a:t>
                      </a: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000" b="0" i="0" kern="1200" dirty="0">
                        <a:solidFill>
                          <a:schemeClr val="bg1"/>
                        </a:solidFill>
                        <a:effectLst/>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rgbClr val="A0E7E3"/>
                    </a:solidFill>
                  </a:tcPr>
                </a:tc>
                <a:extLst>
                  <a:ext uri="{0D108BD9-81ED-4DB2-BD59-A6C34878D82A}">
                    <a16:rowId xmlns:a16="http://schemas.microsoft.com/office/drawing/2014/main" val="3662369668"/>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Stage</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Cost</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476270026"/>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Project Director</a:t>
                      </a: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$0,000.00</a:t>
                      </a:r>
                      <a:endPar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6190954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Lead Consultant</a:t>
                      </a: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$0,000.00</a:t>
                      </a:r>
                      <a:endPar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8945543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Project Consultant/Manager</a:t>
                      </a: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$0,000.00</a:t>
                      </a:r>
                      <a:endPar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3774673"/>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Drafting/CAD</a:t>
                      </a: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61535586"/>
                  </a:ext>
                </a:extLst>
              </a:tr>
            </a:tbl>
          </a:graphicData>
        </a:graphic>
      </p:graphicFrame>
      <p:sp>
        <p:nvSpPr>
          <p:cNvPr id="10" name="Slide Number Placeholder 9">
            <a:extLst>
              <a:ext uri="{FF2B5EF4-FFF2-40B4-BE49-F238E27FC236}">
                <a16:creationId xmlns:a16="http://schemas.microsoft.com/office/drawing/2014/main" id="{F4C35AFF-0D57-244A-B0E9-B01BE1D16C0B}"/>
              </a:ext>
            </a:extLst>
          </p:cNvPr>
          <p:cNvSpPr>
            <a:spLocks noGrp="1"/>
          </p:cNvSpPr>
          <p:nvPr>
            <p:ph type="sldNum" sz="quarter" idx="4294967295"/>
          </p:nvPr>
        </p:nvSpPr>
        <p:spPr>
          <a:xfrm>
            <a:off x="12057063" y="6451600"/>
            <a:ext cx="134937" cy="138113"/>
          </a:xfrm>
        </p:spPr>
        <p:txBody>
          <a:bodyPr/>
          <a:lstStyle/>
          <a:p>
            <a:fld id="{B48947D2-3440-F445-B42F-D8A3DD5A68BB}" type="slidenum">
              <a:rPr lang="en-US" smtClean="0"/>
              <a:pPr/>
              <a:t>31</a:t>
            </a:fld>
            <a:endParaRPr lang="en-US" dirty="0"/>
          </a:p>
        </p:txBody>
      </p:sp>
    </p:spTree>
    <p:extLst>
      <p:ext uri="{BB962C8B-B14F-4D97-AF65-F5344CB8AC3E}">
        <p14:creationId xmlns:p14="http://schemas.microsoft.com/office/powerpoint/2010/main" val="27220579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0D54589-87CE-F74B-A98E-37B0443252A6}"/>
              </a:ext>
            </a:extLst>
          </p:cNvPr>
          <p:cNvSpPr>
            <a:spLocks noGrp="1"/>
          </p:cNvSpPr>
          <p:nvPr>
            <p:ph type="dt" sz="half" idx="10"/>
          </p:nvPr>
        </p:nvSpPr>
        <p:spPr/>
        <p:txBody>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54BFD869-97CB-B249-8698-4534601C9646}"/>
              </a:ext>
            </a:extLst>
          </p:cNvPr>
          <p:cNvSpPr>
            <a:spLocks noGrp="1"/>
          </p:cNvSpPr>
          <p:nvPr>
            <p:ph type="ftr" sz="quarter" idx="11"/>
          </p:nvPr>
        </p:nvSpPr>
        <p:spPr/>
        <p:txBody>
          <a:bodyPr/>
          <a:lstStyle/>
          <a:p>
            <a:r>
              <a:rPr lang="en-US"/>
              <a:t>CTS Presentation</a:t>
            </a:r>
          </a:p>
        </p:txBody>
      </p:sp>
      <p:sp>
        <p:nvSpPr>
          <p:cNvPr id="9" name="Title 8">
            <a:extLst>
              <a:ext uri="{FF2B5EF4-FFF2-40B4-BE49-F238E27FC236}">
                <a16:creationId xmlns:a16="http://schemas.microsoft.com/office/drawing/2014/main" id="{E27C5ABF-2CA3-7242-807F-EDBED85A59A9}"/>
              </a:ext>
            </a:extLst>
          </p:cNvPr>
          <p:cNvSpPr>
            <a:spLocks noGrp="1"/>
          </p:cNvSpPr>
          <p:nvPr>
            <p:ph type="title"/>
          </p:nvPr>
        </p:nvSpPr>
        <p:spPr/>
        <p:txBody>
          <a:bodyPr/>
          <a:lstStyle/>
          <a:p>
            <a:r>
              <a:rPr lang="en-AU" dirty="0"/>
              <a:t>Heading</a:t>
            </a:r>
            <a:endParaRPr lang="en-US" dirty="0"/>
          </a:p>
        </p:txBody>
      </p:sp>
      <p:sp>
        <p:nvSpPr>
          <p:cNvPr id="10" name="Text Placeholder 9">
            <a:extLst>
              <a:ext uri="{FF2B5EF4-FFF2-40B4-BE49-F238E27FC236}">
                <a16:creationId xmlns:a16="http://schemas.microsoft.com/office/drawing/2014/main" id="{DC160FAA-1E69-8944-9B7A-E2DE5FE95702}"/>
              </a:ext>
            </a:extLst>
          </p:cNvPr>
          <p:cNvSpPr>
            <a:spLocks noGrp="1"/>
          </p:cNvSpPr>
          <p:nvPr>
            <p:ph type="body" sz="quarter" idx="13"/>
          </p:nvPr>
        </p:nvSpPr>
        <p:spPr/>
        <p:txBody>
          <a:bodyPr/>
          <a:lstStyle/>
          <a:p>
            <a:r>
              <a:rPr lang="en-AU" dirty="0"/>
              <a:t>Subhead</a:t>
            </a:r>
          </a:p>
        </p:txBody>
      </p:sp>
      <p:sp>
        <p:nvSpPr>
          <p:cNvPr id="11" name="Text Placeholder 10">
            <a:extLst>
              <a:ext uri="{FF2B5EF4-FFF2-40B4-BE49-F238E27FC236}">
                <a16:creationId xmlns:a16="http://schemas.microsoft.com/office/drawing/2014/main" id="{337553CD-BEDD-834F-B0B6-A551EA59DF9F}"/>
              </a:ext>
            </a:extLst>
          </p:cNvPr>
          <p:cNvSpPr>
            <a:spLocks noGrp="1"/>
          </p:cNvSpPr>
          <p:nvPr>
            <p:ph type="body" sz="quarter" idx="14"/>
          </p:nvPr>
        </p:nvSpPr>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ex </a:t>
            </a:r>
            <a:r>
              <a:rPr lang="en-AU" dirty="0" err="1"/>
              <a:t>ea</a:t>
            </a:r>
            <a:r>
              <a:rPr lang="en-AU" dirty="0"/>
              <a:t> </a:t>
            </a:r>
            <a:r>
              <a:rPr lang="en-AU" dirty="0" err="1"/>
              <a:t>commodo</a:t>
            </a:r>
            <a:r>
              <a:rPr lang="en-AU" dirty="0"/>
              <a:t> </a:t>
            </a:r>
            <a:r>
              <a:rPr lang="en-AU" dirty="0" err="1"/>
              <a:t>consequat</a:t>
            </a:r>
            <a:r>
              <a:rPr lang="en-AU" dirty="0"/>
              <a:t>.</a:t>
            </a:r>
          </a:p>
        </p:txBody>
      </p:sp>
      <p:sp>
        <p:nvSpPr>
          <p:cNvPr id="12" name="Text Placeholder 11">
            <a:extLst>
              <a:ext uri="{FF2B5EF4-FFF2-40B4-BE49-F238E27FC236}">
                <a16:creationId xmlns:a16="http://schemas.microsoft.com/office/drawing/2014/main" id="{1DA97471-1587-4145-8777-0A6B51A1F140}"/>
              </a:ext>
            </a:extLst>
          </p:cNvPr>
          <p:cNvSpPr>
            <a:spLocks noGrp="1"/>
          </p:cNvSpPr>
          <p:nvPr>
            <p:ph type="body" sz="quarter" idx="15"/>
          </p:nvPr>
        </p:nvSpPr>
        <p:spPr/>
        <p:txBody>
          <a:bodyPr/>
          <a:lstStyle/>
          <a:p>
            <a:r>
              <a:rPr lang="en-AU" dirty="0"/>
              <a:t>Sub subhead</a:t>
            </a:r>
          </a:p>
        </p:txBody>
      </p:sp>
      <p:sp>
        <p:nvSpPr>
          <p:cNvPr id="13" name="Text Placeholder 12">
            <a:extLst>
              <a:ext uri="{FF2B5EF4-FFF2-40B4-BE49-F238E27FC236}">
                <a16:creationId xmlns:a16="http://schemas.microsoft.com/office/drawing/2014/main" id="{FE078B3D-8D7C-8146-9E8F-10D4F675490D}"/>
              </a:ext>
            </a:extLst>
          </p:cNvPr>
          <p:cNvSpPr>
            <a:spLocks noGrp="1"/>
          </p:cNvSpPr>
          <p:nvPr>
            <p:ph type="body" sz="quarter" idx="16"/>
          </p:nvPr>
        </p:nvSpPr>
        <p:spPr/>
        <p:txBody>
          <a:bodyPr/>
          <a:lstStyle/>
          <a:p>
            <a:pPr lvl="1"/>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r>
              <a:rPr lang="en-AU" dirty="0"/>
              <a:t> </a:t>
            </a: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a:t>
            </a:r>
            <a:r>
              <a:rPr lang="en-AU" dirty="0" err="1"/>
              <a:t>offici</a:t>
            </a:r>
            <a:r>
              <a:rPr lang="en-AU" dirty="0"/>
              <a:t> </a:t>
            </a:r>
            <a:r>
              <a:rPr lang="en-AU" dirty="0" err="1"/>
              <a:t>undi</a:t>
            </a:r>
            <a:r>
              <a:rPr lang="en-AU" dirty="0"/>
              <a:t> to que cum </a:t>
            </a:r>
            <a:r>
              <a:rPr lang="en-AU" dirty="0" err="1"/>
              <a:t>faccullati</a:t>
            </a:r>
            <a:r>
              <a:rPr lang="en-AU" dirty="0"/>
              <a:t> </a:t>
            </a:r>
            <a:r>
              <a:rPr lang="en-AU" dirty="0" err="1"/>
              <a:t>adi</a:t>
            </a:r>
            <a:r>
              <a:rPr lang="en-AU" dirty="0"/>
              <a:t> </a:t>
            </a:r>
            <a:r>
              <a:rPr lang="en-AU" dirty="0" err="1"/>
              <a:t>nos</a:t>
            </a:r>
            <a:r>
              <a:rPr lang="en-AU" dirty="0"/>
              <a:t> </a:t>
            </a:r>
            <a:r>
              <a:rPr lang="en-AU" dirty="0" err="1"/>
              <a:t>dolum</a:t>
            </a:r>
            <a:r>
              <a:rPr lang="en-AU" dirty="0"/>
              <a:t> quos quod </a:t>
            </a:r>
            <a:r>
              <a:rPr lang="en-AU" dirty="0" err="1"/>
              <a:t>mos</a:t>
            </a:r>
            <a:r>
              <a:rPr lang="en-AU" dirty="0"/>
              <a:t> </a:t>
            </a:r>
            <a:r>
              <a:rPr lang="en-AU" dirty="0" err="1"/>
              <a:t>aut</a:t>
            </a:r>
            <a:r>
              <a:rPr lang="en-AU" dirty="0"/>
              <a:t> </a:t>
            </a:r>
            <a:r>
              <a:rPr lang="en-AU" dirty="0" err="1"/>
              <a:t>imi</a:t>
            </a:r>
            <a:r>
              <a:rPr lang="en-AU" dirty="0"/>
              <a:t>, se nis </a:t>
            </a:r>
            <a:r>
              <a:rPr lang="en-AU" dirty="0" err="1"/>
              <a:t>ipsapit</a:t>
            </a:r>
            <a:r>
              <a:rPr lang="en-AU" dirty="0"/>
              <a:t> </a:t>
            </a:r>
            <a:r>
              <a:rPr lang="en-AU" dirty="0" err="1"/>
              <a:t>lacepud</a:t>
            </a:r>
            <a:r>
              <a:rPr lang="en-AU" dirty="0"/>
              <a:t> </a:t>
            </a:r>
            <a:r>
              <a:rPr lang="en-AU" dirty="0" err="1"/>
              <a:t>icillaccum</a:t>
            </a:r>
            <a:r>
              <a:rPr lang="en-AU" dirty="0"/>
              <a:t> </a:t>
            </a:r>
            <a:r>
              <a:rPr lang="en-AU" dirty="0" err="1"/>
              <a:t>etur</a:t>
            </a:r>
            <a:r>
              <a:rPr lang="en-AU" dirty="0"/>
              <a:t> </a:t>
            </a:r>
            <a:r>
              <a:rPr lang="en-AU" dirty="0" err="1"/>
              <a:t>sendelique</a:t>
            </a:r>
            <a:r>
              <a:rPr lang="en-AU" dirty="0"/>
              <a:t> di </a:t>
            </a:r>
            <a:r>
              <a:rPr lang="en-AU" dirty="0" err="1"/>
              <a:t>veliam</a:t>
            </a:r>
            <a:r>
              <a:rPr lang="en-AU" dirty="0"/>
              <a:t> </a:t>
            </a:r>
            <a:r>
              <a:rPr lang="en-AU" dirty="0" err="1"/>
              <a:t>soluptatibus</a:t>
            </a:r>
            <a:endParaRPr lang="en-AU" dirty="0"/>
          </a:p>
          <a:p>
            <a:pPr lvl="1"/>
            <a:r>
              <a:rPr lang="en-AU" dirty="0"/>
              <a:t>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Luptatquae</a:t>
            </a:r>
            <a:r>
              <a:rPr lang="en-AU" dirty="0"/>
              <a:t> </a:t>
            </a:r>
            <a:r>
              <a:rPr lang="en-AU" dirty="0" err="1"/>
              <a:t>premporum</a:t>
            </a:r>
            <a:r>
              <a:rPr lang="en-AU" dirty="0"/>
              <a:t> </a:t>
            </a:r>
            <a:r>
              <a:rPr lang="en-AU" dirty="0" err="1"/>
              <a:t>erspe</a:t>
            </a:r>
            <a:r>
              <a:rPr lang="en-AU" dirty="0"/>
              <a:t> </a:t>
            </a:r>
            <a:r>
              <a:rPr lang="en-AU" dirty="0" err="1"/>
              <a:t>eos</a:t>
            </a:r>
            <a:r>
              <a:rPr lang="en-AU" dirty="0"/>
              <a:t> </a:t>
            </a:r>
            <a:r>
              <a:rPr lang="en-AU" dirty="0" err="1"/>
              <a:t>secab</a:t>
            </a:r>
            <a:r>
              <a:rPr lang="en-AU" dirty="0"/>
              <a:t> </a:t>
            </a:r>
            <a:r>
              <a:rPr lang="en-AU" dirty="0" err="1"/>
              <a:t>ipsae</a:t>
            </a:r>
            <a:r>
              <a:rPr lang="en-AU" dirty="0"/>
              <a:t> </a:t>
            </a:r>
            <a:r>
              <a:rPr lang="en-AU" dirty="0" err="1"/>
              <a:t>voluptae</a:t>
            </a:r>
            <a:r>
              <a:rPr lang="en-AU" dirty="0"/>
              <a:t> ex </a:t>
            </a:r>
            <a:r>
              <a:rPr lang="en-AU" dirty="0" err="1"/>
              <a:t>ea</a:t>
            </a:r>
            <a:endParaRPr lang="en-AU" dirty="0"/>
          </a:p>
          <a:p>
            <a:pPr lvl="1"/>
            <a:r>
              <a:rPr lang="en-AU" dirty="0" err="1"/>
              <a:t>Venis</a:t>
            </a:r>
            <a:r>
              <a:rPr lang="en-AU" dirty="0"/>
              <a:t> </a:t>
            </a:r>
            <a:r>
              <a:rPr lang="en-AU" dirty="0" err="1"/>
              <a:t>ulloribusam</a:t>
            </a:r>
            <a:r>
              <a:rPr lang="en-AU" dirty="0"/>
              <a:t>, </a:t>
            </a:r>
            <a:r>
              <a:rPr lang="en-AU" dirty="0" err="1"/>
              <a:t>cupta</a:t>
            </a:r>
            <a:r>
              <a:rPr lang="en-AU" dirty="0"/>
              <a:t> </a:t>
            </a:r>
            <a:r>
              <a:rPr lang="en-AU" dirty="0" err="1"/>
              <a:t>venet</a:t>
            </a:r>
            <a:r>
              <a:rPr lang="en-AU" dirty="0"/>
              <a:t>, </a:t>
            </a:r>
            <a:r>
              <a:rPr lang="en-AU" dirty="0" err="1"/>
              <a:t>odit</a:t>
            </a:r>
            <a:r>
              <a:rPr lang="en-AU" dirty="0"/>
              <a:t> </a:t>
            </a:r>
            <a:r>
              <a:rPr lang="en-AU" dirty="0" err="1"/>
              <a:t>aut</a:t>
            </a:r>
            <a:r>
              <a:rPr lang="en-AU" dirty="0"/>
              <a:t> ex </a:t>
            </a:r>
            <a:r>
              <a:rPr lang="en-AU" dirty="0" err="1"/>
              <a:t>eatquae</a:t>
            </a:r>
            <a:r>
              <a:rPr lang="en-AU" dirty="0"/>
              <a:t> </a:t>
            </a:r>
            <a:r>
              <a:rPr lang="en-AU" dirty="0" err="1"/>
              <a:t>ritiatia</a:t>
            </a:r>
            <a:r>
              <a:rPr lang="en-AU" dirty="0"/>
              <a:t> </a:t>
            </a:r>
            <a:r>
              <a:rPr lang="en-AU" dirty="0" err="1"/>
              <a:t>ipitis</a:t>
            </a:r>
            <a:r>
              <a:rPr lang="en-AU" dirty="0"/>
              <a:t> </a:t>
            </a:r>
            <a:r>
              <a:rPr lang="en-AU" dirty="0" err="1"/>
              <a:t>excesciis</a:t>
            </a:r>
            <a:r>
              <a:rPr lang="en-AU" dirty="0"/>
              <a:t> </a:t>
            </a:r>
            <a:r>
              <a:rPr lang="en-AU" dirty="0" err="1"/>
              <a:t>seque</a:t>
            </a:r>
            <a:r>
              <a:rPr lang="en-AU" dirty="0"/>
              <a:t> </a:t>
            </a:r>
            <a:r>
              <a:rPr lang="en-AU" dirty="0" err="1"/>
              <a:t>sundunt</a:t>
            </a:r>
            <a:r>
              <a:rPr lang="en-AU" dirty="0"/>
              <a:t> mint, </a:t>
            </a:r>
            <a:r>
              <a:rPr lang="en-AU" dirty="0" err="1"/>
              <a:t>optas</a:t>
            </a:r>
            <a:r>
              <a:rPr lang="en-AU" dirty="0"/>
              <a:t> re </a:t>
            </a:r>
            <a:r>
              <a:rPr lang="en-AU" dirty="0" err="1"/>
              <a:t>voloreh</a:t>
            </a:r>
            <a:endParaRPr lang="en-AU" dirty="0"/>
          </a:p>
        </p:txBody>
      </p:sp>
      <p:graphicFrame>
        <p:nvGraphicFramePr>
          <p:cNvPr id="15" name="Table 15">
            <a:extLst>
              <a:ext uri="{FF2B5EF4-FFF2-40B4-BE49-F238E27FC236}">
                <a16:creationId xmlns:a16="http://schemas.microsoft.com/office/drawing/2014/main" id="{59C1AE54-F67B-DC43-B32A-B3B7FCD1697B}"/>
              </a:ext>
            </a:extLst>
          </p:cNvPr>
          <p:cNvGraphicFramePr>
            <a:graphicFrameLocks noGrp="1"/>
          </p:cNvGraphicFramePr>
          <p:nvPr>
            <p:ph sz="quarter" idx="17"/>
            <p:extLst>
              <p:ext uri="{D42A27DB-BD31-4B8C-83A1-F6EECF244321}">
                <p14:modId xmlns:p14="http://schemas.microsoft.com/office/powerpoint/2010/main" val="2838565236"/>
              </p:ext>
            </p:extLst>
          </p:nvPr>
        </p:nvGraphicFramePr>
        <p:xfrm>
          <a:off x="4364038" y="1631950"/>
          <a:ext cx="7442200" cy="4109093"/>
        </p:xfrm>
        <a:graphic>
          <a:graphicData uri="http://schemas.openxmlformats.org/drawingml/2006/table">
            <a:tbl>
              <a:tblPr firstRow="1" bandRow="1">
                <a:tableStyleId>{5C22544A-7EE6-4342-B048-85BDC9FD1C3A}</a:tableStyleId>
              </a:tblPr>
              <a:tblGrid>
                <a:gridCol w="1488440">
                  <a:extLst>
                    <a:ext uri="{9D8B030D-6E8A-4147-A177-3AD203B41FA5}">
                      <a16:colId xmlns:a16="http://schemas.microsoft.com/office/drawing/2014/main" val="1815823537"/>
                    </a:ext>
                  </a:extLst>
                </a:gridCol>
                <a:gridCol w="1488440">
                  <a:extLst>
                    <a:ext uri="{9D8B030D-6E8A-4147-A177-3AD203B41FA5}">
                      <a16:colId xmlns:a16="http://schemas.microsoft.com/office/drawing/2014/main" val="2147085578"/>
                    </a:ext>
                  </a:extLst>
                </a:gridCol>
                <a:gridCol w="1488440">
                  <a:extLst>
                    <a:ext uri="{9D8B030D-6E8A-4147-A177-3AD203B41FA5}">
                      <a16:colId xmlns:a16="http://schemas.microsoft.com/office/drawing/2014/main" val="3766147634"/>
                    </a:ext>
                  </a:extLst>
                </a:gridCol>
                <a:gridCol w="1488440">
                  <a:extLst>
                    <a:ext uri="{9D8B030D-6E8A-4147-A177-3AD203B41FA5}">
                      <a16:colId xmlns:a16="http://schemas.microsoft.com/office/drawing/2014/main" val="2255509500"/>
                    </a:ext>
                  </a:extLst>
                </a:gridCol>
                <a:gridCol w="1488440">
                  <a:extLst>
                    <a:ext uri="{9D8B030D-6E8A-4147-A177-3AD203B41FA5}">
                      <a16:colId xmlns:a16="http://schemas.microsoft.com/office/drawing/2014/main" val="3463735333"/>
                    </a:ext>
                  </a:extLst>
                </a:gridCol>
              </a:tblGrid>
              <a:tr h="259484">
                <a:tc gridSpan="5">
                  <a:txBody>
                    <a:bodyPr/>
                    <a:lstStyle/>
                    <a:p>
                      <a:pPr algn="ctr"/>
                      <a:r>
                        <a:rPr lang="en-US" sz="900" b="0" i="0" dirty="0">
                          <a:solidFill>
                            <a:schemeClr val="bg1"/>
                          </a:solidFill>
                          <a:latin typeface="Arial" panose="020B0604020202020204" pitchFamily="34" charset="0"/>
                          <a:cs typeface="Arial" panose="020B0604020202020204" pitchFamily="34" charset="0"/>
                        </a:rPr>
                        <a:t>Table Heading</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762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51683009"/>
                  </a:ext>
                </a:extLst>
              </a:tr>
              <a:tr h="259484">
                <a:tc>
                  <a:txBody>
                    <a:bodyPr/>
                    <a:lstStyle/>
                    <a:p>
                      <a:pPr algn="l"/>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Column heading one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1"/>
                          </a:solidFill>
                          <a:latin typeface="Arial" panose="020B0604020202020204" pitchFamily="34" charset="0"/>
                          <a:cs typeface="Arial" panose="020B0604020202020204" pitchFamily="34" charset="0"/>
                        </a:rPr>
                        <a:t>Column heading two</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1"/>
                          </a:solidFill>
                          <a:latin typeface="Arial" panose="020B0604020202020204" pitchFamily="34" charset="0"/>
                          <a:cs typeface="Arial" panose="020B0604020202020204" pitchFamily="34" charset="0"/>
                        </a:rPr>
                        <a:t>Column heading three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1"/>
                          </a:solidFill>
                          <a:latin typeface="Arial" panose="020B0604020202020204" pitchFamily="34" charset="0"/>
                          <a:cs typeface="Arial" panose="020B0604020202020204" pitchFamily="34" charset="0"/>
                        </a:rPr>
                        <a:t>Column heading four</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887364006"/>
                  </a:ext>
                </a:extLst>
              </a:tr>
              <a:tr h="13370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2"/>
                          </a:solidFill>
                          <a:latin typeface="Arial" panose="020B0604020202020204" pitchFamily="34" charset="0"/>
                          <a:cs typeface="Arial" panose="020B0604020202020204" pitchFamily="34" charset="0"/>
                        </a:rPr>
                        <a:t>Row heading one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97205720"/>
                  </a:ext>
                </a:extLst>
              </a:tr>
              <a:tr h="147746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2"/>
                          </a:solidFill>
                          <a:latin typeface="Arial" panose="020B0604020202020204" pitchFamily="34" charset="0"/>
                          <a:cs typeface="Arial" panose="020B0604020202020204" pitchFamily="34" charset="0"/>
                        </a:rPr>
                        <a:t>Row heading two</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05807924"/>
                  </a:ext>
                </a:extLst>
              </a:tr>
              <a:tr h="7755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2"/>
                          </a:solidFill>
                          <a:latin typeface="Arial" panose="020B0604020202020204" pitchFamily="34" charset="0"/>
                          <a:cs typeface="Arial" panose="020B0604020202020204" pitchFamily="34" charset="0"/>
                        </a:rPr>
                        <a:t>Row heading three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814956171"/>
                  </a:ext>
                </a:extLst>
              </a:tr>
            </a:tbl>
          </a:graphicData>
        </a:graphic>
      </p:graphicFrame>
    </p:spTree>
    <p:extLst>
      <p:ext uri="{BB962C8B-B14F-4D97-AF65-F5344CB8AC3E}">
        <p14:creationId xmlns:p14="http://schemas.microsoft.com/office/powerpoint/2010/main" val="11924099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70845CF-652C-DF4C-8348-C3F441284753}"/>
              </a:ext>
            </a:extLst>
          </p:cNvPr>
          <p:cNvSpPr>
            <a:spLocks noGrp="1"/>
          </p:cNvSpPr>
          <p:nvPr>
            <p:ph type="dt" sz="half" idx="10"/>
          </p:nvPr>
        </p:nvSpPr>
        <p:spPr/>
        <p:txBody>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151B2AEA-0EF1-FD47-B823-BC69BB27D491}"/>
              </a:ext>
            </a:extLst>
          </p:cNvPr>
          <p:cNvSpPr>
            <a:spLocks noGrp="1"/>
          </p:cNvSpPr>
          <p:nvPr>
            <p:ph type="ftr" sz="quarter" idx="11"/>
          </p:nvPr>
        </p:nvSpPr>
        <p:spPr/>
        <p:txBody>
          <a:bodyPr/>
          <a:lstStyle/>
          <a:p>
            <a:r>
              <a:rPr lang="en-US"/>
              <a:t>CTS Presentation</a:t>
            </a:r>
          </a:p>
        </p:txBody>
      </p:sp>
      <p:sp>
        <p:nvSpPr>
          <p:cNvPr id="4" name="Title 3">
            <a:extLst>
              <a:ext uri="{FF2B5EF4-FFF2-40B4-BE49-F238E27FC236}">
                <a16:creationId xmlns:a16="http://schemas.microsoft.com/office/drawing/2014/main" id="{28402FE6-B4E2-8A44-85F3-D95094E0E4F2}"/>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6A15C7A9-79E2-AE42-99B5-F74A0E556692}"/>
              </a:ext>
            </a:extLst>
          </p:cNvPr>
          <p:cNvSpPr>
            <a:spLocks noGrp="1"/>
          </p:cNvSpPr>
          <p:nvPr>
            <p:ph type="body" sz="quarter" idx="13"/>
          </p:nvPr>
        </p:nvSpPr>
        <p:spPr/>
        <p:txBody>
          <a:bodyPr/>
          <a:lstStyle/>
          <a:p>
            <a:endParaRPr lang="en-US"/>
          </a:p>
        </p:txBody>
      </p:sp>
      <p:sp>
        <p:nvSpPr>
          <p:cNvPr id="6" name="Text Placeholder 5">
            <a:extLst>
              <a:ext uri="{FF2B5EF4-FFF2-40B4-BE49-F238E27FC236}">
                <a16:creationId xmlns:a16="http://schemas.microsoft.com/office/drawing/2014/main" id="{4558E614-762D-DE47-B39E-A76CC2FBE60B}"/>
              </a:ext>
            </a:extLst>
          </p:cNvPr>
          <p:cNvSpPr>
            <a:spLocks noGrp="1"/>
          </p:cNvSpPr>
          <p:nvPr>
            <p:ph type="body" sz="quarter" idx="14"/>
          </p:nvPr>
        </p:nvSpPr>
        <p:spPr/>
        <p:txBody>
          <a:bodyPr/>
          <a:lstStyle/>
          <a:p>
            <a:endParaRPr lang="en-US"/>
          </a:p>
        </p:txBody>
      </p:sp>
      <p:sp>
        <p:nvSpPr>
          <p:cNvPr id="7" name="Text Placeholder 6">
            <a:extLst>
              <a:ext uri="{FF2B5EF4-FFF2-40B4-BE49-F238E27FC236}">
                <a16:creationId xmlns:a16="http://schemas.microsoft.com/office/drawing/2014/main" id="{00C561EE-DEC1-9644-9F67-1E6A22369187}"/>
              </a:ext>
            </a:extLst>
          </p:cNvPr>
          <p:cNvSpPr>
            <a:spLocks noGrp="1"/>
          </p:cNvSpPr>
          <p:nvPr>
            <p:ph type="body" sz="quarter" idx="16"/>
          </p:nvPr>
        </p:nvSpPr>
        <p:spPr>
          <a:xfrm>
            <a:off x="511173" y="3576937"/>
            <a:ext cx="3667286" cy="2393145"/>
          </a:xfrm>
        </p:spPr>
        <p:txBody>
          <a:bodyPr/>
          <a:lstStyle/>
          <a:p>
            <a:endParaRPr lang="en-US"/>
          </a:p>
        </p:txBody>
      </p:sp>
      <p:sp>
        <p:nvSpPr>
          <p:cNvPr id="8" name="Text Placeholder 7">
            <a:extLst>
              <a:ext uri="{FF2B5EF4-FFF2-40B4-BE49-F238E27FC236}">
                <a16:creationId xmlns:a16="http://schemas.microsoft.com/office/drawing/2014/main" id="{3783DD05-F79B-B34F-B3A9-22A9468B7484}"/>
              </a:ext>
            </a:extLst>
          </p:cNvPr>
          <p:cNvSpPr>
            <a:spLocks noGrp="1"/>
          </p:cNvSpPr>
          <p:nvPr>
            <p:ph type="body" sz="quarter" idx="15"/>
          </p:nvPr>
        </p:nvSpPr>
        <p:spPr>
          <a:xfrm>
            <a:off x="4325062" y="3599727"/>
            <a:ext cx="3667285" cy="196408"/>
          </a:xfrm>
        </p:spPr>
        <p:txBody>
          <a:bodyPr/>
          <a:lstStyle/>
          <a:p>
            <a:endParaRPr lang="en-US"/>
          </a:p>
        </p:txBody>
      </p:sp>
      <p:sp>
        <p:nvSpPr>
          <p:cNvPr id="9" name="Text Placeholder 8">
            <a:extLst>
              <a:ext uri="{FF2B5EF4-FFF2-40B4-BE49-F238E27FC236}">
                <a16:creationId xmlns:a16="http://schemas.microsoft.com/office/drawing/2014/main" id="{F2AA46E6-8ED4-0749-AEE7-AFB019E8BCD2}"/>
              </a:ext>
            </a:extLst>
          </p:cNvPr>
          <p:cNvSpPr>
            <a:spLocks noGrp="1"/>
          </p:cNvSpPr>
          <p:nvPr>
            <p:ph type="body" sz="quarter" idx="17"/>
          </p:nvPr>
        </p:nvSpPr>
        <p:spPr>
          <a:xfrm>
            <a:off x="4346257" y="3903301"/>
            <a:ext cx="3667286" cy="2066782"/>
          </a:xfrm>
        </p:spPr>
        <p:txBody>
          <a:bodyPr/>
          <a:lstStyle/>
          <a:p>
            <a:endParaRPr lang="en-US" dirty="0"/>
          </a:p>
        </p:txBody>
      </p:sp>
      <p:cxnSp>
        <p:nvCxnSpPr>
          <p:cNvPr id="12" name="Straight Connector 11">
            <a:extLst>
              <a:ext uri="{FF2B5EF4-FFF2-40B4-BE49-F238E27FC236}">
                <a16:creationId xmlns:a16="http://schemas.microsoft.com/office/drawing/2014/main" id="{25EDB6E9-2DED-4C48-AF5D-C87E0ED3F67D}"/>
              </a:ext>
            </a:extLst>
          </p:cNvPr>
          <p:cNvCxnSpPr/>
          <p:nvPr/>
        </p:nvCxnSpPr>
        <p:spPr>
          <a:xfrm>
            <a:off x="428979" y="6051479"/>
            <a:ext cx="11129447" cy="0"/>
          </a:xfrm>
          <a:prstGeom prst="line">
            <a:avLst/>
          </a:prstGeom>
          <a:ln w="19050">
            <a:solidFill>
              <a:schemeClr val="tx1">
                <a:lumMod val="10000"/>
              </a:schemeClr>
            </a:solidFill>
          </a:ln>
        </p:spPr>
        <p:style>
          <a:lnRef idx="1">
            <a:schemeClr val="accent1"/>
          </a:lnRef>
          <a:fillRef idx="0">
            <a:schemeClr val="accent1"/>
          </a:fillRef>
          <a:effectRef idx="0">
            <a:schemeClr val="accent1"/>
          </a:effectRef>
          <a:fontRef idx="minor">
            <a:schemeClr val="tx1"/>
          </a:fontRef>
        </p:style>
      </p:cxnSp>
      <p:pic>
        <p:nvPicPr>
          <p:cNvPr id="13" name="Picture 12" descr="Logo, company name&#10;&#10;Description automatically generated">
            <a:extLst>
              <a:ext uri="{FF2B5EF4-FFF2-40B4-BE49-F238E27FC236}">
                <a16:creationId xmlns:a16="http://schemas.microsoft.com/office/drawing/2014/main" id="{A6DEB471-D589-374F-8580-5DAD93EDB05E}"/>
              </a:ext>
            </a:extLst>
          </p:cNvPr>
          <p:cNvPicPr>
            <a:picLocks noChangeAspect="1"/>
          </p:cNvPicPr>
          <p:nvPr/>
        </p:nvPicPr>
        <p:blipFill>
          <a:blip r:embed="rId2"/>
          <a:stretch>
            <a:fillRect/>
          </a:stretch>
        </p:blipFill>
        <p:spPr>
          <a:xfrm>
            <a:off x="10617057" y="6132876"/>
            <a:ext cx="941369" cy="638990"/>
          </a:xfrm>
          <a:prstGeom prst="rect">
            <a:avLst/>
          </a:prstGeom>
        </p:spPr>
      </p:pic>
    </p:spTree>
    <p:extLst>
      <p:ext uri="{BB962C8B-B14F-4D97-AF65-F5344CB8AC3E}">
        <p14:creationId xmlns:p14="http://schemas.microsoft.com/office/powerpoint/2010/main" val="25970973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98634DC-0F2A-1441-91BA-B230F9B799E6}"/>
              </a:ext>
            </a:extLst>
          </p:cNvPr>
          <p:cNvSpPr>
            <a:spLocks noGrp="1"/>
          </p:cNvSpPr>
          <p:nvPr>
            <p:ph type="dt" sz="half" idx="10"/>
          </p:nvPr>
        </p:nvSpPr>
        <p:spPr/>
        <p:txBody>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9A46A99E-64B8-D042-9B72-9BC7BDE71B49}"/>
              </a:ext>
            </a:extLst>
          </p:cNvPr>
          <p:cNvSpPr>
            <a:spLocks noGrp="1"/>
          </p:cNvSpPr>
          <p:nvPr>
            <p:ph type="ftr" sz="quarter" idx="11"/>
          </p:nvPr>
        </p:nvSpPr>
        <p:spPr/>
        <p:txBody>
          <a:bodyPr/>
          <a:lstStyle/>
          <a:p>
            <a:r>
              <a:rPr lang="en-US"/>
              <a:t>CTS Presentation</a:t>
            </a:r>
          </a:p>
        </p:txBody>
      </p:sp>
      <p:sp>
        <p:nvSpPr>
          <p:cNvPr id="4" name="Slide Number Placeholder 3">
            <a:extLst>
              <a:ext uri="{FF2B5EF4-FFF2-40B4-BE49-F238E27FC236}">
                <a16:creationId xmlns:a16="http://schemas.microsoft.com/office/drawing/2014/main" id="{56D9B00C-6312-5744-B51A-656921A5D41B}"/>
              </a:ext>
            </a:extLst>
          </p:cNvPr>
          <p:cNvSpPr>
            <a:spLocks noGrp="1"/>
          </p:cNvSpPr>
          <p:nvPr>
            <p:ph type="sldNum" sz="quarter" idx="4"/>
          </p:nvPr>
        </p:nvSpPr>
        <p:spPr/>
        <p:txBody>
          <a:bodyPr/>
          <a:lstStyle/>
          <a:p>
            <a:fld id="{B48947D2-3440-F445-B42F-D8A3DD5A68BB}" type="slidenum">
              <a:rPr lang="en-US" smtClean="0"/>
              <a:pPr/>
              <a:t>34</a:t>
            </a:fld>
            <a:endParaRPr lang="en-US" dirty="0"/>
          </a:p>
        </p:txBody>
      </p:sp>
      <p:sp>
        <p:nvSpPr>
          <p:cNvPr id="30" name="Title 29">
            <a:extLst>
              <a:ext uri="{FF2B5EF4-FFF2-40B4-BE49-F238E27FC236}">
                <a16:creationId xmlns:a16="http://schemas.microsoft.com/office/drawing/2014/main" id="{DDEB3BF9-10FE-8442-A48C-96E5D99B8F9A}"/>
              </a:ext>
            </a:extLst>
          </p:cNvPr>
          <p:cNvSpPr>
            <a:spLocks noGrp="1"/>
          </p:cNvSpPr>
          <p:nvPr>
            <p:ph type="title"/>
          </p:nvPr>
        </p:nvSpPr>
        <p:spPr/>
        <p:txBody>
          <a:bodyPr/>
          <a:lstStyle/>
          <a:p>
            <a:r>
              <a:rPr lang="en-AU" dirty="0"/>
              <a:t>Thank you</a:t>
            </a:r>
            <a:endParaRPr lang="en-US" dirty="0"/>
          </a:p>
        </p:txBody>
      </p:sp>
      <p:sp>
        <p:nvSpPr>
          <p:cNvPr id="31" name="Text Placeholder 30">
            <a:extLst>
              <a:ext uri="{FF2B5EF4-FFF2-40B4-BE49-F238E27FC236}">
                <a16:creationId xmlns:a16="http://schemas.microsoft.com/office/drawing/2014/main" id="{F5F36216-5DBD-AA43-875B-334062E78884}"/>
              </a:ext>
            </a:extLst>
          </p:cNvPr>
          <p:cNvSpPr>
            <a:spLocks noGrp="1"/>
          </p:cNvSpPr>
          <p:nvPr>
            <p:ph type="body" sz="quarter" idx="12"/>
          </p:nvPr>
        </p:nvSpPr>
        <p:spPr/>
        <p:txBody>
          <a:bodyPr/>
          <a:lstStyle/>
          <a:p>
            <a:r>
              <a:rPr lang="en-AU" dirty="0"/>
              <a:t>John Smith</a:t>
            </a:r>
            <a:br>
              <a:rPr lang="en-AU" dirty="0"/>
            </a:br>
            <a:r>
              <a:rPr lang="en-AU" dirty="0"/>
              <a:t>Production</a:t>
            </a:r>
          </a:p>
          <a:p>
            <a:r>
              <a:rPr lang="en-AU" dirty="0" err="1"/>
              <a:t>john@ctsav.com.au</a:t>
            </a:r>
            <a:br>
              <a:rPr lang="en-AU" dirty="0"/>
            </a:br>
            <a:r>
              <a:rPr lang="en-AU" dirty="0"/>
              <a:t>M. 0400 000 000</a:t>
            </a:r>
          </a:p>
        </p:txBody>
      </p:sp>
      <p:sp>
        <p:nvSpPr>
          <p:cNvPr id="32" name="Text Placeholder 31">
            <a:extLst>
              <a:ext uri="{FF2B5EF4-FFF2-40B4-BE49-F238E27FC236}">
                <a16:creationId xmlns:a16="http://schemas.microsoft.com/office/drawing/2014/main" id="{E92C5B0F-2E1C-3B4E-BD70-E14B3799215C}"/>
              </a:ext>
            </a:extLst>
          </p:cNvPr>
          <p:cNvSpPr>
            <a:spLocks noGrp="1"/>
          </p:cNvSpPr>
          <p:nvPr>
            <p:ph type="body" sz="quarter" idx="13"/>
          </p:nvPr>
        </p:nvSpPr>
        <p:spPr/>
        <p:txBody>
          <a:bodyPr/>
          <a:lstStyle/>
          <a:p>
            <a:r>
              <a:rPr lang="en-US" dirty="0"/>
              <a:t>Suite 201-203, Level 2</a:t>
            </a:r>
            <a:br>
              <a:rPr lang="en-US" dirty="0"/>
            </a:br>
            <a:r>
              <a:rPr lang="en-US" dirty="0"/>
              <a:t>50 Clarence Street,</a:t>
            </a:r>
            <a:br>
              <a:rPr lang="en-US" dirty="0"/>
            </a:br>
            <a:r>
              <a:rPr lang="en-US" dirty="0"/>
              <a:t>Sydney, NSW 2000</a:t>
            </a:r>
          </a:p>
          <a:p>
            <a:r>
              <a:rPr lang="en-AU" dirty="0"/>
              <a:t>1300 283 247</a:t>
            </a:r>
            <a:br>
              <a:rPr lang="en-AU" dirty="0"/>
            </a:br>
            <a:r>
              <a:rPr lang="en-AU" dirty="0" err="1"/>
              <a:t>info@ctsav.com.au</a:t>
            </a:r>
            <a:endParaRPr lang="en-AU" dirty="0"/>
          </a:p>
          <a:p>
            <a:r>
              <a:rPr lang="en-AU" b="1" dirty="0" err="1">
                <a:solidFill>
                  <a:schemeClr val="tx2"/>
                </a:solidFill>
              </a:rPr>
              <a:t>ctsav.com.au</a:t>
            </a:r>
            <a:endParaRPr lang="en-AU" b="1" dirty="0">
              <a:solidFill>
                <a:schemeClr val="tx2"/>
              </a:solidFill>
            </a:endParaRPr>
          </a:p>
          <a:p>
            <a:endParaRPr lang="en-US" dirty="0"/>
          </a:p>
        </p:txBody>
      </p:sp>
    </p:spTree>
    <p:extLst>
      <p:ext uri="{BB962C8B-B14F-4D97-AF65-F5344CB8AC3E}">
        <p14:creationId xmlns:p14="http://schemas.microsoft.com/office/powerpoint/2010/main" val="6169011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F6FDFA-C37F-8549-816A-D947EAB982D4}"/>
              </a:ext>
            </a:extLst>
          </p:cNvPr>
          <p:cNvSpPr>
            <a:spLocks noGrp="1"/>
          </p:cNvSpPr>
          <p:nvPr>
            <p:ph type="title"/>
          </p:nvPr>
        </p:nvSpPr>
        <p:spPr/>
        <p:txBody>
          <a:bodyPr/>
          <a:lstStyle/>
          <a:p>
            <a:r>
              <a:rPr lang="en-AU" dirty="0"/>
              <a:t>Presentation</a:t>
            </a:r>
            <a:endParaRPr lang="en-US" dirty="0"/>
          </a:p>
        </p:txBody>
      </p:sp>
      <p:sp>
        <p:nvSpPr>
          <p:cNvPr id="3" name="Text Placeholder 2">
            <a:extLst>
              <a:ext uri="{FF2B5EF4-FFF2-40B4-BE49-F238E27FC236}">
                <a16:creationId xmlns:a16="http://schemas.microsoft.com/office/drawing/2014/main" id="{8D591EF2-D262-8A4E-8635-8A5A3351644E}"/>
              </a:ext>
            </a:extLst>
          </p:cNvPr>
          <p:cNvSpPr>
            <a:spLocks noGrp="1"/>
          </p:cNvSpPr>
          <p:nvPr>
            <p:ph type="body" sz="quarter" idx="10"/>
          </p:nvPr>
        </p:nvSpPr>
        <p:spPr/>
        <p:txBody>
          <a:bodyPr/>
          <a:lstStyle/>
          <a:p>
            <a:r>
              <a:rPr lang="en-AU" dirty="0"/>
              <a:t>24 JUNE 2021</a:t>
            </a:r>
          </a:p>
        </p:txBody>
      </p:sp>
    </p:spTree>
    <p:extLst>
      <p:ext uri="{BB962C8B-B14F-4D97-AF65-F5344CB8AC3E}">
        <p14:creationId xmlns:p14="http://schemas.microsoft.com/office/powerpoint/2010/main" val="42415052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1E5160D-5796-5946-8AD6-6A372D620BCE}"/>
              </a:ext>
            </a:extLst>
          </p:cNvPr>
          <p:cNvSpPr>
            <a:spLocks noGrp="1"/>
          </p:cNvSpPr>
          <p:nvPr>
            <p:ph type="dt" sz="half" idx="10"/>
          </p:nvPr>
        </p:nvSpPr>
        <p:spPr/>
        <p:txBody>
          <a:bodyPr/>
          <a:lstStyle/>
          <a:p>
            <a:fld id="{998C7097-34BD-A34A-BE8C-2C9B544DEB12}" type="datetime4">
              <a:rPr lang="en-AU" smtClean="0"/>
              <a:t>28 July 2021</a:t>
            </a:fld>
            <a:endParaRPr lang="en-US" dirty="0"/>
          </a:p>
        </p:txBody>
      </p:sp>
      <p:sp>
        <p:nvSpPr>
          <p:cNvPr id="4" name="Footer Placeholder 3">
            <a:extLst>
              <a:ext uri="{FF2B5EF4-FFF2-40B4-BE49-F238E27FC236}">
                <a16:creationId xmlns:a16="http://schemas.microsoft.com/office/drawing/2014/main" id="{185D5199-9EEE-1A46-9978-01452AECB9CD}"/>
              </a:ext>
            </a:extLst>
          </p:cNvPr>
          <p:cNvSpPr>
            <a:spLocks noGrp="1"/>
          </p:cNvSpPr>
          <p:nvPr>
            <p:ph type="ftr" sz="quarter" idx="11"/>
          </p:nvPr>
        </p:nvSpPr>
        <p:spPr/>
        <p:txBody>
          <a:bodyPr/>
          <a:lstStyle/>
          <a:p>
            <a:r>
              <a:rPr lang="en-US"/>
              <a:t>CTS Presentation</a:t>
            </a:r>
            <a:endParaRPr lang="en-US" dirty="0"/>
          </a:p>
        </p:txBody>
      </p:sp>
      <p:sp>
        <p:nvSpPr>
          <p:cNvPr id="5" name="Slide Number Placeholder 4">
            <a:extLst>
              <a:ext uri="{FF2B5EF4-FFF2-40B4-BE49-F238E27FC236}">
                <a16:creationId xmlns:a16="http://schemas.microsoft.com/office/drawing/2014/main" id="{0E792BDA-D05D-5648-B69E-B5B180545532}"/>
              </a:ext>
            </a:extLst>
          </p:cNvPr>
          <p:cNvSpPr>
            <a:spLocks noGrp="1"/>
          </p:cNvSpPr>
          <p:nvPr>
            <p:ph type="sldNum" sz="quarter" idx="4"/>
          </p:nvPr>
        </p:nvSpPr>
        <p:spPr/>
        <p:txBody>
          <a:bodyPr/>
          <a:lstStyle/>
          <a:p>
            <a:fld id="{B48947D2-3440-F445-B42F-D8A3DD5A68BB}" type="slidenum">
              <a:rPr lang="en-US" smtClean="0"/>
              <a:pPr/>
              <a:t>36</a:t>
            </a:fld>
            <a:endParaRPr lang="en-US" dirty="0"/>
          </a:p>
        </p:txBody>
      </p:sp>
      <p:sp>
        <p:nvSpPr>
          <p:cNvPr id="6" name="Title 5">
            <a:extLst>
              <a:ext uri="{FF2B5EF4-FFF2-40B4-BE49-F238E27FC236}">
                <a16:creationId xmlns:a16="http://schemas.microsoft.com/office/drawing/2014/main" id="{993EE20D-04AA-B04E-9F88-678C12980E5C}"/>
              </a:ext>
            </a:extLst>
          </p:cNvPr>
          <p:cNvSpPr>
            <a:spLocks noGrp="1"/>
          </p:cNvSpPr>
          <p:nvPr>
            <p:ph type="title"/>
          </p:nvPr>
        </p:nvSpPr>
        <p:spPr/>
        <p:txBody>
          <a:bodyPr/>
          <a:lstStyle/>
          <a:p>
            <a:r>
              <a:rPr lang="en-AU" dirty="0"/>
              <a:t>Today’s Agenda</a:t>
            </a:r>
            <a:endParaRPr lang="en-US" dirty="0"/>
          </a:p>
        </p:txBody>
      </p:sp>
      <p:sp>
        <p:nvSpPr>
          <p:cNvPr id="7" name="Text Placeholder 6">
            <a:extLst>
              <a:ext uri="{FF2B5EF4-FFF2-40B4-BE49-F238E27FC236}">
                <a16:creationId xmlns:a16="http://schemas.microsoft.com/office/drawing/2014/main" id="{DDFDB792-5887-A14C-9F0A-8A503249F703}"/>
              </a:ext>
            </a:extLst>
          </p:cNvPr>
          <p:cNvSpPr>
            <a:spLocks noGrp="1"/>
          </p:cNvSpPr>
          <p:nvPr>
            <p:ph type="body" sz="quarter" idx="12"/>
          </p:nvPr>
        </p:nvSpPr>
        <p:spPr/>
        <p:txBody>
          <a:bodyPr/>
          <a:lstStyle/>
          <a:p>
            <a:r>
              <a:rPr lang="en-AU" dirty="0">
                <a:solidFill>
                  <a:schemeClr val="accent4"/>
                </a:solidFill>
              </a:rPr>
              <a:t>01</a:t>
            </a:r>
            <a:r>
              <a:rPr lang="en-AU" dirty="0"/>
              <a:t>	Lorem ipsum</a:t>
            </a:r>
          </a:p>
          <a:p>
            <a:r>
              <a:rPr lang="en-AU" dirty="0">
                <a:solidFill>
                  <a:schemeClr val="accent4"/>
                </a:solidFill>
              </a:rPr>
              <a:t>02 </a:t>
            </a:r>
            <a:r>
              <a:rPr lang="en-AU" dirty="0"/>
              <a:t>	Lorem ipsum</a:t>
            </a:r>
          </a:p>
          <a:p>
            <a:r>
              <a:rPr lang="en-AU" dirty="0">
                <a:solidFill>
                  <a:schemeClr val="accent4"/>
                </a:solidFill>
              </a:rPr>
              <a:t>03</a:t>
            </a:r>
            <a:r>
              <a:rPr lang="en-AU" dirty="0">
                <a:solidFill>
                  <a:schemeClr val="tx2"/>
                </a:solidFill>
              </a:rPr>
              <a:t> </a:t>
            </a:r>
            <a:r>
              <a:rPr lang="en-AU" dirty="0"/>
              <a:t>	Lorem ipsum</a:t>
            </a:r>
          </a:p>
          <a:p>
            <a:r>
              <a:rPr lang="en-AU" dirty="0">
                <a:solidFill>
                  <a:schemeClr val="accent4"/>
                </a:solidFill>
              </a:rPr>
              <a:t>04</a:t>
            </a:r>
            <a:r>
              <a:rPr lang="en-AU" dirty="0"/>
              <a:t> 	Lorem ipsum</a:t>
            </a:r>
          </a:p>
          <a:p>
            <a:r>
              <a:rPr lang="en-AU" dirty="0">
                <a:solidFill>
                  <a:schemeClr val="accent4"/>
                </a:solidFill>
              </a:rPr>
              <a:t>05 </a:t>
            </a:r>
            <a:r>
              <a:rPr lang="en-AU" dirty="0"/>
              <a:t>	Lorem ipsum</a:t>
            </a:r>
          </a:p>
          <a:p>
            <a:r>
              <a:rPr lang="en-AU" dirty="0">
                <a:solidFill>
                  <a:schemeClr val="accent4"/>
                </a:solidFill>
              </a:rPr>
              <a:t>06</a:t>
            </a:r>
            <a:r>
              <a:rPr lang="en-AU" dirty="0"/>
              <a:t> 	Lorem ipsum</a:t>
            </a:r>
          </a:p>
          <a:p>
            <a:endParaRPr lang="en-US" dirty="0"/>
          </a:p>
        </p:txBody>
      </p:sp>
    </p:spTree>
    <p:extLst>
      <p:ext uri="{BB962C8B-B14F-4D97-AF65-F5344CB8AC3E}">
        <p14:creationId xmlns:p14="http://schemas.microsoft.com/office/powerpoint/2010/main" val="12751878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EFA611F-E984-F64A-A247-392AF606B694}"/>
              </a:ext>
            </a:extLst>
          </p:cNvPr>
          <p:cNvSpPr>
            <a:spLocks noGrp="1"/>
          </p:cNvSpPr>
          <p:nvPr>
            <p:ph type="title"/>
          </p:nvPr>
        </p:nvSpPr>
        <p:spPr>
          <a:xfrm>
            <a:off x="511175" y="413564"/>
            <a:ext cx="4872484" cy="2565942"/>
          </a:xfrm>
        </p:spPr>
        <p:txBody>
          <a:bodyPr/>
          <a:lstStyle/>
          <a:p>
            <a:r>
              <a:rPr lang="en-AU" dirty="0">
                <a:solidFill>
                  <a:schemeClr val="bg2"/>
                </a:solidFill>
              </a:rPr>
              <a:t>The experience and performance is </a:t>
            </a:r>
            <a:r>
              <a:rPr lang="en-AU" dirty="0" err="1">
                <a:solidFill>
                  <a:schemeClr val="bg2"/>
                </a:solidFill>
              </a:rPr>
              <a:t>everyhting</a:t>
            </a:r>
            <a:endParaRPr lang="en-US" dirty="0">
              <a:solidFill>
                <a:schemeClr val="bg2"/>
              </a:solidFill>
            </a:endParaRPr>
          </a:p>
        </p:txBody>
      </p:sp>
      <p:sp>
        <p:nvSpPr>
          <p:cNvPr id="3" name="Date Placeholder 2">
            <a:extLst>
              <a:ext uri="{FF2B5EF4-FFF2-40B4-BE49-F238E27FC236}">
                <a16:creationId xmlns:a16="http://schemas.microsoft.com/office/drawing/2014/main" id="{E9A10DB5-8192-C145-840F-BEBA4E1EF4FC}"/>
              </a:ext>
            </a:extLst>
          </p:cNvPr>
          <p:cNvSpPr>
            <a:spLocks noGrp="1"/>
          </p:cNvSpPr>
          <p:nvPr>
            <p:ph type="dt" sz="half" idx="10"/>
          </p:nvPr>
        </p:nvSpPr>
        <p:spPr/>
        <p:txBody>
          <a:bodyPr/>
          <a:lstStyle/>
          <a:p>
            <a:fld id="{DD06446A-5AF7-8D4A-804A-CA5ECF2F19B6}" type="datetime4">
              <a:rPr lang="en-AU" smtClean="0"/>
              <a:t>28 July 2021</a:t>
            </a:fld>
            <a:endParaRPr lang="en-US"/>
          </a:p>
        </p:txBody>
      </p:sp>
      <p:sp>
        <p:nvSpPr>
          <p:cNvPr id="4" name="Footer Placeholder 3">
            <a:extLst>
              <a:ext uri="{FF2B5EF4-FFF2-40B4-BE49-F238E27FC236}">
                <a16:creationId xmlns:a16="http://schemas.microsoft.com/office/drawing/2014/main" id="{11611880-48AF-F84D-A0CB-8A5EEDB08D52}"/>
              </a:ext>
            </a:extLst>
          </p:cNvPr>
          <p:cNvSpPr>
            <a:spLocks noGrp="1"/>
          </p:cNvSpPr>
          <p:nvPr>
            <p:ph type="ftr" sz="quarter" idx="11"/>
          </p:nvPr>
        </p:nvSpPr>
        <p:spPr/>
        <p:txBody>
          <a:bodyPr/>
          <a:lstStyle/>
          <a:p>
            <a:r>
              <a:rPr lang="en-US"/>
              <a:t>CTS Presentation</a:t>
            </a:r>
          </a:p>
        </p:txBody>
      </p:sp>
    </p:spTree>
    <p:extLst>
      <p:ext uri="{BB962C8B-B14F-4D97-AF65-F5344CB8AC3E}">
        <p14:creationId xmlns:p14="http://schemas.microsoft.com/office/powerpoint/2010/main" val="9782766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5012578E-A991-B04C-AA09-F330FA8E3B40}"/>
              </a:ext>
            </a:extLst>
          </p:cNvPr>
          <p:cNvSpPr>
            <a:spLocks noGrp="1"/>
          </p:cNvSpPr>
          <p:nvPr>
            <p:ph type="dt" sz="half" idx="10"/>
          </p:nvPr>
        </p:nvSpPr>
        <p:spPr/>
        <p:txBody>
          <a:bodyPr/>
          <a:lstStyle/>
          <a:p>
            <a:fld id="{998C7097-34BD-A34A-BE8C-2C9B544DEB12}" type="datetime4">
              <a:rPr lang="en-AU" smtClean="0"/>
              <a:t>28 July 2021</a:t>
            </a:fld>
            <a:endParaRPr lang="en-US" dirty="0"/>
          </a:p>
        </p:txBody>
      </p:sp>
      <p:sp>
        <p:nvSpPr>
          <p:cNvPr id="4" name="Footer Placeholder 3">
            <a:extLst>
              <a:ext uri="{FF2B5EF4-FFF2-40B4-BE49-F238E27FC236}">
                <a16:creationId xmlns:a16="http://schemas.microsoft.com/office/drawing/2014/main" id="{8AF34932-BD64-FE46-9093-AF3CB890B979}"/>
              </a:ext>
            </a:extLst>
          </p:cNvPr>
          <p:cNvSpPr>
            <a:spLocks noGrp="1"/>
          </p:cNvSpPr>
          <p:nvPr>
            <p:ph type="ftr" sz="quarter" idx="11"/>
          </p:nvPr>
        </p:nvSpPr>
        <p:spPr/>
        <p:txBody>
          <a:bodyPr/>
          <a:lstStyle/>
          <a:p>
            <a:r>
              <a:rPr lang="en-US"/>
              <a:t>CTS Presentation</a:t>
            </a:r>
            <a:endParaRPr lang="en-US" dirty="0"/>
          </a:p>
        </p:txBody>
      </p:sp>
      <p:sp>
        <p:nvSpPr>
          <p:cNvPr id="6" name="Title 5">
            <a:extLst>
              <a:ext uri="{FF2B5EF4-FFF2-40B4-BE49-F238E27FC236}">
                <a16:creationId xmlns:a16="http://schemas.microsoft.com/office/drawing/2014/main" id="{32089840-B719-8C43-8A4F-4084EC4374A6}"/>
              </a:ext>
            </a:extLst>
          </p:cNvPr>
          <p:cNvSpPr>
            <a:spLocks noGrp="1"/>
          </p:cNvSpPr>
          <p:nvPr>
            <p:ph type="title"/>
          </p:nvPr>
        </p:nvSpPr>
        <p:spPr/>
        <p:txBody>
          <a:bodyPr/>
          <a:lstStyle/>
          <a:p>
            <a:r>
              <a:rPr lang="en-US" dirty="0"/>
              <a:t>Heading</a:t>
            </a:r>
          </a:p>
        </p:txBody>
      </p:sp>
      <p:pic>
        <p:nvPicPr>
          <p:cNvPr id="17" name="Picture Placeholder 16">
            <a:extLst>
              <a:ext uri="{FF2B5EF4-FFF2-40B4-BE49-F238E27FC236}">
                <a16:creationId xmlns:a16="http://schemas.microsoft.com/office/drawing/2014/main" id="{1A838848-C3F2-1F41-A40F-00671104BB3A}"/>
              </a:ext>
            </a:extLst>
          </p:cNvPr>
          <p:cNvPicPr>
            <a:picLocks noGrp="1" noChangeAspect="1"/>
          </p:cNvPicPr>
          <p:nvPr>
            <p:ph type="pic" sz="quarter" idx="12"/>
          </p:nvPr>
        </p:nvPicPr>
        <p:blipFill rotWithShape="1">
          <a:blip r:embed="rId2"/>
          <a:srcRect l="20844" r="20844"/>
          <a:stretch/>
        </p:blipFill>
        <p:spPr/>
      </p:pic>
      <p:sp>
        <p:nvSpPr>
          <p:cNvPr id="8" name="Text Placeholder 7">
            <a:extLst>
              <a:ext uri="{FF2B5EF4-FFF2-40B4-BE49-F238E27FC236}">
                <a16:creationId xmlns:a16="http://schemas.microsoft.com/office/drawing/2014/main" id="{07C9A675-953E-644B-AC48-BC0A44DB8398}"/>
              </a:ext>
            </a:extLst>
          </p:cNvPr>
          <p:cNvSpPr>
            <a:spLocks noGrp="1"/>
          </p:cNvSpPr>
          <p:nvPr>
            <p:ph type="body" sz="quarter" idx="13"/>
          </p:nvPr>
        </p:nvSpPr>
        <p:spPr/>
        <p:txBody>
          <a:bodyPr/>
          <a:lstStyle/>
          <a:p>
            <a:r>
              <a:rPr lang="en-US" dirty="0"/>
              <a:t>Subhead</a:t>
            </a:r>
          </a:p>
        </p:txBody>
      </p:sp>
      <p:sp>
        <p:nvSpPr>
          <p:cNvPr id="9" name="Text Placeholder 8">
            <a:extLst>
              <a:ext uri="{FF2B5EF4-FFF2-40B4-BE49-F238E27FC236}">
                <a16:creationId xmlns:a16="http://schemas.microsoft.com/office/drawing/2014/main" id="{F121C1D6-21F8-F94E-918D-D967090981DB}"/>
              </a:ext>
            </a:extLst>
          </p:cNvPr>
          <p:cNvSpPr>
            <a:spLocks noGrp="1"/>
          </p:cNvSpPr>
          <p:nvPr>
            <p:ph type="body" sz="quarter" idx="14"/>
          </p:nvPr>
        </p:nvSpPr>
        <p:spPr>
          <a:xfrm>
            <a:off x="511175" y="1632392"/>
            <a:ext cx="4680000" cy="1585370"/>
          </a:xfrm>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a:t>
            </a:r>
            <a:br>
              <a:rPr lang="en-AU" dirty="0"/>
            </a:br>
            <a:r>
              <a:rPr lang="en-AU" dirty="0"/>
              <a:t>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a:t>
            </a:r>
            <a:br>
              <a:rPr lang="en-AU" dirty="0"/>
            </a:br>
            <a:r>
              <a:rPr lang="en-AU" dirty="0"/>
              <a:t>ex </a:t>
            </a:r>
            <a:r>
              <a:rPr lang="en-AU" dirty="0" err="1"/>
              <a:t>ea</a:t>
            </a:r>
            <a:r>
              <a:rPr lang="en-AU" dirty="0"/>
              <a:t> </a:t>
            </a:r>
            <a:r>
              <a:rPr lang="en-AU" dirty="0" err="1"/>
              <a:t>commodo</a:t>
            </a:r>
            <a:r>
              <a:rPr lang="en-AU" dirty="0"/>
              <a:t> </a:t>
            </a:r>
            <a:r>
              <a:rPr lang="en-AU" dirty="0" err="1"/>
              <a:t>consequat</a:t>
            </a:r>
            <a:r>
              <a:rPr lang="en-AU" dirty="0"/>
              <a:t>.</a:t>
            </a:r>
          </a:p>
        </p:txBody>
      </p:sp>
      <p:sp>
        <p:nvSpPr>
          <p:cNvPr id="10" name="Text Placeholder 9">
            <a:extLst>
              <a:ext uri="{FF2B5EF4-FFF2-40B4-BE49-F238E27FC236}">
                <a16:creationId xmlns:a16="http://schemas.microsoft.com/office/drawing/2014/main" id="{D7659844-49A9-4740-9B3D-BA75090CA9E8}"/>
              </a:ext>
            </a:extLst>
          </p:cNvPr>
          <p:cNvSpPr>
            <a:spLocks noGrp="1"/>
          </p:cNvSpPr>
          <p:nvPr>
            <p:ph type="body" sz="quarter" idx="15"/>
          </p:nvPr>
        </p:nvSpPr>
        <p:spPr/>
        <p:txBody>
          <a:bodyPr/>
          <a:lstStyle/>
          <a:p>
            <a:r>
              <a:rPr lang="en-AU" dirty="0"/>
              <a:t>Sub subhead</a:t>
            </a:r>
          </a:p>
        </p:txBody>
      </p:sp>
      <p:sp>
        <p:nvSpPr>
          <p:cNvPr id="11" name="Text Placeholder 10">
            <a:extLst>
              <a:ext uri="{FF2B5EF4-FFF2-40B4-BE49-F238E27FC236}">
                <a16:creationId xmlns:a16="http://schemas.microsoft.com/office/drawing/2014/main" id="{72858606-39CE-DF42-AD4A-9224AA831C32}"/>
              </a:ext>
            </a:extLst>
          </p:cNvPr>
          <p:cNvSpPr>
            <a:spLocks noGrp="1"/>
          </p:cNvSpPr>
          <p:nvPr>
            <p:ph type="body" sz="quarter" idx="16"/>
          </p:nvPr>
        </p:nvSpPr>
        <p:spPr/>
        <p:txBody>
          <a:bodyPr/>
          <a:lstStyle/>
          <a:p>
            <a:pPr lvl="1"/>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br>
              <a:rPr lang="en-AU" dirty="0"/>
            </a:b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a:t>
            </a:r>
            <a:r>
              <a:rPr lang="en-AU" dirty="0" err="1"/>
              <a:t>offici</a:t>
            </a:r>
            <a:r>
              <a:rPr lang="en-AU" dirty="0"/>
              <a:t> </a:t>
            </a:r>
            <a:r>
              <a:rPr lang="en-AU" dirty="0" err="1"/>
              <a:t>undi</a:t>
            </a:r>
            <a:r>
              <a:rPr lang="en-AU" dirty="0"/>
              <a:t> to que cum</a:t>
            </a:r>
            <a:br>
              <a:rPr lang="en-AU" dirty="0"/>
            </a:br>
            <a:r>
              <a:rPr lang="en-AU" dirty="0" err="1"/>
              <a:t>faccullati</a:t>
            </a:r>
            <a:r>
              <a:rPr lang="en-AU" dirty="0"/>
              <a:t> </a:t>
            </a:r>
            <a:r>
              <a:rPr lang="en-AU" dirty="0" err="1"/>
              <a:t>adi</a:t>
            </a:r>
            <a:r>
              <a:rPr lang="en-AU" dirty="0"/>
              <a:t> </a:t>
            </a:r>
            <a:r>
              <a:rPr lang="en-AU" dirty="0" err="1"/>
              <a:t>nos</a:t>
            </a:r>
            <a:endParaRPr lang="en-AU" dirty="0"/>
          </a:p>
          <a:p>
            <a:pPr lvl="1"/>
            <a:r>
              <a:rPr lang="en-AU" dirty="0"/>
              <a:t>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Luptatquae</a:t>
            </a:r>
            <a:br>
              <a:rPr lang="en-AU" dirty="0"/>
            </a:br>
            <a:r>
              <a:rPr lang="en-AU" dirty="0" err="1"/>
              <a:t>premporum</a:t>
            </a:r>
            <a:r>
              <a:rPr lang="en-AU" dirty="0"/>
              <a:t> </a:t>
            </a:r>
            <a:r>
              <a:rPr lang="en-AU" dirty="0" err="1"/>
              <a:t>erspe</a:t>
            </a:r>
            <a:r>
              <a:rPr lang="en-AU" dirty="0"/>
              <a:t> </a:t>
            </a:r>
            <a:r>
              <a:rPr lang="en-AU" dirty="0" err="1"/>
              <a:t>eos</a:t>
            </a:r>
            <a:r>
              <a:rPr lang="en-AU" dirty="0"/>
              <a:t> </a:t>
            </a:r>
            <a:r>
              <a:rPr lang="en-AU" dirty="0" err="1"/>
              <a:t>secab</a:t>
            </a:r>
            <a:r>
              <a:rPr lang="en-AU" dirty="0"/>
              <a:t> </a:t>
            </a:r>
            <a:r>
              <a:rPr lang="en-AU" dirty="0" err="1"/>
              <a:t>ipsae</a:t>
            </a:r>
            <a:r>
              <a:rPr lang="en-AU" dirty="0"/>
              <a:t> </a:t>
            </a:r>
            <a:r>
              <a:rPr lang="en-AU" dirty="0" err="1"/>
              <a:t>voluptae</a:t>
            </a:r>
            <a:endParaRPr lang="en-AU" dirty="0"/>
          </a:p>
          <a:p>
            <a:pPr lvl="1"/>
            <a:r>
              <a:rPr lang="en-AU" dirty="0" err="1"/>
              <a:t>Venis</a:t>
            </a:r>
            <a:r>
              <a:rPr lang="en-AU" dirty="0"/>
              <a:t> </a:t>
            </a:r>
            <a:r>
              <a:rPr lang="en-AU" dirty="0" err="1"/>
              <a:t>ulloribusam</a:t>
            </a:r>
            <a:r>
              <a:rPr lang="en-AU" dirty="0"/>
              <a:t>, </a:t>
            </a:r>
            <a:r>
              <a:rPr lang="en-AU" dirty="0" err="1"/>
              <a:t>cupta</a:t>
            </a:r>
            <a:r>
              <a:rPr lang="en-AU" dirty="0"/>
              <a:t> </a:t>
            </a:r>
            <a:r>
              <a:rPr lang="en-AU" dirty="0" err="1"/>
              <a:t>venet</a:t>
            </a:r>
            <a:r>
              <a:rPr lang="en-AU" dirty="0"/>
              <a:t>, </a:t>
            </a:r>
            <a:r>
              <a:rPr lang="en-AU" dirty="0" err="1"/>
              <a:t>odit</a:t>
            </a:r>
            <a:r>
              <a:rPr lang="en-AU" dirty="0"/>
              <a:t> </a:t>
            </a:r>
            <a:r>
              <a:rPr lang="en-AU" dirty="0" err="1"/>
              <a:t>aut</a:t>
            </a:r>
            <a:r>
              <a:rPr lang="en-AU" dirty="0"/>
              <a:t> ex</a:t>
            </a:r>
            <a:br>
              <a:rPr lang="en-AU" dirty="0"/>
            </a:br>
            <a:r>
              <a:rPr lang="en-AU" dirty="0" err="1"/>
              <a:t>eatquae</a:t>
            </a:r>
            <a:r>
              <a:rPr lang="en-AU" dirty="0"/>
              <a:t> </a:t>
            </a:r>
            <a:r>
              <a:rPr lang="en-AU" dirty="0" err="1"/>
              <a:t>ritiatia</a:t>
            </a:r>
            <a:r>
              <a:rPr lang="en-AU" dirty="0"/>
              <a:t> </a:t>
            </a:r>
            <a:r>
              <a:rPr lang="en-AU" dirty="0" err="1"/>
              <a:t>ipitis</a:t>
            </a:r>
            <a:endParaRPr lang="en-AU" dirty="0"/>
          </a:p>
        </p:txBody>
      </p:sp>
      <p:sp>
        <p:nvSpPr>
          <p:cNvPr id="12" name="Text Placeholder 11">
            <a:extLst>
              <a:ext uri="{FF2B5EF4-FFF2-40B4-BE49-F238E27FC236}">
                <a16:creationId xmlns:a16="http://schemas.microsoft.com/office/drawing/2014/main" id="{E87514A4-EF8D-924E-97CF-9B1C410B150E}"/>
              </a:ext>
            </a:extLst>
          </p:cNvPr>
          <p:cNvSpPr>
            <a:spLocks noGrp="1"/>
          </p:cNvSpPr>
          <p:nvPr>
            <p:ph type="body" sz="quarter" idx="17"/>
          </p:nvPr>
        </p:nvSpPr>
        <p:spPr/>
        <p:txBody>
          <a:bodyPr/>
          <a:lstStyle/>
          <a:p>
            <a:r>
              <a:rPr lang="en-US" dirty="0"/>
              <a:t>Sub subhead</a:t>
            </a:r>
          </a:p>
        </p:txBody>
      </p:sp>
      <p:sp>
        <p:nvSpPr>
          <p:cNvPr id="13" name="Text Placeholder 12">
            <a:extLst>
              <a:ext uri="{FF2B5EF4-FFF2-40B4-BE49-F238E27FC236}">
                <a16:creationId xmlns:a16="http://schemas.microsoft.com/office/drawing/2014/main" id="{67CB89F8-C59F-D64E-8AAF-0F18D1E8234A}"/>
              </a:ext>
            </a:extLst>
          </p:cNvPr>
          <p:cNvSpPr>
            <a:spLocks noGrp="1"/>
          </p:cNvSpPr>
          <p:nvPr>
            <p:ph type="body" sz="quarter" idx="18"/>
          </p:nvPr>
        </p:nvSpPr>
        <p:spPr/>
        <p:txBody>
          <a:bodyPr/>
          <a:lstStyle/>
          <a:p>
            <a:pPr lvl="1"/>
            <a:r>
              <a:rPr lang="en-AU" dirty="0"/>
              <a:t>ab </a:t>
            </a:r>
            <a:r>
              <a:rPr lang="en-AU" dirty="0" err="1"/>
              <a:t>inciis</a:t>
            </a:r>
            <a:r>
              <a:rPr lang="en-AU" dirty="0"/>
              <a:t> et </a:t>
            </a:r>
            <a:r>
              <a:rPr lang="en-AU" dirty="0" err="1"/>
              <a:t>faccull</a:t>
            </a:r>
            <a:r>
              <a:rPr lang="en-AU" dirty="0"/>
              <a:t> </a:t>
            </a:r>
            <a:r>
              <a:rPr lang="en-AU" dirty="0" err="1"/>
              <a:t>autesti</a:t>
            </a:r>
            <a:r>
              <a:rPr lang="en-AU" dirty="0"/>
              <a:t> </a:t>
            </a:r>
            <a:r>
              <a:rPr lang="en-AU" dirty="0" err="1"/>
              <a:t>onserepero</a:t>
            </a:r>
            <a:r>
              <a:rPr lang="en-AU" dirty="0"/>
              <a:t>.</a:t>
            </a:r>
          </a:p>
          <a:p>
            <a:pPr lvl="1"/>
            <a:r>
              <a:rPr lang="en-AU" dirty="0" err="1"/>
              <a:t>nonsequis</a:t>
            </a:r>
            <a:r>
              <a:rPr lang="en-AU" dirty="0"/>
              <a:t> </a:t>
            </a:r>
            <a:r>
              <a:rPr lang="en-AU" dirty="0" err="1"/>
              <a:t>veres</a:t>
            </a:r>
            <a:r>
              <a:rPr lang="en-AU" dirty="0"/>
              <a:t> </a:t>
            </a:r>
            <a:r>
              <a:rPr lang="en-AU" dirty="0" err="1"/>
              <a:t>consequame</a:t>
            </a:r>
            <a:r>
              <a:rPr lang="en-AU" dirty="0"/>
              <a:t> et is </a:t>
            </a:r>
            <a:r>
              <a:rPr lang="en-AU" dirty="0" err="1"/>
              <a:t>magnia</a:t>
            </a:r>
            <a:br>
              <a:rPr lang="en-AU" dirty="0"/>
            </a:br>
            <a:r>
              <a:rPr lang="en-AU" dirty="0" err="1"/>
              <a:t>doluptae</a:t>
            </a:r>
            <a:r>
              <a:rPr lang="en-AU" dirty="0"/>
              <a:t> nis </a:t>
            </a:r>
            <a:r>
              <a:rPr lang="en-AU" dirty="0" err="1"/>
              <a:t>rendaer</a:t>
            </a:r>
            <a:r>
              <a:rPr lang="en-AU" dirty="0"/>
              <a:t> </a:t>
            </a:r>
            <a:r>
              <a:rPr lang="en-AU" dirty="0" err="1"/>
              <a:t>uptium</a:t>
            </a:r>
            <a:endParaRPr lang="en-AU" dirty="0"/>
          </a:p>
          <a:p>
            <a:pPr lvl="1"/>
            <a:endParaRPr lang="en-US" dirty="0"/>
          </a:p>
        </p:txBody>
      </p:sp>
      <p:sp>
        <p:nvSpPr>
          <p:cNvPr id="5" name="Slide Number Placeholder 4">
            <a:extLst>
              <a:ext uri="{FF2B5EF4-FFF2-40B4-BE49-F238E27FC236}">
                <a16:creationId xmlns:a16="http://schemas.microsoft.com/office/drawing/2014/main" id="{2C4906E4-ED77-AE48-AE49-D353E6485A12}"/>
              </a:ext>
            </a:extLst>
          </p:cNvPr>
          <p:cNvSpPr>
            <a:spLocks noGrp="1"/>
          </p:cNvSpPr>
          <p:nvPr>
            <p:ph type="sldNum" sz="quarter" idx="4294967295"/>
          </p:nvPr>
        </p:nvSpPr>
        <p:spPr>
          <a:xfrm>
            <a:off x="12057063" y="6451600"/>
            <a:ext cx="134937" cy="138113"/>
          </a:xfrm>
        </p:spPr>
        <p:txBody>
          <a:bodyPr/>
          <a:lstStyle/>
          <a:p>
            <a:fld id="{B48947D2-3440-F445-B42F-D8A3DD5A68BB}" type="slidenum">
              <a:rPr lang="en-US" smtClean="0"/>
              <a:pPr/>
              <a:t>38</a:t>
            </a:fld>
            <a:endParaRPr lang="en-US" dirty="0"/>
          </a:p>
        </p:txBody>
      </p:sp>
    </p:spTree>
    <p:extLst>
      <p:ext uri="{BB962C8B-B14F-4D97-AF65-F5344CB8AC3E}">
        <p14:creationId xmlns:p14="http://schemas.microsoft.com/office/powerpoint/2010/main" val="40845727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FDF6E8-4763-9540-9427-F866F4D36EE6}"/>
              </a:ext>
            </a:extLst>
          </p:cNvPr>
          <p:cNvSpPr>
            <a:spLocks noGrp="1"/>
          </p:cNvSpPr>
          <p:nvPr>
            <p:ph type="dt" sz="half" idx="10"/>
          </p:nvPr>
        </p:nvSpPr>
        <p:spPr/>
        <p:txBody>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293ABF14-5182-7743-BD60-B2EF907AF611}"/>
              </a:ext>
            </a:extLst>
          </p:cNvPr>
          <p:cNvSpPr>
            <a:spLocks noGrp="1"/>
          </p:cNvSpPr>
          <p:nvPr>
            <p:ph type="ftr" sz="quarter" idx="11"/>
          </p:nvPr>
        </p:nvSpPr>
        <p:spPr/>
        <p:txBody>
          <a:bodyPr/>
          <a:lstStyle/>
          <a:p>
            <a:r>
              <a:rPr lang="en-US"/>
              <a:t>CTS Presentation</a:t>
            </a:r>
          </a:p>
        </p:txBody>
      </p:sp>
      <p:sp>
        <p:nvSpPr>
          <p:cNvPr id="4" name="Title 3">
            <a:extLst>
              <a:ext uri="{FF2B5EF4-FFF2-40B4-BE49-F238E27FC236}">
                <a16:creationId xmlns:a16="http://schemas.microsoft.com/office/drawing/2014/main" id="{42CCECB0-9B57-E44E-B516-10FFBC63575B}"/>
              </a:ext>
            </a:extLst>
          </p:cNvPr>
          <p:cNvSpPr>
            <a:spLocks noGrp="1"/>
          </p:cNvSpPr>
          <p:nvPr>
            <p:ph type="title"/>
          </p:nvPr>
        </p:nvSpPr>
        <p:spPr/>
        <p:txBody>
          <a:bodyPr/>
          <a:lstStyle/>
          <a:p>
            <a:r>
              <a:rPr lang="en-US" dirty="0"/>
              <a:t>Heading</a:t>
            </a:r>
          </a:p>
        </p:txBody>
      </p:sp>
      <p:sp>
        <p:nvSpPr>
          <p:cNvPr id="6" name="Text Placeholder 5">
            <a:extLst>
              <a:ext uri="{FF2B5EF4-FFF2-40B4-BE49-F238E27FC236}">
                <a16:creationId xmlns:a16="http://schemas.microsoft.com/office/drawing/2014/main" id="{120CF630-BAD8-4440-B63A-29408D26628D}"/>
              </a:ext>
            </a:extLst>
          </p:cNvPr>
          <p:cNvSpPr>
            <a:spLocks noGrp="1"/>
          </p:cNvSpPr>
          <p:nvPr>
            <p:ph type="body" sz="quarter" idx="13"/>
          </p:nvPr>
        </p:nvSpPr>
        <p:spPr/>
        <p:txBody>
          <a:bodyPr/>
          <a:lstStyle/>
          <a:p>
            <a:r>
              <a:rPr lang="en-US" dirty="0"/>
              <a:t>Subhead</a:t>
            </a:r>
          </a:p>
        </p:txBody>
      </p:sp>
      <p:sp>
        <p:nvSpPr>
          <p:cNvPr id="7" name="Text Placeholder 6">
            <a:extLst>
              <a:ext uri="{FF2B5EF4-FFF2-40B4-BE49-F238E27FC236}">
                <a16:creationId xmlns:a16="http://schemas.microsoft.com/office/drawing/2014/main" id="{A980F684-4203-EE4A-BBDE-694F864A93E1}"/>
              </a:ext>
            </a:extLst>
          </p:cNvPr>
          <p:cNvSpPr>
            <a:spLocks noGrp="1"/>
          </p:cNvSpPr>
          <p:nvPr>
            <p:ph type="body" sz="quarter" idx="14"/>
          </p:nvPr>
        </p:nvSpPr>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ex </a:t>
            </a:r>
            <a:r>
              <a:rPr lang="en-AU" dirty="0" err="1"/>
              <a:t>ea</a:t>
            </a:r>
            <a:r>
              <a:rPr lang="en-AU" dirty="0"/>
              <a:t> </a:t>
            </a:r>
            <a:r>
              <a:rPr lang="en-AU" dirty="0" err="1"/>
              <a:t>commodo</a:t>
            </a:r>
            <a:r>
              <a:rPr lang="en-AU" dirty="0"/>
              <a:t> </a:t>
            </a:r>
            <a:r>
              <a:rPr lang="en-AU" dirty="0" err="1"/>
              <a:t>consequat</a:t>
            </a:r>
            <a:r>
              <a:rPr lang="en-AU" dirty="0"/>
              <a:t>.</a:t>
            </a:r>
          </a:p>
        </p:txBody>
      </p:sp>
      <p:sp>
        <p:nvSpPr>
          <p:cNvPr id="12" name="Text Placeholder 11">
            <a:extLst>
              <a:ext uri="{FF2B5EF4-FFF2-40B4-BE49-F238E27FC236}">
                <a16:creationId xmlns:a16="http://schemas.microsoft.com/office/drawing/2014/main" id="{CB3E257F-CD42-3E4D-ACA1-B0F0820EB389}"/>
              </a:ext>
            </a:extLst>
          </p:cNvPr>
          <p:cNvSpPr>
            <a:spLocks noGrp="1"/>
          </p:cNvSpPr>
          <p:nvPr>
            <p:ph type="body" sz="quarter" idx="15"/>
          </p:nvPr>
        </p:nvSpPr>
        <p:spPr/>
        <p:txBody>
          <a:bodyPr/>
          <a:lstStyle/>
          <a:p>
            <a:pPr marL="90488" indent="-90488"/>
            <a:r>
              <a:rPr lang="en-AU" dirty="0"/>
              <a:t>“</a:t>
            </a:r>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r>
              <a:rPr lang="en-AU" dirty="0"/>
              <a:t> </a:t>
            </a: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office </a:t>
            </a:r>
            <a:r>
              <a:rPr lang="en-AU" dirty="0" err="1"/>
              <a:t>undi</a:t>
            </a:r>
            <a:r>
              <a:rPr lang="en-AU" dirty="0"/>
              <a:t> to que cum 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faccae</a:t>
            </a:r>
            <a:r>
              <a:rPr lang="en-AU" dirty="0"/>
              <a:t>.”</a:t>
            </a:r>
          </a:p>
        </p:txBody>
      </p:sp>
      <p:sp>
        <p:nvSpPr>
          <p:cNvPr id="13" name="Text Placeholder 12">
            <a:extLst>
              <a:ext uri="{FF2B5EF4-FFF2-40B4-BE49-F238E27FC236}">
                <a16:creationId xmlns:a16="http://schemas.microsoft.com/office/drawing/2014/main" id="{DED8D46F-0669-974B-9637-E342FC945AA6}"/>
              </a:ext>
            </a:extLst>
          </p:cNvPr>
          <p:cNvSpPr>
            <a:spLocks noGrp="1"/>
          </p:cNvSpPr>
          <p:nvPr>
            <p:ph type="body" sz="quarter" idx="16"/>
          </p:nvPr>
        </p:nvSpPr>
        <p:spPr/>
        <p:txBody>
          <a:bodyPr/>
          <a:lstStyle/>
          <a:p>
            <a:r>
              <a:rPr lang="en-AU" dirty="0"/>
              <a:t>Cones </a:t>
            </a:r>
            <a:r>
              <a:rPr lang="en-AU" dirty="0" err="1"/>
              <a:t>mo</a:t>
            </a:r>
            <a:r>
              <a:rPr lang="en-AU" dirty="0"/>
              <a:t> </a:t>
            </a:r>
            <a:r>
              <a:rPr lang="en-AU" dirty="0" err="1"/>
              <a:t>molore</a:t>
            </a:r>
            <a:r>
              <a:rPr lang="en-AU" dirty="0"/>
              <a:t> </a:t>
            </a:r>
            <a:r>
              <a:rPr lang="en-AU" dirty="0" err="1"/>
              <a:t>ipsa</a:t>
            </a:r>
            <a:r>
              <a:rPr lang="en-AU" dirty="0"/>
              <a:t> non </a:t>
            </a:r>
            <a:r>
              <a:rPr lang="en-AU" dirty="0" err="1"/>
              <a:t>reptatur</a:t>
            </a:r>
            <a:r>
              <a:rPr lang="en-AU" dirty="0"/>
              <a:t> maxim sit </a:t>
            </a:r>
            <a:r>
              <a:rPr lang="en-AU" dirty="0" err="1"/>
              <a:t>ist</a:t>
            </a:r>
            <a:r>
              <a:rPr lang="en-AU" dirty="0"/>
              <a:t> </a:t>
            </a:r>
            <a:r>
              <a:rPr lang="en-AU" dirty="0" err="1"/>
              <a:t>optatus</a:t>
            </a:r>
            <a:r>
              <a:rPr lang="en-AU" dirty="0"/>
              <a:t> </a:t>
            </a:r>
            <a:r>
              <a:rPr lang="en-AU" dirty="0" err="1"/>
              <a:t>voluptasit</a:t>
            </a:r>
            <a:r>
              <a:rPr lang="en-AU" dirty="0"/>
              <a:t> </a:t>
            </a:r>
            <a:r>
              <a:rPr lang="en-AU" dirty="0" err="1"/>
              <a:t>volenditam</a:t>
            </a:r>
            <a:r>
              <a:rPr lang="en-AU" dirty="0"/>
              <a:t>, </a:t>
            </a:r>
            <a:r>
              <a:rPr lang="en-AU" dirty="0" err="1"/>
              <a:t>volo</a:t>
            </a:r>
            <a:r>
              <a:rPr lang="en-AU" dirty="0"/>
              <a:t> </a:t>
            </a:r>
            <a:r>
              <a:rPr lang="en-AU" dirty="0" err="1"/>
              <a:t>omnihil</a:t>
            </a:r>
            <a:r>
              <a:rPr lang="en-AU" dirty="0"/>
              <a:t> </a:t>
            </a:r>
            <a:r>
              <a:rPr lang="en-AU" dirty="0" err="1"/>
              <a:t>luptatem</a:t>
            </a:r>
            <a:r>
              <a:rPr lang="en-AU" dirty="0"/>
              <a:t> </a:t>
            </a:r>
            <a:r>
              <a:rPr lang="en-AU" dirty="0" err="1"/>
              <a:t>archillestem</a:t>
            </a:r>
            <a:r>
              <a:rPr lang="en-AU" dirty="0"/>
              <a:t> </a:t>
            </a:r>
            <a:r>
              <a:rPr lang="en-AU" dirty="0" err="1"/>
              <a:t>andicte</a:t>
            </a:r>
            <a:r>
              <a:rPr lang="en-AU" dirty="0"/>
              <a:t> </a:t>
            </a:r>
            <a:r>
              <a:rPr lang="en-AU" dirty="0" err="1"/>
              <a:t>comnihi</a:t>
            </a:r>
            <a:r>
              <a:rPr lang="en-AU" dirty="0"/>
              <a:t> </a:t>
            </a:r>
            <a:r>
              <a:rPr lang="en-AU" dirty="0" err="1"/>
              <a:t>tatecae</a:t>
            </a:r>
            <a:r>
              <a:rPr lang="en-AU" dirty="0"/>
              <a:t> core qui </a:t>
            </a:r>
            <a:r>
              <a:rPr lang="en-AU" dirty="0" err="1"/>
              <a:t>rerat</a:t>
            </a:r>
            <a:r>
              <a:rPr lang="en-AU" dirty="0"/>
              <a:t>.  </a:t>
            </a:r>
            <a:r>
              <a:rPr lang="en-AU" dirty="0" err="1"/>
              <a:t>Quas</a:t>
            </a:r>
            <a:r>
              <a:rPr lang="en-AU" dirty="0"/>
              <a:t> </a:t>
            </a:r>
            <a:r>
              <a:rPr lang="en-AU" dirty="0" err="1"/>
              <a:t>magnim</a:t>
            </a:r>
            <a:r>
              <a:rPr lang="en-AU" dirty="0"/>
              <a:t> </a:t>
            </a:r>
            <a:r>
              <a:rPr lang="en-AU" dirty="0" err="1"/>
              <a:t>eturibus</a:t>
            </a:r>
            <a:r>
              <a:rPr lang="en-AU" dirty="0"/>
              <a:t> </a:t>
            </a:r>
            <a:r>
              <a:rPr lang="en-AU" dirty="0" err="1"/>
              <a:t>aliquam</a:t>
            </a:r>
            <a:r>
              <a:rPr lang="en-AU" dirty="0"/>
              <a:t>, </a:t>
            </a:r>
            <a:r>
              <a:rPr lang="en-AU" dirty="0" err="1"/>
              <a:t>ut</a:t>
            </a:r>
            <a:r>
              <a:rPr lang="en-AU" dirty="0"/>
              <a:t> </a:t>
            </a:r>
            <a:r>
              <a:rPr lang="en-AU" dirty="0" err="1"/>
              <a:t>voluptatia</a:t>
            </a:r>
            <a:r>
              <a:rPr lang="en-AU" dirty="0"/>
              <a:t> plate </a:t>
            </a:r>
            <a:r>
              <a:rPr lang="en-AU" dirty="0" err="1"/>
              <a:t>opta</a:t>
            </a:r>
            <a:r>
              <a:rPr lang="en-AU" dirty="0"/>
              <a:t> </a:t>
            </a:r>
            <a:r>
              <a:rPr lang="en-AU" dirty="0" err="1"/>
              <a:t>quatur</a:t>
            </a:r>
            <a:r>
              <a:rPr lang="en-AU" dirty="0"/>
              <a:t> </a:t>
            </a:r>
            <a:r>
              <a:rPr lang="en-AU" dirty="0" err="1"/>
              <a:t>modi</a:t>
            </a:r>
            <a:r>
              <a:rPr lang="en-AU" dirty="0"/>
              <a:t> arum que </a:t>
            </a:r>
            <a:r>
              <a:rPr lang="en-AU" dirty="0" err="1"/>
              <a:t>nostibus</a:t>
            </a:r>
            <a:r>
              <a:rPr lang="en-AU" dirty="0"/>
              <a:t> maxim qui sum </a:t>
            </a:r>
            <a:r>
              <a:rPr lang="en-AU" dirty="0" err="1"/>
              <a:t>eictate</a:t>
            </a:r>
            <a:r>
              <a:rPr lang="en-AU" dirty="0"/>
              <a:t> </a:t>
            </a:r>
            <a:r>
              <a:rPr lang="en-AU" dirty="0" err="1"/>
              <a:t>voluptur</a:t>
            </a:r>
            <a:r>
              <a:rPr lang="en-AU" dirty="0"/>
              <a:t> </a:t>
            </a:r>
            <a:r>
              <a:rPr lang="en-AU" dirty="0" err="1"/>
              <a:t>autaescim</a:t>
            </a:r>
            <a:r>
              <a:rPr lang="en-AU" dirty="0"/>
              <a:t> </a:t>
            </a:r>
            <a:r>
              <a:rPr lang="en-AU" dirty="0" err="1"/>
              <a:t>si</a:t>
            </a:r>
            <a:r>
              <a:rPr lang="en-AU" dirty="0"/>
              <a:t> </a:t>
            </a:r>
            <a:r>
              <a:rPr lang="en-AU" dirty="0" err="1"/>
              <a:t>iunt</a:t>
            </a:r>
            <a:r>
              <a:rPr lang="en-AU" dirty="0"/>
              <a:t>. </a:t>
            </a:r>
            <a:r>
              <a:rPr lang="en-AU" dirty="0" err="1"/>
              <a:t>Eque</a:t>
            </a:r>
            <a:r>
              <a:rPr lang="en-AU" dirty="0"/>
              <a:t> </a:t>
            </a:r>
            <a:r>
              <a:rPr lang="en-AU" dirty="0" err="1"/>
              <a:t>sa</a:t>
            </a:r>
            <a:r>
              <a:rPr lang="en-AU" dirty="0"/>
              <a:t> </a:t>
            </a:r>
            <a:r>
              <a:rPr lang="en-AU" dirty="0" err="1"/>
              <a:t>eaqui</a:t>
            </a:r>
            <a:r>
              <a:rPr lang="en-AU" dirty="0"/>
              <a:t> </a:t>
            </a:r>
            <a:r>
              <a:rPr lang="en-AU" dirty="0" err="1"/>
              <a:t>bernatio</a:t>
            </a:r>
            <a:r>
              <a:rPr lang="en-AU" dirty="0"/>
              <a:t>. Et </a:t>
            </a:r>
            <a:r>
              <a:rPr lang="en-AU" dirty="0" err="1"/>
              <a:t>quis</a:t>
            </a:r>
            <a:r>
              <a:rPr lang="en-AU" dirty="0"/>
              <a:t> </a:t>
            </a:r>
            <a:r>
              <a:rPr lang="en-AU" dirty="0" err="1"/>
              <a:t>excepta</a:t>
            </a:r>
            <a:r>
              <a:rPr lang="en-AU" dirty="0"/>
              <a:t> </a:t>
            </a:r>
            <a:r>
              <a:rPr lang="en-AU" dirty="0" err="1"/>
              <a:t>temolupta</a:t>
            </a:r>
            <a:r>
              <a:rPr lang="en-AU" dirty="0"/>
              <a:t> </a:t>
            </a:r>
            <a:r>
              <a:rPr lang="en-AU" dirty="0" err="1"/>
              <a:t>corro</a:t>
            </a:r>
            <a:r>
              <a:rPr lang="en-AU" dirty="0"/>
              <a:t> mi, </a:t>
            </a:r>
            <a:r>
              <a:rPr lang="en-AU" dirty="0" err="1"/>
              <a:t>nobitat</a:t>
            </a:r>
            <a:r>
              <a:rPr lang="en-AU" dirty="0"/>
              <a:t> </a:t>
            </a:r>
            <a:r>
              <a:rPr lang="en-AU" dirty="0" err="1"/>
              <a:t>ulpa</a:t>
            </a:r>
            <a:r>
              <a:rPr lang="en-AU" dirty="0"/>
              <a:t> </a:t>
            </a:r>
            <a:r>
              <a:rPr lang="en-AU" dirty="0" err="1"/>
              <a:t>consero</a:t>
            </a:r>
            <a:r>
              <a:rPr lang="en-AU" dirty="0"/>
              <a:t> </a:t>
            </a:r>
            <a:r>
              <a:rPr lang="en-AU" dirty="0" err="1"/>
              <a:t>torerfe</a:t>
            </a:r>
            <a:r>
              <a:rPr lang="en-AU" dirty="0"/>
              <a:t> </a:t>
            </a:r>
            <a:r>
              <a:rPr lang="en-AU" dirty="0" err="1"/>
              <a:t>rnatia</a:t>
            </a:r>
            <a:r>
              <a:rPr lang="en-AU" dirty="0"/>
              <a:t> </a:t>
            </a:r>
            <a:r>
              <a:rPr lang="en-AU" dirty="0" err="1"/>
              <a:t>cuptatius</a:t>
            </a:r>
            <a:r>
              <a:rPr lang="en-AU" dirty="0"/>
              <a:t> </a:t>
            </a:r>
            <a:r>
              <a:rPr lang="en-AU" dirty="0" err="1"/>
              <a:t>elessit</a:t>
            </a:r>
            <a:r>
              <a:rPr lang="en-AU" dirty="0"/>
              <a:t>, </a:t>
            </a:r>
            <a:r>
              <a:rPr lang="en-AU" dirty="0" err="1"/>
              <a:t>ut</a:t>
            </a:r>
            <a:r>
              <a:rPr lang="en-AU" dirty="0"/>
              <a:t> </a:t>
            </a:r>
            <a:r>
              <a:rPr lang="en-AU" dirty="0" err="1"/>
              <a:t>est</a:t>
            </a:r>
            <a:r>
              <a:rPr lang="en-AU" dirty="0"/>
              <a:t> </a:t>
            </a:r>
            <a:r>
              <a:rPr lang="en-AU" dirty="0" err="1"/>
              <a:t>fuga</a:t>
            </a:r>
            <a:r>
              <a:rPr lang="en-AU" dirty="0"/>
              <a:t>. Nam que </a:t>
            </a:r>
            <a:r>
              <a:rPr lang="en-AU" dirty="0" err="1"/>
              <a:t>dolenem</a:t>
            </a:r>
            <a:r>
              <a:rPr lang="en-AU" dirty="0"/>
              <a:t> </a:t>
            </a:r>
            <a:r>
              <a:rPr lang="en-AU" dirty="0" err="1"/>
              <a:t>hilia</a:t>
            </a:r>
            <a:r>
              <a:rPr lang="en-AU" dirty="0"/>
              <a:t> </a:t>
            </a:r>
            <a:r>
              <a:rPr lang="en-AU" dirty="0" err="1"/>
              <a:t>dolupta</a:t>
            </a:r>
            <a:r>
              <a:rPr lang="en-AU" dirty="0"/>
              <a:t> </a:t>
            </a:r>
            <a:r>
              <a:rPr lang="en-AU" dirty="0" err="1"/>
              <a:t>temolup</a:t>
            </a:r>
            <a:r>
              <a:rPr lang="en-AU" dirty="0"/>
              <a:t> </a:t>
            </a:r>
            <a:r>
              <a:rPr lang="en-AU" dirty="0" err="1"/>
              <a:t>tatur</a:t>
            </a:r>
            <a:r>
              <a:rPr lang="en-AU" dirty="0"/>
              <a:t>? </a:t>
            </a:r>
            <a:r>
              <a:rPr lang="en-AU" dirty="0" err="1"/>
              <a:t>Quia</a:t>
            </a:r>
            <a:r>
              <a:rPr lang="en-AU" dirty="0"/>
              <a:t> que </a:t>
            </a:r>
            <a:r>
              <a:rPr lang="en-AU" dirty="0" err="1"/>
              <a:t>volor</a:t>
            </a:r>
            <a:r>
              <a:rPr lang="en-AU" dirty="0"/>
              <a:t> </a:t>
            </a:r>
            <a:r>
              <a:rPr lang="en-AU" dirty="0" err="1"/>
              <a:t>aut</a:t>
            </a:r>
            <a:r>
              <a:rPr lang="en-AU" dirty="0"/>
              <a:t> res minis </a:t>
            </a:r>
            <a:r>
              <a:rPr lang="en-AU" dirty="0" err="1"/>
              <a:t>sequam</a:t>
            </a:r>
            <a:r>
              <a:rPr lang="en-AU" dirty="0"/>
              <a:t> </a:t>
            </a:r>
            <a:r>
              <a:rPr lang="en-AU" dirty="0" err="1"/>
              <a:t>faceprate</a:t>
            </a:r>
            <a:r>
              <a:rPr lang="en-AU" dirty="0"/>
              <a:t> et </a:t>
            </a:r>
            <a:r>
              <a:rPr lang="en-AU" dirty="0" err="1"/>
              <a:t>omnim</a:t>
            </a:r>
            <a:r>
              <a:rPr lang="en-AU" dirty="0"/>
              <a:t> </a:t>
            </a:r>
            <a:r>
              <a:rPr lang="en-AU" dirty="0" err="1"/>
              <a:t>dellaut</a:t>
            </a:r>
            <a:r>
              <a:rPr lang="en-AU" dirty="0"/>
              <a:t> et </a:t>
            </a:r>
            <a:r>
              <a:rPr lang="en-AU" dirty="0" err="1"/>
              <a:t>officiis</a:t>
            </a:r>
            <a:r>
              <a:rPr lang="en-AU" dirty="0"/>
              <a:t> </a:t>
            </a:r>
            <a:r>
              <a:rPr lang="en-AU" dirty="0" err="1"/>
              <a:t>autemperum</a:t>
            </a:r>
            <a:r>
              <a:rPr lang="en-AU" dirty="0"/>
              <a:t> </a:t>
            </a:r>
            <a:r>
              <a:rPr lang="en-AU" dirty="0" err="1"/>
              <a:t>exceat</a:t>
            </a:r>
            <a:r>
              <a:rPr lang="en-AU" dirty="0"/>
              <a:t> as </a:t>
            </a:r>
            <a:r>
              <a:rPr lang="en-AU" dirty="0" err="1"/>
              <a:t>endiaspero</a:t>
            </a:r>
            <a:r>
              <a:rPr lang="en-AU" dirty="0"/>
              <a:t> </a:t>
            </a:r>
            <a:r>
              <a:rPr lang="en-AU" dirty="0" err="1"/>
              <a:t>officto</a:t>
            </a:r>
            <a:r>
              <a:rPr lang="en-AU" dirty="0"/>
              <a:t> di </a:t>
            </a:r>
            <a:r>
              <a:rPr lang="en-AU" dirty="0" err="1"/>
              <a:t>te</a:t>
            </a:r>
            <a:r>
              <a:rPr lang="en-AU" dirty="0"/>
              <a:t> </a:t>
            </a:r>
            <a:r>
              <a:rPr lang="en-AU" dirty="0" err="1"/>
              <a:t>magnimusam</a:t>
            </a:r>
            <a:r>
              <a:rPr lang="en-AU" dirty="0"/>
              <a:t>.</a:t>
            </a:r>
          </a:p>
          <a:p>
            <a:endParaRPr lang="en-US" dirty="0"/>
          </a:p>
        </p:txBody>
      </p:sp>
    </p:spTree>
    <p:extLst>
      <p:ext uri="{BB962C8B-B14F-4D97-AF65-F5344CB8AC3E}">
        <p14:creationId xmlns:p14="http://schemas.microsoft.com/office/powerpoint/2010/main" val="16007641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EFA611F-E984-F64A-A247-392AF606B694}"/>
              </a:ext>
            </a:extLst>
          </p:cNvPr>
          <p:cNvSpPr>
            <a:spLocks noGrp="1"/>
          </p:cNvSpPr>
          <p:nvPr>
            <p:ph type="title"/>
          </p:nvPr>
        </p:nvSpPr>
        <p:spPr>
          <a:xfrm>
            <a:off x="511175" y="413564"/>
            <a:ext cx="5396466" cy="1121080"/>
          </a:xfrm>
        </p:spPr>
        <p:txBody>
          <a:bodyPr/>
          <a:lstStyle/>
          <a:p>
            <a:r>
              <a:rPr lang="en-AU" dirty="0"/>
              <a:t>To be the most trusted partner in Audio Visual Services</a:t>
            </a:r>
            <a:endParaRPr lang="en-US" dirty="0"/>
          </a:p>
        </p:txBody>
      </p:sp>
      <p:sp>
        <p:nvSpPr>
          <p:cNvPr id="3" name="Date Placeholder 2">
            <a:extLst>
              <a:ext uri="{FF2B5EF4-FFF2-40B4-BE49-F238E27FC236}">
                <a16:creationId xmlns:a16="http://schemas.microsoft.com/office/drawing/2014/main" id="{E9A10DB5-8192-C145-840F-BEBA4E1EF4FC}"/>
              </a:ext>
            </a:extLst>
          </p:cNvPr>
          <p:cNvSpPr>
            <a:spLocks noGrp="1"/>
          </p:cNvSpPr>
          <p:nvPr>
            <p:ph type="dt" sz="half" idx="10"/>
          </p:nvPr>
        </p:nvSpPr>
        <p:spPr/>
        <p:txBody>
          <a:bodyPr/>
          <a:lstStyle/>
          <a:p>
            <a:fld id="{DD06446A-5AF7-8D4A-804A-CA5ECF2F19B6}" type="datetime4">
              <a:rPr lang="en-AU" smtClean="0"/>
              <a:t>28 July 2021</a:t>
            </a:fld>
            <a:endParaRPr lang="en-US"/>
          </a:p>
        </p:txBody>
      </p:sp>
      <p:sp>
        <p:nvSpPr>
          <p:cNvPr id="4" name="Footer Placeholder 3">
            <a:extLst>
              <a:ext uri="{FF2B5EF4-FFF2-40B4-BE49-F238E27FC236}">
                <a16:creationId xmlns:a16="http://schemas.microsoft.com/office/drawing/2014/main" id="{11611880-48AF-F84D-A0CB-8A5EEDB08D52}"/>
              </a:ext>
            </a:extLst>
          </p:cNvPr>
          <p:cNvSpPr>
            <a:spLocks noGrp="1"/>
          </p:cNvSpPr>
          <p:nvPr>
            <p:ph type="ftr" sz="quarter" idx="11"/>
          </p:nvPr>
        </p:nvSpPr>
        <p:spPr/>
        <p:txBody>
          <a:bodyPr/>
          <a:lstStyle/>
          <a:p>
            <a:r>
              <a:rPr lang="en-US"/>
              <a:t>CTS Presentation</a:t>
            </a:r>
          </a:p>
        </p:txBody>
      </p:sp>
    </p:spTree>
    <p:extLst>
      <p:ext uri="{BB962C8B-B14F-4D97-AF65-F5344CB8AC3E}">
        <p14:creationId xmlns:p14="http://schemas.microsoft.com/office/powerpoint/2010/main" val="40788710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A9728F0-E06E-8441-B876-89C7516E4BD9}"/>
              </a:ext>
            </a:extLst>
          </p:cNvPr>
          <p:cNvSpPr>
            <a:spLocks noGrp="1"/>
          </p:cNvSpPr>
          <p:nvPr>
            <p:ph type="dt" sz="half" idx="10"/>
          </p:nvPr>
        </p:nvSpPr>
        <p:spPr/>
        <p:txBody>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E9E69821-A45C-D04D-BDCF-2F15AFBE5CF9}"/>
              </a:ext>
            </a:extLst>
          </p:cNvPr>
          <p:cNvSpPr>
            <a:spLocks noGrp="1"/>
          </p:cNvSpPr>
          <p:nvPr>
            <p:ph type="ftr" sz="quarter" idx="11"/>
          </p:nvPr>
        </p:nvSpPr>
        <p:spPr/>
        <p:txBody>
          <a:bodyPr/>
          <a:lstStyle/>
          <a:p>
            <a:r>
              <a:rPr lang="en-US"/>
              <a:t>CTS Presentation</a:t>
            </a:r>
          </a:p>
        </p:txBody>
      </p:sp>
      <p:sp>
        <p:nvSpPr>
          <p:cNvPr id="10" name="Title 9">
            <a:extLst>
              <a:ext uri="{FF2B5EF4-FFF2-40B4-BE49-F238E27FC236}">
                <a16:creationId xmlns:a16="http://schemas.microsoft.com/office/drawing/2014/main" id="{0E7A8ADA-086A-6540-A400-111A1CE0B840}"/>
              </a:ext>
            </a:extLst>
          </p:cNvPr>
          <p:cNvSpPr>
            <a:spLocks noGrp="1"/>
          </p:cNvSpPr>
          <p:nvPr>
            <p:ph type="title"/>
          </p:nvPr>
        </p:nvSpPr>
        <p:spPr/>
        <p:txBody>
          <a:bodyPr/>
          <a:lstStyle/>
          <a:p>
            <a:r>
              <a:rPr lang="en-AU" dirty="0"/>
              <a:t>Heading</a:t>
            </a:r>
            <a:endParaRPr lang="en-US" dirty="0"/>
          </a:p>
        </p:txBody>
      </p:sp>
      <p:sp>
        <p:nvSpPr>
          <p:cNvPr id="11" name="Text Placeholder 10">
            <a:extLst>
              <a:ext uri="{FF2B5EF4-FFF2-40B4-BE49-F238E27FC236}">
                <a16:creationId xmlns:a16="http://schemas.microsoft.com/office/drawing/2014/main" id="{F65CF3F2-B3C0-EF4F-B327-4170CD454F81}"/>
              </a:ext>
            </a:extLst>
          </p:cNvPr>
          <p:cNvSpPr>
            <a:spLocks noGrp="1"/>
          </p:cNvSpPr>
          <p:nvPr>
            <p:ph type="body" sz="quarter" idx="13"/>
          </p:nvPr>
        </p:nvSpPr>
        <p:spPr/>
        <p:txBody>
          <a:bodyPr/>
          <a:lstStyle/>
          <a:p>
            <a:r>
              <a:rPr lang="en-US" dirty="0"/>
              <a:t>Subhead</a:t>
            </a:r>
          </a:p>
        </p:txBody>
      </p:sp>
      <p:sp>
        <p:nvSpPr>
          <p:cNvPr id="12" name="Text Placeholder 11">
            <a:extLst>
              <a:ext uri="{FF2B5EF4-FFF2-40B4-BE49-F238E27FC236}">
                <a16:creationId xmlns:a16="http://schemas.microsoft.com/office/drawing/2014/main" id="{5DC4E5DD-0AE7-3344-B086-84D3D0351CB6}"/>
              </a:ext>
            </a:extLst>
          </p:cNvPr>
          <p:cNvSpPr>
            <a:spLocks noGrp="1"/>
          </p:cNvSpPr>
          <p:nvPr>
            <p:ph type="body" sz="quarter" idx="14"/>
          </p:nvPr>
        </p:nvSpPr>
        <p:spPr>
          <a:xfrm>
            <a:off x="511175" y="1632391"/>
            <a:ext cx="4680000" cy="1562221"/>
          </a:xfrm>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a:t>
            </a:r>
            <a:br>
              <a:rPr lang="en-AU" dirty="0"/>
            </a:br>
            <a:r>
              <a:rPr lang="en-AU" dirty="0"/>
              <a:t>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a:t>
            </a:r>
            <a:br>
              <a:rPr lang="en-AU" dirty="0"/>
            </a:br>
            <a:r>
              <a:rPr lang="en-AU" dirty="0"/>
              <a:t>ex </a:t>
            </a:r>
            <a:r>
              <a:rPr lang="en-AU" dirty="0" err="1"/>
              <a:t>ea</a:t>
            </a:r>
            <a:r>
              <a:rPr lang="en-AU" dirty="0"/>
              <a:t> </a:t>
            </a:r>
            <a:r>
              <a:rPr lang="en-AU" dirty="0" err="1"/>
              <a:t>commodo</a:t>
            </a:r>
            <a:r>
              <a:rPr lang="en-AU" dirty="0"/>
              <a:t> </a:t>
            </a:r>
            <a:r>
              <a:rPr lang="en-AU" dirty="0" err="1"/>
              <a:t>consequat</a:t>
            </a:r>
            <a:r>
              <a:rPr lang="en-AU" dirty="0"/>
              <a:t>.</a:t>
            </a:r>
          </a:p>
        </p:txBody>
      </p:sp>
      <p:sp>
        <p:nvSpPr>
          <p:cNvPr id="14" name="Text Placeholder 13">
            <a:extLst>
              <a:ext uri="{FF2B5EF4-FFF2-40B4-BE49-F238E27FC236}">
                <a16:creationId xmlns:a16="http://schemas.microsoft.com/office/drawing/2014/main" id="{3D039C5C-AC18-6F4E-A419-669CFE779565}"/>
              </a:ext>
            </a:extLst>
          </p:cNvPr>
          <p:cNvSpPr>
            <a:spLocks noGrp="1"/>
          </p:cNvSpPr>
          <p:nvPr>
            <p:ph type="body" sz="quarter" idx="16"/>
          </p:nvPr>
        </p:nvSpPr>
        <p:spPr/>
        <p:txBody>
          <a:bodyPr/>
          <a:lstStyle/>
          <a:p>
            <a:r>
              <a:rPr lang="en-AU" dirty="0"/>
              <a:t>Cones </a:t>
            </a:r>
            <a:r>
              <a:rPr lang="en-AU" dirty="0" err="1"/>
              <a:t>mo</a:t>
            </a:r>
            <a:r>
              <a:rPr lang="en-AU" dirty="0"/>
              <a:t> </a:t>
            </a:r>
            <a:r>
              <a:rPr lang="en-AU" dirty="0" err="1"/>
              <a:t>molore</a:t>
            </a:r>
            <a:r>
              <a:rPr lang="en-AU" dirty="0"/>
              <a:t> </a:t>
            </a:r>
            <a:r>
              <a:rPr lang="en-AU" dirty="0" err="1"/>
              <a:t>ipsa</a:t>
            </a:r>
            <a:r>
              <a:rPr lang="en-AU" dirty="0"/>
              <a:t> non </a:t>
            </a:r>
            <a:r>
              <a:rPr lang="en-AU" dirty="0" err="1"/>
              <a:t>reptatur</a:t>
            </a:r>
            <a:r>
              <a:rPr lang="en-AU" dirty="0"/>
              <a:t> maxim sit </a:t>
            </a:r>
            <a:r>
              <a:rPr lang="en-AU" dirty="0" err="1"/>
              <a:t>ist</a:t>
            </a:r>
            <a:r>
              <a:rPr lang="en-AU" dirty="0"/>
              <a:t> </a:t>
            </a:r>
            <a:r>
              <a:rPr lang="en-AU" dirty="0" err="1"/>
              <a:t>optatus</a:t>
            </a:r>
            <a:r>
              <a:rPr lang="en-AU" dirty="0"/>
              <a:t> </a:t>
            </a:r>
            <a:r>
              <a:rPr lang="en-AU" dirty="0" err="1"/>
              <a:t>voluptasit</a:t>
            </a:r>
            <a:r>
              <a:rPr lang="en-AU" dirty="0"/>
              <a:t> </a:t>
            </a:r>
            <a:r>
              <a:rPr lang="en-AU" dirty="0" err="1"/>
              <a:t>volenditam</a:t>
            </a:r>
            <a:r>
              <a:rPr lang="en-AU" dirty="0"/>
              <a:t>, </a:t>
            </a:r>
            <a:r>
              <a:rPr lang="en-AU" dirty="0" err="1"/>
              <a:t>volo</a:t>
            </a:r>
            <a:r>
              <a:rPr lang="en-AU" dirty="0"/>
              <a:t> </a:t>
            </a:r>
            <a:r>
              <a:rPr lang="en-AU" dirty="0" err="1"/>
              <a:t>omnihil</a:t>
            </a:r>
            <a:r>
              <a:rPr lang="en-AU" dirty="0"/>
              <a:t> </a:t>
            </a:r>
            <a:r>
              <a:rPr lang="en-AU" dirty="0" err="1"/>
              <a:t>luptatem</a:t>
            </a:r>
            <a:r>
              <a:rPr lang="en-AU" dirty="0"/>
              <a:t> </a:t>
            </a:r>
            <a:r>
              <a:rPr lang="en-AU" dirty="0" err="1"/>
              <a:t>archillestem</a:t>
            </a:r>
            <a:r>
              <a:rPr lang="en-AU" dirty="0"/>
              <a:t> </a:t>
            </a:r>
            <a:r>
              <a:rPr lang="en-AU" dirty="0" err="1"/>
              <a:t>andicte</a:t>
            </a:r>
            <a:r>
              <a:rPr lang="en-AU" dirty="0"/>
              <a:t> </a:t>
            </a:r>
            <a:r>
              <a:rPr lang="en-AU" dirty="0" err="1"/>
              <a:t>comnihi</a:t>
            </a:r>
            <a:r>
              <a:rPr lang="en-AU" dirty="0"/>
              <a:t> </a:t>
            </a:r>
            <a:r>
              <a:rPr lang="en-AU" dirty="0" err="1"/>
              <a:t>tatecae</a:t>
            </a:r>
            <a:r>
              <a:rPr lang="en-AU" dirty="0"/>
              <a:t> core qui </a:t>
            </a:r>
            <a:r>
              <a:rPr lang="en-AU" dirty="0" err="1"/>
              <a:t>rerat</a:t>
            </a:r>
            <a:r>
              <a:rPr lang="en-AU" dirty="0"/>
              <a:t>. </a:t>
            </a:r>
            <a:r>
              <a:rPr lang="en-AU" dirty="0" err="1"/>
              <a:t>Quas</a:t>
            </a:r>
            <a:r>
              <a:rPr lang="en-AU" dirty="0"/>
              <a:t> </a:t>
            </a:r>
            <a:r>
              <a:rPr lang="en-AU" dirty="0" err="1"/>
              <a:t>magnim</a:t>
            </a:r>
            <a:r>
              <a:rPr lang="en-AU" dirty="0"/>
              <a:t> </a:t>
            </a:r>
            <a:r>
              <a:rPr lang="en-AU" dirty="0" err="1"/>
              <a:t>eturibus</a:t>
            </a:r>
            <a:r>
              <a:rPr lang="en-AU" dirty="0"/>
              <a:t> </a:t>
            </a:r>
            <a:r>
              <a:rPr lang="en-AU" dirty="0" err="1"/>
              <a:t>aliquam</a:t>
            </a:r>
            <a:r>
              <a:rPr lang="en-AU" dirty="0"/>
              <a:t>, </a:t>
            </a:r>
            <a:r>
              <a:rPr lang="en-AU" dirty="0" err="1"/>
              <a:t>ut</a:t>
            </a:r>
            <a:r>
              <a:rPr lang="en-AU" dirty="0"/>
              <a:t> </a:t>
            </a:r>
            <a:r>
              <a:rPr lang="en-AU" dirty="0" err="1"/>
              <a:t>voluptatia</a:t>
            </a:r>
            <a:r>
              <a:rPr lang="en-AU" dirty="0"/>
              <a:t> plate </a:t>
            </a:r>
            <a:r>
              <a:rPr lang="en-AU" dirty="0" err="1"/>
              <a:t>opta</a:t>
            </a:r>
            <a:r>
              <a:rPr lang="en-AU" dirty="0"/>
              <a:t> </a:t>
            </a:r>
            <a:r>
              <a:rPr lang="en-AU" dirty="0" err="1"/>
              <a:t>quatur</a:t>
            </a:r>
            <a:r>
              <a:rPr lang="en-AU" dirty="0"/>
              <a:t> </a:t>
            </a:r>
            <a:r>
              <a:rPr lang="en-AU" dirty="0" err="1"/>
              <a:t>modi</a:t>
            </a:r>
            <a:r>
              <a:rPr lang="en-AU" dirty="0"/>
              <a:t> arum que </a:t>
            </a:r>
            <a:r>
              <a:rPr lang="en-AU" dirty="0" err="1"/>
              <a:t>nostibus</a:t>
            </a:r>
            <a:r>
              <a:rPr lang="en-AU" dirty="0"/>
              <a:t> maxim qui sum </a:t>
            </a:r>
            <a:r>
              <a:rPr lang="en-AU" dirty="0" err="1"/>
              <a:t>eictate</a:t>
            </a:r>
            <a:r>
              <a:rPr lang="en-AU" dirty="0"/>
              <a:t> </a:t>
            </a:r>
            <a:r>
              <a:rPr lang="en-AU" dirty="0" err="1"/>
              <a:t>voluptur</a:t>
            </a:r>
            <a:r>
              <a:rPr lang="en-AU" dirty="0"/>
              <a:t> </a:t>
            </a:r>
            <a:r>
              <a:rPr lang="en-AU" dirty="0" err="1"/>
              <a:t>autaescim</a:t>
            </a:r>
            <a:r>
              <a:rPr lang="en-AU" dirty="0"/>
              <a:t> </a:t>
            </a:r>
            <a:r>
              <a:rPr lang="en-AU" dirty="0" err="1"/>
              <a:t>si</a:t>
            </a:r>
            <a:r>
              <a:rPr lang="en-AU" dirty="0"/>
              <a:t> </a:t>
            </a:r>
            <a:r>
              <a:rPr lang="en-AU" dirty="0" err="1"/>
              <a:t>iunt</a:t>
            </a:r>
            <a:r>
              <a:rPr lang="en-AU" dirty="0"/>
              <a:t>. </a:t>
            </a:r>
            <a:r>
              <a:rPr lang="en-AU" dirty="0" err="1"/>
              <a:t>Eque</a:t>
            </a:r>
            <a:r>
              <a:rPr lang="en-AU" dirty="0"/>
              <a:t> </a:t>
            </a:r>
            <a:r>
              <a:rPr lang="en-AU" dirty="0" err="1"/>
              <a:t>sa</a:t>
            </a:r>
            <a:r>
              <a:rPr lang="en-AU" dirty="0"/>
              <a:t> </a:t>
            </a:r>
            <a:r>
              <a:rPr lang="en-AU" dirty="0" err="1"/>
              <a:t>eaqui</a:t>
            </a:r>
            <a:r>
              <a:rPr lang="en-AU" dirty="0"/>
              <a:t> </a:t>
            </a:r>
            <a:r>
              <a:rPr lang="en-AU" dirty="0" err="1"/>
              <a:t>bernatio</a:t>
            </a:r>
            <a:r>
              <a:rPr lang="en-AU" dirty="0"/>
              <a:t>. Et </a:t>
            </a:r>
            <a:r>
              <a:rPr lang="en-AU" dirty="0" err="1"/>
              <a:t>quis</a:t>
            </a:r>
            <a:r>
              <a:rPr lang="en-AU" dirty="0"/>
              <a:t> </a:t>
            </a:r>
            <a:r>
              <a:rPr lang="en-AU" dirty="0" err="1"/>
              <a:t>excepta</a:t>
            </a:r>
            <a:r>
              <a:rPr lang="en-AU" dirty="0"/>
              <a:t> </a:t>
            </a:r>
            <a:r>
              <a:rPr lang="en-AU" dirty="0" err="1"/>
              <a:t>temolupta</a:t>
            </a:r>
            <a:r>
              <a:rPr lang="en-AU" dirty="0"/>
              <a:t> </a:t>
            </a:r>
            <a:r>
              <a:rPr lang="en-AU" dirty="0" err="1"/>
              <a:t>corro</a:t>
            </a:r>
            <a:r>
              <a:rPr lang="en-AU" dirty="0"/>
              <a:t> mi, </a:t>
            </a:r>
            <a:r>
              <a:rPr lang="en-AU" dirty="0" err="1"/>
              <a:t>nobitat</a:t>
            </a:r>
            <a:r>
              <a:rPr lang="en-AU" dirty="0"/>
              <a:t> </a:t>
            </a:r>
            <a:r>
              <a:rPr lang="en-AU" dirty="0" err="1"/>
              <a:t>ulpa</a:t>
            </a:r>
            <a:r>
              <a:rPr lang="en-AU" dirty="0"/>
              <a:t> </a:t>
            </a:r>
            <a:r>
              <a:rPr lang="en-AU" dirty="0" err="1"/>
              <a:t>consero</a:t>
            </a:r>
            <a:r>
              <a:rPr lang="en-AU" dirty="0"/>
              <a:t> </a:t>
            </a:r>
            <a:r>
              <a:rPr lang="en-AU" dirty="0" err="1"/>
              <a:t>torerfe</a:t>
            </a:r>
            <a:r>
              <a:rPr lang="en-AU" dirty="0"/>
              <a:t> </a:t>
            </a:r>
            <a:r>
              <a:rPr lang="en-AU" dirty="0" err="1"/>
              <a:t>rnatia</a:t>
            </a:r>
            <a:r>
              <a:rPr lang="en-AU" dirty="0"/>
              <a:t> </a:t>
            </a:r>
            <a:r>
              <a:rPr lang="en-AU" dirty="0" err="1"/>
              <a:t>cuptatius</a:t>
            </a:r>
            <a:r>
              <a:rPr lang="en-AU" dirty="0"/>
              <a:t> </a:t>
            </a:r>
            <a:r>
              <a:rPr lang="en-AU" dirty="0" err="1"/>
              <a:t>elessit</a:t>
            </a:r>
            <a:r>
              <a:rPr lang="en-AU" dirty="0"/>
              <a:t>, </a:t>
            </a:r>
            <a:r>
              <a:rPr lang="en-AU" dirty="0" err="1"/>
              <a:t>ut</a:t>
            </a:r>
            <a:r>
              <a:rPr lang="en-AU" dirty="0"/>
              <a:t> </a:t>
            </a:r>
            <a:r>
              <a:rPr lang="en-AU" dirty="0" err="1"/>
              <a:t>est</a:t>
            </a:r>
            <a:r>
              <a:rPr lang="en-AU" dirty="0"/>
              <a:t> </a:t>
            </a:r>
            <a:r>
              <a:rPr lang="en-AU" dirty="0" err="1"/>
              <a:t>fuga</a:t>
            </a:r>
            <a:r>
              <a:rPr lang="en-AU" dirty="0"/>
              <a:t>. Nam que </a:t>
            </a:r>
            <a:r>
              <a:rPr lang="en-AU" dirty="0" err="1"/>
              <a:t>dolenem</a:t>
            </a:r>
            <a:r>
              <a:rPr lang="en-AU" dirty="0"/>
              <a:t> </a:t>
            </a:r>
            <a:r>
              <a:rPr lang="en-AU" dirty="0" err="1"/>
              <a:t>hilia</a:t>
            </a:r>
            <a:r>
              <a:rPr lang="en-AU" dirty="0"/>
              <a:t> </a:t>
            </a:r>
            <a:r>
              <a:rPr lang="en-AU" dirty="0" err="1"/>
              <a:t>dolupta</a:t>
            </a:r>
            <a:r>
              <a:rPr lang="en-AU" dirty="0"/>
              <a:t> </a:t>
            </a:r>
            <a:r>
              <a:rPr lang="en-AU" dirty="0" err="1"/>
              <a:t>temolup</a:t>
            </a:r>
            <a:r>
              <a:rPr lang="en-AU" dirty="0"/>
              <a:t> </a:t>
            </a:r>
            <a:r>
              <a:rPr lang="en-AU" dirty="0" err="1"/>
              <a:t>tatur</a:t>
            </a:r>
            <a:r>
              <a:rPr lang="en-AU" dirty="0"/>
              <a:t>? </a:t>
            </a:r>
            <a:r>
              <a:rPr lang="en-AU" dirty="0" err="1"/>
              <a:t>Quia</a:t>
            </a:r>
            <a:r>
              <a:rPr lang="en-AU" dirty="0"/>
              <a:t> que </a:t>
            </a:r>
            <a:r>
              <a:rPr lang="en-AU" dirty="0" err="1"/>
              <a:t>volor</a:t>
            </a:r>
            <a:r>
              <a:rPr lang="en-AU" dirty="0"/>
              <a:t> </a:t>
            </a:r>
            <a:r>
              <a:rPr lang="en-AU" dirty="0" err="1"/>
              <a:t>aut</a:t>
            </a:r>
            <a:r>
              <a:rPr lang="en-AU" dirty="0"/>
              <a:t> res minis </a:t>
            </a:r>
            <a:r>
              <a:rPr lang="en-AU" dirty="0" err="1"/>
              <a:t>sequam</a:t>
            </a:r>
            <a:r>
              <a:rPr lang="en-AU" dirty="0"/>
              <a:t> </a:t>
            </a:r>
            <a:r>
              <a:rPr lang="en-AU" dirty="0" err="1"/>
              <a:t>faceprate</a:t>
            </a:r>
            <a:r>
              <a:rPr lang="en-AU" dirty="0"/>
              <a:t> et </a:t>
            </a:r>
            <a:r>
              <a:rPr lang="en-AU" dirty="0" err="1"/>
              <a:t>omnim</a:t>
            </a:r>
            <a:r>
              <a:rPr lang="en-AU" dirty="0"/>
              <a:t> </a:t>
            </a:r>
            <a:r>
              <a:rPr lang="en-AU" dirty="0" err="1"/>
              <a:t>dellaut</a:t>
            </a:r>
            <a:r>
              <a:rPr lang="en-AU" dirty="0"/>
              <a:t> et </a:t>
            </a:r>
            <a:r>
              <a:rPr lang="en-AU" dirty="0" err="1"/>
              <a:t>officiis</a:t>
            </a:r>
            <a:endParaRPr lang="en-US" dirty="0"/>
          </a:p>
        </p:txBody>
      </p:sp>
      <p:sp>
        <p:nvSpPr>
          <p:cNvPr id="13" name="Text Placeholder 12">
            <a:extLst>
              <a:ext uri="{FF2B5EF4-FFF2-40B4-BE49-F238E27FC236}">
                <a16:creationId xmlns:a16="http://schemas.microsoft.com/office/drawing/2014/main" id="{C1EFC346-8AA7-1141-B560-B4B35286150F}"/>
              </a:ext>
            </a:extLst>
          </p:cNvPr>
          <p:cNvSpPr>
            <a:spLocks noGrp="1"/>
          </p:cNvSpPr>
          <p:nvPr>
            <p:ph type="body" sz="quarter" idx="15"/>
          </p:nvPr>
        </p:nvSpPr>
        <p:spPr/>
        <p:txBody>
          <a:bodyPr/>
          <a:lstStyle/>
          <a:p>
            <a:r>
              <a:rPr lang="en-US" dirty="0" err="1"/>
              <a:t>Cipsa</a:t>
            </a:r>
            <a:r>
              <a:rPr lang="en-US" dirty="0"/>
              <a:t> se </a:t>
            </a:r>
            <a:r>
              <a:rPr lang="en-US" dirty="0" err="1"/>
              <a:t>dolorenimus</a:t>
            </a:r>
            <a:endParaRPr lang="en-US" dirty="0"/>
          </a:p>
        </p:txBody>
      </p:sp>
      <p:sp>
        <p:nvSpPr>
          <p:cNvPr id="15" name="Text Placeholder 14">
            <a:extLst>
              <a:ext uri="{FF2B5EF4-FFF2-40B4-BE49-F238E27FC236}">
                <a16:creationId xmlns:a16="http://schemas.microsoft.com/office/drawing/2014/main" id="{323B360C-49BE-D146-BEEB-525C62619F6F}"/>
              </a:ext>
            </a:extLst>
          </p:cNvPr>
          <p:cNvSpPr>
            <a:spLocks noGrp="1"/>
          </p:cNvSpPr>
          <p:nvPr>
            <p:ph type="body" sz="quarter" idx="17"/>
          </p:nvPr>
        </p:nvSpPr>
        <p:spPr/>
        <p:txBody>
          <a:bodyPr/>
          <a:lstStyle/>
          <a:p>
            <a:pPr lvl="1"/>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r>
              <a:rPr lang="en-AU" dirty="0"/>
              <a:t> </a:t>
            </a: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a:t>
            </a:r>
            <a:r>
              <a:rPr lang="en-AU" dirty="0" err="1"/>
              <a:t>offici</a:t>
            </a:r>
            <a:r>
              <a:rPr lang="en-AU" dirty="0"/>
              <a:t> </a:t>
            </a:r>
            <a:r>
              <a:rPr lang="en-AU" dirty="0" err="1"/>
              <a:t>undi</a:t>
            </a:r>
            <a:r>
              <a:rPr lang="en-AU" dirty="0"/>
              <a:t> to que cum </a:t>
            </a:r>
            <a:r>
              <a:rPr lang="en-AU" dirty="0" err="1"/>
              <a:t>faccullati</a:t>
            </a:r>
            <a:r>
              <a:rPr lang="en-AU" dirty="0"/>
              <a:t> </a:t>
            </a:r>
            <a:r>
              <a:rPr lang="en-AU" dirty="0" err="1"/>
              <a:t>adi</a:t>
            </a:r>
            <a:r>
              <a:rPr lang="en-AU" dirty="0"/>
              <a:t> </a:t>
            </a:r>
            <a:r>
              <a:rPr lang="en-AU" dirty="0" err="1"/>
              <a:t>nos</a:t>
            </a:r>
            <a:endParaRPr lang="en-AU" dirty="0"/>
          </a:p>
          <a:p>
            <a:pPr lvl="1"/>
            <a:r>
              <a:rPr lang="en-AU" dirty="0"/>
              <a:t>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Luptatquae</a:t>
            </a:r>
            <a:r>
              <a:rPr lang="en-AU" dirty="0"/>
              <a:t> </a:t>
            </a:r>
            <a:r>
              <a:rPr lang="en-AU" dirty="0" err="1"/>
              <a:t>premporum</a:t>
            </a:r>
            <a:r>
              <a:rPr lang="en-AU" dirty="0"/>
              <a:t> </a:t>
            </a:r>
            <a:r>
              <a:rPr lang="en-AU" dirty="0" err="1"/>
              <a:t>erspe</a:t>
            </a:r>
            <a:r>
              <a:rPr lang="en-AU" dirty="0"/>
              <a:t> </a:t>
            </a:r>
            <a:r>
              <a:rPr lang="en-AU" dirty="0" err="1"/>
              <a:t>eos</a:t>
            </a:r>
            <a:r>
              <a:rPr lang="en-AU" dirty="0"/>
              <a:t> </a:t>
            </a:r>
            <a:r>
              <a:rPr lang="en-AU" dirty="0" err="1"/>
              <a:t>secab</a:t>
            </a:r>
            <a:r>
              <a:rPr lang="en-AU" dirty="0"/>
              <a:t> </a:t>
            </a:r>
            <a:r>
              <a:rPr lang="en-AU" dirty="0" err="1"/>
              <a:t>ipsae</a:t>
            </a:r>
            <a:r>
              <a:rPr lang="en-AU" dirty="0"/>
              <a:t> </a:t>
            </a:r>
            <a:r>
              <a:rPr lang="en-AU" dirty="0" err="1"/>
              <a:t>voluptae</a:t>
            </a:r>
            <a:endParaRPr lang="en-AU" dirty="0"/>
          </a:p>
          <a:p>
            <a:pPr lvl="1"/>
            <a:r>
              <a:rPr lang="en-AU" dirty="0" err="1"/>
              <a:t>Venis</a:t>
            </a:r>
            <a:r>
              <a:rPr lang="en-AU" dirty="0"/>
              <a:t> </a:t>
            </a:r>
            <a:r>
              <a:rPr lang="en-AU" dirty="0" err="1"/>
              <a:t>ulloribusam</a:t>
            </a:r>
            <a:r>
              <a:rPr lang="en-AU" dirty="0"/>
              <a:t>, </a:t>
            </a:r>
            <a:r>
              <a:rPr lang="en-AU" dirty="0" err="1"/>
              <a:t>cupta</a:t>
            </a:r>
            <a:r>
              <a:rPr lang="en-AU" dirty="0"/>
              <a:t> </a:t>
            </a:r>
            <a:r>
              <a:rPr lang="en-AU" dirty="0" err="1"/>
              <a:t>venet</a:t>
            </a:r>
            <a:r>
              <a:rPr lang="en-AU" dirty="0"/>
              <a:t>, </a:t>
            </a:r>
            <a:r>
              <a:rPr lang="en-AU" dirty="0" err="1"/>
              <a:t>odit</a:t>
            </a:r>
            <a:r>
              <a:rPr lang="en-AU" dirty="0"/>
              <a:t> </a:t>
            </a:r>
            <a:r>
              <a:rPr lang="en-AU" dirty="0" err="1"/>
              <a:t>aut</a:t>
            </a:r>
            <a:r>
              <a:rPr lang="en-AU" dirty="0"/>
              <a:t> ex </a:t>
            </a:r>
            <a:r>
              <a:rPr lang="en-AU" dirty="0" err="1"/>
              <a:t>eatquae</a:t>
            </a:r>
            <a:r>
              <a:rPr lang="en-AU" dirty="0"/>
              <a:t> </a:t>
            </a:r>
            <a:r>
              <a:rPr lang="en-AU" dirty="0" err="1"/>
              <a:t>ritiatia</a:t>
            </a:r>
            <a:r>
              <a:rPr lang="en-AU" dirty="0"/>
              <a:t> </a:t>
            </a:r>
            <a:r>
              <a:rPr lang="en-AU" dirty="0" err="1"/>
              <a:t>ipitis</a:t>
            </a:r>
            <a:endParaRPr lang="en-AU" dirty="0"/>
          </a:p>
          <a:p>
            <a:pPr lvl="1"/>
            <a:r>
              <a:rPr lang="en-AU" dirty="0" err="1"/>
              <a:t>nonsequis</a:t>
            </a:r>
            <a:r>
              <a:rPr lang="en-AU" dirty="0"/>
              <a:t> </a:t>
            </a:r>
            <a:r>
              <a:rPr lang="en-AU" dirty="0" err="1"/>
              <a:t>veres</a:t>
            </a:r>
            <a:r>
              <a:rPr lang="en-AU" dirty="0"/>
              <a:t> </a:t>
            </a:r>
            <a:r>
              <a:rPr lang="en-AU" dirty="0" err="1"/>
              <a:t>consequame</a:t>
            </a:r>
            <a:r>
              <a:rPr lang="en-AU" dirty="0"/>
              <a:t> et is </a:t>
            </a:r>
            <a:r>
              <a:rPr lang="en-AU" dirty="0" err="1"/>
              <a:t>magnia</a:t>
            </a:r>
            <a:r>
              <a:rPr lang="en-AU" dirty="0"/>
              <a:t> </a:t>
            </a:r>
            <a:r>
              <a:rPr lang="en-AU" dirty="0" err="1"/>
              <a:t>doluptae</a:t>
            </a:r>
            <a:r>
              <a:rPr lang="en-AU" dirty="0"/>
              <a:t> nis </a:t>
            </a:r>
            <a:r>
              <a:rPr lang="en-AU" dirty="0" err="1"/>
              <a:t>rendaer</a:t>
            </a:r>
            <a:r>
              <a:rPr lang="en-AU" dirty="0"/>
              <a:t> </a:t>
            </a:r>
            <a:r>
              <a:rPr lang="en-AU" dirty="0" err="1"/>
              <a:t>uptium</a:t>
            </a:r>
            <a:r>
              <a:rPr lang="en-AU" dirty="0"/>
              <a:t> lab </a:t>
            </a:r>
            <a:r>
              <a:rPr lang="en-AU" dirty="0" err="1"/>
              <a:t>inciis</a:t>
            </a:r>
            <a:r>
              <a:rPr lang="en-AU" dirty="0"/>
              <a:t> et </a:t>
            </a:r>
            <a:r>
              <a:rPr lang="en-AU" dirty="0" err="1"/>
              <a:t>faccull</a:t>
            </a:r>
            <a:r>
              <a:rPr lang="en-AU" dirty="0"/>
              <a:t> </a:t>
            </a:r>
            <a:r>
              <a:rPr lang="en-AU" dirty="0" err="1"/>
              <a:t>autesti</a:t>
            </a:r>
            <a:r>
              <a:rPr lang="en-AU" dirty="0"/>
              <a:t> </a:t>
            </a:r>
            <a:r>
              <a:rPr lang="en-AU" dirty="0" err="1"/>
              <a:t>onserepero</a:t>
            </a:r>
            <a:r>
              <a:rPr lang="en-AU" dirty="0"/>
              <a:t>.</a:t>
            </a:r>
          </a:p>
          <a:p>
            <a:pPr lvl="1"/>
            <a:endParaRPr lang="en-US" dirty="0"/>
          </a:p>
        </p:txBody>
      </p:sp>
      <p:sp>
        <p:nvSpPr>
          <p:cNvPr id="9" name="Slide Number Placeholder 8">
            <a:extLst>
              <a:ext uri="{FF2B5EF4-FFF2-40B4-BE49-F238E27FC236}">
                <a16:creationId xmlns:a16="http://schemas.microsoft.com/office/drawing/2014/main" id="{C43F05F9-06B6-6F46-937C-2476CA42ABC6}"/>
              </a:ext>
            </a:extLst>
          </p:cNvPr>
          <p:cNvSpPr>
            <a:spLocks noGrp="1"/>
          </p:cNvSpPr>
          <p:nvPr>
            <p:ph type="sldNum" sz="quarter" idx="4"/>
          </p:nvPr>
        </p:nvSpPr>
        <p:spPr/>
        <p:txBody>
          <a:bodyPr/>
          <a:lstStyle/>
          <a:p>
            <a:fld id="{B48947D2-3440-F445-B42F-D8A3DD5A68BB}" type="slidenum">
              <a:rPr lang="en-US" smtClean="0"/>
              <a:pPr/>
              <a:t>40</a:t>
            </a:fld>
            <a:endParaRPr lang="en-US" dirty="0"/>
          </a:p>
        </p:txBody>
      </p:sp>
    </p:spTree>
    <p:extLst>
      <p:ext uri="{BB962C8B-B14F-4D97-AF65-F5344CB8AC3E}">
        <p14:creationId xmlns:p14="http://schemas.microsoft.com/office/powerpoint/2010/main" val="15723354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BAA863-D042-004F-BBD1-7CC4113EAD6F}"/>
              </a:ext>
            </a:extLst>
          </p:cNvPr>
          <p:cNvSpPr>
            <a:spLocks noGrp="1"/>
          </p:cNvSpPr>
          <p:nvPr>
            <p:ph type="dt" sz="half" idx="10"/>
          </p:nvPr>
        </p:nvSpPr>
        <p:spPr/>
        <p:txBody>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C8EAB6BB-C36D-2C43-9C66-33982EDB796B}"/>
              </a:ext>
            </a:extLst>
          </p:cNvPr>
          <p:cNvSpPr>
            <a:spLocks noGrp="1"/>
          </p:cNvSpPr>
          <p:nvPr>
            <p:ph type="ftr" sz="quarter" idx="11"/>
          </p:nvPr>
        </p:nvSpPr>
        <p:spPr/>
        <p:txBody>
          <a:bodyPr/>
          <a:lstStyle/>
          <a:p>
            <a:r>
              <a:rPr lang="en-US"/>
              <a:t>CTS Presentation</a:t>
            </a:r>
          </a:p>
        </p:txBody>
      </p:sp>
      <p:sp>
        <p:nvSpPr>
          <p:cNvPr id="11" name="Title 10">
            <a:extLst>
              <a:ext uri="{FF2B5EF4-FFF2-40B4-BE49-F238E27FC236}">
                <a16:creationId xmlns:a16="http://schemas.microsoft.com/office/drawing/2014/main" id="{4F1A22BA-891F-D149-A857-B458D15EB45C}"/>
              </a:ext>
            </a:extLst>
          </p:cNvPr>
          <p:cNvSpPr>
            <a:spLocks noGrp="1"/>
          </p:cNvSpPr>
          <p:nvPr>
            <p:ph type="title"/>
          </p:nvPr>
        </p:nvSpPr>
        <p:spPr/>
        <p:txBody>
          <a:bodyPr/>
          <a:lstStyle/>
          <a:p>
            <a:r>
              <a:rPr lang="en-AU" dirty="0"/>
              <a:t>Heading</a:t>
            </a:r>
            <a:endParaRPr lang="en-US" dirty="0"/>
          </a:p>
        </p:txBody>
      </p:sp>
      <p:sp>
        <p:nvSpPr>
          <p:cNvPr id="13" name="Text Placeholder 12">
            <a:extLst>
              <a:ext uri="{FF2B5EF4-FFF2-40B4-BE49-F238E27FC236}">
                <a16:creationId xmlns:a16="http://schemas.microsoft.com/office/drawing/2014/main" id="{10124DD6-3A14-864E-8FB1-DBAE1C56B460}"/>
              </a:ext>
            </a:extLst>
          </p:cNvPr>
          <p:cNvSpPr>
            <a:spLocks noGrp="1"/>
          </p:cNvSpPr>
          <p:nvPr>
            <p:ph type="body" sz="quarter" idx="14"/>
          </p:nvPr>
        </p:nvSpPr>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a:t>
            </a:r>
            <a:endParaRPr lang="en-US" dirty="0"/>
          </a:p>
        </p:txBody>
      </p:sp>
      <p:graphicFrame>
        <p:nvGraphicFramePr>
          <p:cNvPr id="16" name="Table 16">
            <a:extLst>
              <a:ext uri="{FF2B5EF4-FFF2-40B4-BE49-F238E27FC236}">
                <a16:creationId xmlns:a16="http://schemas.microsoft.com/office/drawing/2014/main" id="{63BAFB48-3F3A-8C45-B324-373762817E62}"/>
              </a:ext>
            </a:extLst>
          </p:cNvPr>
          <p:cNvGraphicFramePr>
            <a:graphicFrameLocks noGrp="1"/>
          </p:cNvGraphicFramePr>
          <p:nvPr>
            <p:ph sz="quarter" idx="15"/>
            <p:extLst>
              <p:ext uri="{D42A27DB-BD31-4B8C-83A1-F6EECF244321}">
                <p14:modId xmlns:p14="http://schemas.microsoft.com/office/powerpoint/2010/main" val="2490703884"/>
              </p:ext>
            </p:extLst>
          </p:nvPr>
        </p:nvGraphicFramePr>
        <p:xfrm>
          <a:off x="4364038" y="1631950"/>
          <a:ext cx="7442199" cy="1797048"/>
        </p:xfrm>
        <a:graphic>
          <a:graphicData uri="http://schemas.openxmlformats.org/drawingml/2006/table">
            <a:tbl>
              <a:tblPr firstRow="1" bandRow="1">
                <a:tableStyleId>{5C22544A-7EE6-4342-B048-85BDC9FD1C3A}</a:tableStyleId>
              </a:tblPr>
              <a:tblGrid>
                <a:gridCol w="1551727">
                  <a:extLst>
                    <a:ext uri="{9D8B030D-6E8A-4147-A177-3AD203B41FA5}">
                      <a16:colId xmlns:a16="http://schemas.microsoft.com/office/drawing/2014/main" val="1378755836"/>
                    </a:ext>
                  </a:extLst>
                </a:gridCol>
                <a:gridCol w="4338745">
                  <a:extLst>
                    <a:ext uri="{9D8B030D-6E8A-4147-A177-3AD203B41FA5}">
                      <a16:colId xmlns:a16="http://schemas.microsoft.com/office/drawing/2014/main" val="1857601325"/>
                    </a:ext>
                  </a:extLst>
                </a:gridCol>
                <a:gridCol w="1551727">
                  <a:extLst>
                    <a:ext uri="{9D8B030D-6E8A-4147-A177-3AD203B41FA5}">
                      <a16:colId xmlns:a16="http://schemas.microsoft.com/office/drawing/2014/main" val="61698013"/>
                    </a:ext>
                  </a:extLst>
                </a:gridCol>
              </a:tblGrid>
              <a:tr h="299508">
                <a:tc>
                  <a:txBody>
                    <a:bodyPr/>
                    <a:lstStyle/>
                    <a:p>
                      <a:pPr algn="l"/>
                      <a:r>
                        <a:rPr lang="en-US" sz="1000" b="0" i="0" dirty="0">
                          <a:solidFill>
                            <a:schemeClr val="bg1"/>
                          </a:solidFill>
                          <a:latin typeface="Arial" panose="020B0604020202020204" pitchFamily="34" charset="0"/>
                          <a:cs typeface="Arial" panose="020B0604020202020204" pitchFamily="34" charset="0"/>
                        </a:rPr>
                        <a:t>Stage</a:t>
                      </a: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l"/>
                      <a:endParaRPr lang="en-US" sz="10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Cost</a:t>
                      </a: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662369668"/>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one</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Briefing and Needs Assessment</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476270026"/>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two</a:t>
                      </a: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Concept Design Coordination</a:t>
                      </a: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6190954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three</a:t>
                      </a: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Detailed Design Package</a:t>
                      </a: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8945543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four</a:t>
                      </a: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Implementation, Programming and Training</a:t>
                      </a: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Pending Phase 1 &amp; 2</a:t>
                      </a: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3774673"/>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000" b="0" i="0" kern="1200" dirty="0">
                        <a:solidFill>
                          <a:schemeClr val="bg1"/>
                        </a:solidFill>
                        <a:effectLst/>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Total</a:t>
                      </a: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61535586"/>
                  </a:ext>
                </a:extLst>
              </a:tr>
            </a:tbl>
          </a:graphicData>
        </a:graphic>
      </p:graphicFrame>
      <p:graphicFrame>
        <p:nvGraphicFramePr>
          <p:cNvPr id="17" name="Content Placeholder 16">
            <a:extLst>
              <a:ext uri="{FF2B5EF4-FFF2-40B4-BE49-F238E27FC236}">
                <a16:creationId xmlns:a16="http://schemas.microsoft.com/office/drawing/2014/main" id="{5F53899F-5403-D148-8D46-3F95A4A176AE}"/>
              </a:ext>
            </a:extLst>
          </p:cNvPr>
          <p:cNvGraphicFramePr>
            <a:graphicFrameLocks noGrp="1"/>
          </p:cNvGraphicFramePr>
          <p:nvPr>
            <p:ph sz="quarter" idx="16"/>
            <p:extLst>
              <p:ext uri="{D42A27DB-BD31-4B8C-83A1-F6EECF244321}">
                <p14:modId xmlns:p14="http://schemas.microsoft.com/office/powerpoint/2010/main" val="246927989"/>
              </p:ext>
            </p:extLst>
          </p:nvPr>
        </p:nvGraphicFramePr>
        <p:xfrm>
          <a:off x="4364038" y="4005263"/>
          <a:ext cx="7442199" cy="1797048"/>
        </p:xfrm>
        <a:graphic>
          <a:graphicData uri="http://schemas.openxmlformats.org/drawingml/2006/table">
            <a:tbl>
              <a:tblPr firstRow="1" bandRow="1">
                <a:tableStyleId>{5C22544A-7EE6-4342-B048-85BDC9FD1C3A}</a:tableStyleId>
              </a:tblPr>
              <a:tblGrid>
                <a:gridCol w="5890472">
                  <a:extLst>
                    <a:ext uri="{9D8B030D-6E8A-4147-A177-3AD203B41FA5}">
                      <a16:colId xmlns:a16="http://schemas.microsoft.com/office/drawing/2014/main" val="1378755836"/>
                    </a:ext>
                  </a:extLst>
                </a:gridCol>
                <a:gridCol w="1551727">
                  <a:extLst>
                    <a:ext uri="{9D8B030D-6E8A-4147-A177-3AD203B41FA5}">
                      <a16:colId xmlns:a16="http://schemas.microsoft.com/office/drawing/2014/main" val="61698013"/>
                    </a:ext>
                  </a:extLst>
                </a:gridCol>
              </a:tblGrid>
              <a:tr h="299508">
                <a:tc gridSpan="2">
                  <a:txBody>
                    <a:bodyPr/>
                    <a:lstStyle/>
                    <a:p>
                      <a:pPr algn="l"/>
                      <a:r>
                        <a:rPr lang="en-US" sz="1000" b="0" i="0" dirty="0">
                          <a:solidFill>
                            <a:schemeClr val="bg1"/>
                          </a:solidFill>
                          <a:latin typeface="Arial" panose="020B0604020202020204" pitchFamily="34" charset="0"/>
                          <a:cs typeface="Arial" panose="020B0604020202020204" pitchFamily="34" charset="0"/>
                        </a:rPr>
                        <a:t>Hourly Rate</a:t>
                      </a: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000" b="0" i="0" kern="1200" dirty="0">
                        <a:solidFill>
                          <a:schemeClr val="bg1"/>
                        </a:solidFill>
                        <a:effectLst/>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rgbClr val="A0E7E3"/>
                    </a:solidFill>
                  </a:tcPr>
                </a:tc>
                <a:extLst>
                  <a:ext uri="{0D108BD9-81ED-4DB2-BD59-A6C34878D82A}">
                    <a16:rowId xmlns:a16="http://schemas.microsoft.com/office/drawing/2014/main" val="3662369668"/>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Stage</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Cost</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476270026"/>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Project Director</a:t>
                      </a: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$0,000.00</a:t>
                      </a:r>
                      <a:endPar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6190954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Lead Consultant</a:t>
                      </a: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$0,000.00</a:t>
                      </a:r>
                      <a:endPar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8945543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Project Consultant/Manager</a:t>
                      </a: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$0,000.00</a:t>
                      </a:r>
                      <a:endPar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3774673"/>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Drafting/CAD</a:t>
                      </a: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61535586"/>
                  </a:ext>
                </a:extLst>
              </a:tr>
            </a:tbl>
          </a:graphicData>
        </a:graphic>
      </p:graphicFrame>
      <p:sp>
        <p:nvSpPr>
          <p:cNvPr id="10" name="Slide Number Placeholder 9">
            <a:extLst>
              <a:ext uri="{FF2B5EF4-FFF2-40B4-BE49-F238E27FC236}">
                <a16:creationId xmlns:a16="http://schemas.microsoft.com/office/drawing/2014/main" id="{F4C35AFF-0D57-244A-B0E9-B01BE1D16C0B}"/>
              </a:ext>
            </a:extLst>
          </p:cNvPr>
          <p:cNvSpPr>
            <a:spLocks noGrp="1"/>
          </p:cNvSpPr>
          <p:nvPr>
            <p:ph type="sldNum" sz="quarter" idx="4"/>
          </p:nvPr>
        </p:nvSpPr>
        <p:spPr/>
        <p:txBody>
          <a:bodyPr/>
          <a:lstStyle/>
          <a:p>
            <a:fld id="{B48947D2-3440-F445-B42F-D8A3DD5A68BB}" type="slidenum">
              <a:rPr lang="en-US" smtClean="0"/>
              <a:pPr/>
              <a:t>41</a:t>
            </a:fld>
            <a:endParaRPr lang="en-US" dirty="0"/>
          </a:p>
        </p:txBody>
      </p:sp>
    </p:spTree>
    <p:extLst>
      <p:ext uri="{BB962C8B-B14F-4D97-AF65-F5344CB8AC3E}">
        <p14:creationId xmlns:p14="http://schemas.microsoft.com/office/powerpoint/2010/main" val="16258376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0D54589-87CE-F74B-A98E-37B0443252A6}"/>
              </a:ext>
            </a:extLst>
          </p:cNvPr>
          <p:cNvSpPr>
            <a:spLocks noGrp="1"/>
          </p:cNvSpPr>
          <p:nvPr>
            <p:ph type="dt" sz="half" idx="10"/>
          </p:nvPr>
        </p:nvSpPr>
        <p:spPr/>
        <p:txBody>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54BFD869-97CB-B249-8698-4534601C9646}"/>
              </a:ext>
            </a:extLst>
          </p:cNvPr>
          <p:cNvSpPr>
            <a:spLocks noGrp="1"/>
          </p:cNvSpPr>
          <p:nvPr>
            <p:ph type="ftr" sz="quarter" idx="11"/>
          </p:nvPr>
        </p:nvSpPr>
        <p:spPr/>
        <p:txBody>
          <a:bodyPr/>
          <a:lstStyle/>
          <a:p>
            <a:r>
              <a:rPr lang="en-US"/>
              <a:t>CTS Presentation</a:t>
            </a:r>
          </a:p>
        </p:txBody>
      </p:sp>
      <p:sp>
        <p:nvSpPr>
          <p:cNvPr id="9" name="Title 8">
            <a:extLst>
              <a:ext uri="{FF2B5EF4-FFF2-40B4-BE49-F238E27FC236}">
                <a16:creationId xmlns:a16="http://schemas.microsoft.com/office/drawing/2014/main" id="{E27C5ABF-2CA3-7242-807F-EDBED85A59A9}"/>
              </a:ext>
            </a:extLst>
          </p:cNvPr>
          <p:cNvSpPr>
            <a:spLocks noGrp="1"/>
          </p:cNvSpPr>
          <p:nvPr>
            <p:ph type="title"/>
          </p:nvPr>
        </p:nvSpPr>
        <p:spPr/>
        <p:txBody>
          <a:bodyPr/>
          <a:lstStyle/>
          <a:p>
            <a:r>
              <a:rPr lang="en-AU" dirty="0"/>
              <a:t>Heading</a:t>
            </a:r>
            <a:endParaRPr lang="en-US" dirty="0"/>
          </a:p>
        </p:txBody>
      </p:sp>
      <p:sp>
        <p:nvSpPr>
          <p:cNvPr id="10" name="Text Placeholder 9">
            <a:extLst>
              <a:ext uri="{FF2B5EF4-FFF2-40B4-BE49-F238E27FC236}">
                <a16:creationId xmlns:a16="http://schemas.microsoft.com/office/drawing/2014/main" id="{DC160FAA-1E69-8944-9B7A-E2DE5FE95702}"/>
              </a:ext>
            </a:extLst>
          </p:cNvPr>
          <p:cNvSpPr>
            <a:spLocks noGrp="1"/>
          </p:cNvSpPr>
          <p:nvPr>
            <p:ph type="body" sz="quarter" idx="13"/>
          </p:nvPr>
        </p:nvSpPr>
        <p:spPr/>
        <p:txBody>
          <a:bodyPr/>
          <a:lstStyle/>
          <a:p>
            <a:r>
              <a:rPr lang="en-AU" dirty="0"/>
              <a:t>Subhead</a:t>
            </a:r>
          </a:p>
        </p:txBody>
      </p:sp>
      <p:sp>
        <p:nvSpPr>
          <p:cNvPr id="11" name="Text Placeholder 10">
            <a:extLst>
              <a:ext uri="{FF2B5EF4-FFF2-40B4-BE49-F238E27FC236}">
                <a16:creationId xmlns:a16="http://schemas.microsoft.com/office/drawing/2014/main" id="{337553CD-BEDD-834F-B0B6-A551EA59DF9F}"/>
              </a:ext>
            </a:extLst>
          </p:cNvPr>
          <p:cNvSpPr>
            <a:spLocks noGrp="1"/>
          </p:cNvSpPr>
          <p:nvPr>
            <p:ph type="body" sz="quarter" idx="14"/>
          </p:nvPr>
        </p:nvSpPr>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ex </a:t>
            </a:r>
            <a:r>
              <a:rPr lang="en-AU" dirty="0" err="1"/>
              <a:t>ea</a:t>
            </a:r>
            <a:r>
              <a:rPr lang="en-AU" dirty="0"/>
              <a:t> </a:t>
            </a:r>
            <a:r>
              <a:rPr lang="en-AU" dirty="0" err="1"/>
              <a:t>commodo</a:t>
            </a:r>
            <a:r>
              <a:rPr lang="en-AU" dirty="0"/>
              <a:t> </a:t>
            </a:r>
            <a:r>
              <a:rPr lang="en-AU" dirty="0" err="1"/>
              <a:t>consequat</a:t>
            </a:r>
            <a:r>
              <a:rPr lang="en-AU" dirty="0"/>
              <a:t>.</a:t>
            </a:r>
          </a:p>
        </p:txBody>
      </p:sp>
      <p:sp>
        <p:nvSpPr>
          <p:cNvPr id="12" name="Text Placeholder 11">
            <a:extLst>
              <a:ext uri="{FF2B5EF4-FFF2-40B4-BE49-F238E27FC236}">
                <a16:creationId xmlns:a16="http://schemas.microsoft.com/office/drawing/2014/main" id="{1DA97471-1587-4145-8777-0A6B51A1F140}"/>
              </a:ext>
            </a:extLst>
          </p:cNvPr>
          <p:cNvSpPr>
            <a:spLocks noGrp="1"/>
          </p:cNvSpPr>
          <p:nvPr>
            <p:ph type="body" sz="quarter" idx="15"/>
          </p:nvPr>
        </p:nvSpPr>
        <p:spPr/>
        <p:txBody>
          <a:bodyPr/>
          <a:lstStyle/>
          <a:p>
            <a:r>
              <a:rPr lang="en-AU" dirty="0"/>
              <a:t>Sub subhead</a:t>
            </a:r>
          </a:p>
        </p:txBody>
      </p:sp>
      <p:sp>
        <p:nvSpPr>
          <p:cNvPr id="13" name="Text Placeholder 12">
            <a:extLst>
              <a:ext uri="{FF2B5EF4-FFF2-40B4-BE49-F238E27FC236}">
                <a16:creationId xmlns:a16="http://schemas.microsoft.com/office/drawing/2014/main" id="{FE078B3D-8D7C-8146-9E8F-10D4F675490D}"/>
              </a:ext>
            </a:extLst>
          </p:cNvPr>
          <p:cNvSpPr>
            <a:spLocks noGrp="1"/>
          </p:cNvSpPr>
          <p:nvPr>
            <p:ph type="body" sz="quarter" idx="16"/>
          </p:nvPr>
        </p:nvSpPr>
        <p:spPr/>
        <p:txBody>
          <a:bodyPr/>
          <a:lstStyle/>
          <a:p>
            <a:pPr lvl="1"/>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r>
              <a:rPr lang="en-AU" dirty="0"/>
              <a:t> </a:t>
            </a: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a:t>
            </a:r>
            <a:r>
              <a:rPr lang="en-AU" dirty="0" err="1"/>
              <a:t>offici</a:t>
            </a:r>
            <a:r>
              <a:rPr lang="en-AU" dirty="0"/>
              <a:t> </a:t>
            </a:r>
            <a:r>
              <a:rPr lang="en-AU" dirty="0" err="1"/>
              <a:t>undi</a:t>
            </a:r>
            <a:r>
              <a:rPr lang="en-AU" dirty="0"/>
              <a:t> to que cum </a:t>
            </a:r>
            <a:r>
              <a:rPr lang="en-AU" dirty="0" err="1"/>
              <a:t>faccullati</a:t>
            </a:r>
            <a:r>
              <a:rPr lang="en-AU" dirty="0"/>
              <a:t> </a:t>
            </a:r>
            <a:r>
              <a:rPr lang="en-AU" dirty="0" err="1"/>
              <a:t>adi</a:t>
            </a:r>
            <a:r>
              <a:rPr lang="en-AU" dirty="0"/>
              <a:t> </a:t>
            </a:r>
            <a:r>
              <a:rPr lang="en-AU" dirty="0" err="1"/>
              <a:t>nos</a:t>
            </a:r>
            <a:r>
              <a:rPr lang="en-AU" dirty="0"/>
              <a:t> </a:t>
            </a:r>
            <a:r>
              <a:rPr lang="en-AU" dirty="0" err="1"/>
              <a:t>dolum</a:t>
            </a:r>
            <a:r>
              <a:rPr lang="en-AU" dirty="0"/>
              <a:t> quos quod </a:t>
            </a:r>
            <a:r>
              <a:rPr lang="en-AU" dirty="0" err="1"/>
              <a:t>mos</a:t>
            </a:r>
            <a:r>
              <a:rPr lang="en-AU" dirty="0"/>
              <a:t> </a:t>
            </a:r>
            <a:r>
              <a:rPr lang="en-AU" dirty="0" err="1"/>
              <a:t>aut</a:t>
            </a:r>
            <a:r>
              <a:rPr lang="en-AU" dirty="0"/>
              <a:t> </a:t>
            </a:r>
            <a:r>
              <a:rPr lang="en-AU" dirty="0" err="1"/>
              <a:t>imi</a:t>
            </a:r>
            <a:r>
              <a:rPr lang="en-AU" dirty="0"/>
              <a:t>, se nis </a:t>
            </a:r>
            <a:r>
              <a:rPr lang="en-AU" dirty="0" err="1"/>
              <a:t>ipsapit</a:t>
            </a:r>
            <a:r>
              <a:rPr lang="en-AU" dirty="0"/>
              <a:t> </a:t>
            </a:r>
            <a:r>
              <a:rPr lang="en-AU" dirty="0" err="1"/>
              <a:t>lacepud</a:t>
            </a:r>
            <a:r>
              <a:rPr lang="en-AU" dirty="0"/>
              <a:t> </a:t>
            </a:r>
            <a:r>
              <a:rPr lang="en-AU" dirty="0" err="1"/>
              <a:t>icillaccum</a:t>
            </a:r>
            <a:r>
              <a:rPr lang="en-AU" dirty="0"/>
              <a:t> </a:t>
            </a:r>
            <a:r>
              <a:rPr lang="en-AU" dirty="0" err="1"/>
              <a:t>etur</a:t>
            </a:r>
            <a:r>
              <a:rPr lang="en-AU" dirty="0"/>
              <a:t> </a:t>
            </a:r>
            <a:r>
              <a:rPr lang="en-AU" dirty="0" err="1"/>
              <a:t>sendelique</a:t>
            </a:r>
            <a:r>
              <a:rPr lang="en-AU" dirty="0"/>
              <a:t> di </a:t>
            </a:r>
            <a:r>
              <a:rPr lang="en-AU" dirty="0" err="1"/>
              <a:t>veliam</a:t>
            </a:r>
            <a:r>
              <a:rPr lang="en-AU" dirty="0"/>
              <a:t> </a:t>
            </a:r>
            <a:r>
              <a:rPr lang="en-AU" dirty="0" err="1"/>
              <a:t>soluptatibus</a:t>
            </a:r>
            <a:endParaRPr lang="en-AU" dirty="0"/>
          </a:p>
          <a:p>
            <a:pPr lvl="1"/>
            <a:r>
              <a:rPr lang="en-AU" dirty="0"/>
              <a:t>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Luptatquae</a:t>
            </a:r>
            <a:r>
              <a:rPr lang="en-AU" dirty="0"/>
              <a:t> </a:t>
            </a:r>
            <a:r>
              <a:rPr lang="en-AU" dirty="0" err="1"/>
              <a:t>premporum</a:t>
            </a:r>
            <a:r>
              <a:rPr lang="en-AU" dirty="0"/>
              <a:t> </a:t>
            </a:r>
            <a:r>
              <a:rPr lang="en-AU" dirty="0" err="1"/>
              <a:t>erspe</a:t>
            </a:r>
            <a:r>
              <a:rPr lang="en-AU" dirty="0"/>
              <a:t> </a:t>
            </a:r>
            <a:r>
              <a:rPr lang="en-AU" dirty="0" err="1"/>
              <a:t>eos</a:t>
            </a:r>
            <a:r>
              <a:rPr lang="en-AU" dirty="0"/>
              <a:t> </a:t>
            </a:r>
            <a:r>
              <a:rPr lang="en-AU" dirty="0" err="1"/>
              <a:t>secab</a:t>
            </a:r>
            <a:r>
              <a:rPr lang="en-AU" dirty="0"/>
              <a:t> </a:t>
            </a:r>
            <a:r>
              <a:rPr lang="en-AU" dirty="0" err="1"/>
              <a:t>ipsae</a:t>
            </a:r>
            <a:r>
              <a:rPr lang="en-AU" dirty="0"/>
              <a:t> </a:t>
            </a:r>
            <a:r>
              <a:rPr lang="en-AU" dirty="0" err="1"/>
              <a:t>voluptae</a:t>
            </a:r>
            <a:r>
              <a:rPr lang="en-AU" dirty="0"/>
              <a:t> ex </a:t>
            </a:r>
            <a:r>
              <a:rPr lang="en-AU" dirty="0" err="1"/>
              <a:t>ea</a:t>
            </a:r>
            <a:endParaRPr lang="en-AU" dirty="0"/>
          </a:p>
          <a:p>
            <a:pPr lvl="1"/>
            <a:r>
              <a:rPr lang="en-AU" dirty="0" err="1"/>
              <a:t>Venis</a:t>
            </a:r>
            <a:r>
              <a:rPr lang="en-AU" dirty="0"/>
              <a:t> </a:t>
            </a:r>
            <a:r>
              <a:rPr lang="en-AU" dirty="0" err="1"/>
              <a:t>ulloribusam</a:t>
            </a:r>
            <a:r>
              <a:rPr lang="en-AU" dirty="0"/>
              <a:t>, </a:t>
            </a:r>
            <a:r>
              <a:rPr lang="en-AU" dirty="0" err="1"/>
              <a:t>cupta</a:t>
            </a:r>
            <a:r>
              <a:rPr lang="en-AU" dirty="0"/>
              <a:t> </a:t>
            </a:r>
            <a:r>
              <a:rPr lang="en-AU" dirty="0" err="1"/>
              <a:t>venet</a:t>
            </a:r>
            <a:r>
              <a:rPr lang="en-AU" dirty="0"/>
              <a:t>, </a:t>
            </a:r>
            <a:r>
              <a:rPr lang="en-AU" dirty="0" err="1"/>
              <a:t>odit</a:t>
            </a:r>
            <a:r>
              <a:rPr lang="en-AU" dirty="0"/>
              <a:t> </a:t>
            </a:r>
            <a:r>
              <a:rPr lang="en-AU" dirty="0" err="1"/>
              <a:t>aut</a:t>
            </a:r>
            <a:r>
              <a:rPr lang="en-AU" dirty="0"/>
              <a:t> ex </a:t>
            </a:r>
            <a:r>
              <a:rPr lang="en-AU" dirty="0" err="1"/>
              <a:t>eatquae</a:t>
            </a:r>
            <a:r>
              <a:rPr lang="en-AU" dirty="0"/>
              <a:t> </a:t>
            </a:r>
            <a:r>
              <a:rPr lang="en-AU" dirty="0" err="1"/>
              <a:t>ritiatia</a:t>
            </a:r>
            <a:r>
              <a:rPr lang="en-AU" dirty="0"/>
              <a:t> </a:t>
            </a:r>
            <a:r>
              <a:rPr lang="en-AU" dirty="0" err="1"/>
              <a:t>ipitis</a:t>
            </a:r>
            <a:r>
              <a:rPr lang="en-AU" dirty="0"/>
              <a:t> </a:t>
            </a:r>
            <a:r>
              <a:rPr lang="en-AU" dirty="0" err="1"/>
              <a:t>excesciis</a:t>
            </a:r>
            <a:r>
              <a:rPr lang="en-AU" dirty="0"/>
              <a:t> </a:t>
            </a:r>
            <a:r>
              <a:rPr lang="en-AU" dirty="0" err="1"/>
              <a:t>seque</a:t>
            </a:r>
            <a:r>
              <a:rPr lang="en-AU" dirty="0"/>
              <a:t> </a:t>
            </a:r>
            <a:r>
              <a:rPr lang="en-AU" dirty="0" err="1"/>
              <a:t>sundunt</a:t>
            </a:r>
            <a:r>
              <a:rPr lang="en-AU" dirty="0"/>
              <a:t> mint, </a:t>
            </a:r>
            <a:r>
              <a:rPr lang="en-AU" dirty="0" err="1"/>
              <a:t>optas</a:t>
            </a:r>
            <a:r>
              <a:rPr lang="en-AU" dirty="0"/>
              <a:t> re </a:t>
            </a:r>
            <a:r>
              <a:rPr lang="en-AU" dirty="0" err="1"/>
              <a:t>voloreh</a:t>
            </a:r>
            <a:endParaRPr lang="en-AU" dirty="0"/>
          </a:p>
        </p:txBody>
      </p:sp>
      <p:graphicFrame>
        <p:nvGraphicFramePr>
          <p:cNvPr id="15" name="Table 15">
            <a:extLst>
              <a:ext uri="{FF2B5EF4-FFF2-40B4-BE49-F238E27FC236}">
                <a16:creationId xmlns:a16="http://schemas.microsoft.com/office/drawing/2014/main" id="{59C1AE54-F67B-DC43-B32A-B3B7FCD1697B}"/>
              </a:ext>
            </a:extLst>
          </p:cNvPr>
          <p:cNvGraphicFramePr>
            <a:graphicFrameLocks noGrp="1"/>
          </p:cNvGraphicFramePr>
          <p:nvPr>
            <p:ph sz="quarter" idx="17"/>
            <p:extLst>
              <p:ext uri="{D42A27DB-BD31-4B8C-83A1-F6EECF244321}">
                <p14:modId xmlns:p14="http://schemas.microsoft.com/office/powerpoint/2010/main" val="1294999291"/>
              </p:ext>
            </p:extLst>
          </p:nvPr>
        </p:nvGraphicFramePr>
        <p:xfrm>
          <a:off x="4364038" y="1631950"/>
          <a:ext cx="7442200" cy="4109093"/>
        </p:xfrm>
        <a:graphic>
          <a:graphicData uri="http://schemas.openxmlformats.org/drawingml/2006/table">
            <a:tbl>
              <a:tblPr firstRow="1" bandRow="1">
                <a:tableStyleId>{5C22544A-7EE6-4342-B048-85BDC9FD1C3A}</a:tableStyleId>
              </a:tblPr>
              <a:tblGrid>
                <a:gridCol w="1488440">
                  <a:extLst>
                    <a:ext uri="{9D8B030D-6E8A-4147-A177-3AD203B41FA5}">
                      <a16:colId xmlns:a16="http://schemas.microsoft.com/office/drawing/2014/main" val="1815823537"/>
                    </a:ext>
                  </a:extLst>
                </a:gridCol>
                <a:gridCol w="1488440">
                  <a:extLst>
                    <a:ext uri="{9D8B030D-6E8A-4147-A177-3AD203B41FA5}">
                      <a16:colId xmlns:a16="http://schemas.microsoft.com/office/drawing/2014/main" val="2147085578"/>
                    </a:ext>
                  </a:extLst>
                </a:gridCol>
                <a:gridCol w="1488440">
                  <a:extLst>
                    <a:ext uri="{9D8B030D-6E8A-4147-A177-3AD203B41FA5}">
                      <a16:colId xmlns:a16="http://schemas.microsoft.com/office/drawing/2014/main" val="3766147634"/>
                    </a:ext>
                  </a:extLst>
                </a:gridCol>
                <a:gridCol w="1488440">
                  <a:extLst>
                    <a:ext uri="{9D8B030D-6E8A-4147-A177-3AD203B41FA5}">
                      <a16:colId xmlns:a16="http://schemas.microsoft.com/office/drawing/2014/main" val="2255509500"/>
                    </a:ext>
                  </a:extLst>
                </a:gridCol>
                <a:gridCol w="1488440">
                  <a:extLst>
                    <a:ext uri="{9D8B030D-6E8A-4147-A177-3AD203B41FA5}">
                      <a16:colId xmlns:a16="http://schemas.microsoft.com/office/drawing/2014/main" val="3463735333"/>
                    </a:ext>
                  </a:extLst>
                </a:gridCol>
              </a:tblGrid>
              <a:tr h="259484">
                <a:tc gridSpan="5">
                  <a:txBody>
                    <a:bodyPr/>
                    <a:lstStyle/>
                    <a:p>
                      <a:pPr algn="ctr"/>
                      <a:r>
                        <a:rPr lang="en-US" sz="900" b="0" i="0" dirty="0">
                          <a:solidFill>
                            <a:schemeClr val="bg1"/>
                          </a:solidFill>
                          <a:latin typeface="Arial" panose="020B0604020202020204" pitchFamily="34" charset="0"/>
                          <a:cs typeface="Arial" panose="020B0604020202020204" pitchFamily="34" charset="0"/>
                        </a:rPr>
                        <a:t>Table Heading</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762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51683009"/>
                  </a:ext>
                </a:extLst>
              </a:tr>
              <a:tr h="259484">
                <a:tc>
                  <a:txBody>
                    <a:bodyPr/>
                    <a:lstStyle/>
                    <a:p>
                      <a:pPr algn="l"/>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Column heading one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1"/>
                          </a:solidFill>
                          <a:latin typeface="Arial" panose="020B0604020202020204" pitchFamily="34" charset="0"/>
                          <a:cs typeface="Arial" panose="020B0604020202020204" pitchFamily="34" charset="0"/>
                        </a:rPr>
                        <a:t>Column heading two</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1"/>
                          </a:solidFill>
                          <a:latin typeface="Arial" panose="020B0604020202020204" pitchFamily="34" charset="0"/>
                          <a:cs typeface="Arial" panose="020B0604020202020204" pitchFamily="34" charset="0"/>
                        </a:rPr>
                        <a:t>Column heading three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1"/>
                          </a:solidFill>
                          <a:latin typeface="Arial" panose="020B0604020202020204" pitchFamily="34" charset="0"/>
                          <a:cs typeface="Arial" panose="020B0604020202020204" pitchFamily="34" charset="0"/>
                        </a:rPr>
                        <a:t>Column heading four</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887364006"/>
                  </a:ext>
                </a:extLst>
              </a:tr>
              <a:tr h="13370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2"/>
                          </a:solidFill>
                          <a:latin typeface="Arial" panose="020B0604020202020204" pitchFamily="34" charset="0"/>
                          <a:cs typeface="Arial" panose="020B0604020202020204" pitchFamily="34" charset="0"/>
                        </a:rPr>
                        <a:t>Row heading one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97205720"/>
                  </a:ext>
                </a:extLst>
              </a:tr>
              <a:tr h="147746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2"/>
                          </a:solidFill>
                          <a:latin typeface="Arial" panose="020B0604020202020204" pitchFamily="34" charset="0"/>
                          <a:cs typeface="Arial" panose="020B0604020202020204" pitchFamily="34" charset="0"/>
                        </a:rPr>
                        <a:t>Row heading two</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05807924"/>
                  </a:ext>
                </a:extLst>
              </a:tr>
              <a:tr h="7755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2"/>
                          </a:solidFill>
                          <a:latin typeface="Arial" panose="020B0604020202020204" pitchFamily="34" charset="0"/>
                          <a:cs typeface="Arial" panose="020B0604020202020204" pitchFamily="34" charset="0"/>
                        </a:rPr>
                        <a:t>Row heading three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814956171"/>
                  </a:ext>
                </a:extLst>
              </a:tr>
            </a:tbl>
          </a:graphicData>
        </a:graphic>
      </p:graphicFrame>
    </p:spTree>
    <p:extLst>
      <p:ext uri="{BB962C8B-B14F-4D97-AF65-F5344CB8AC3E}">
        <p14:creationId xmlns:p14="http://schemas.microsoft.com/office/powerpoint/2010/main" val="21243481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70845CF-652C-DF4C-8348-C3F441284753}"/>
              </a:ext>
            </a:extLst>
          </p:cNvPr>
          <p:cNvSpPr>
            <a:spLocks noGrp="1"/>
          </p:cNvSpPr>
          <p:nvPr>
            <p:ph type="dt" sz="half" idx="10"/>
          </p:nvPr>
        </p:nvSpPr>
        <p:spPr/>
        <p:txBody>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151B2AEA-0EF1-FD47-B823-BC69BB27D491}"/>
              </a:ext>
            </a:extLst>
          </p:cNvPr>
          <p:cNvSpPr>
            <a:spLocks noGrp="1"/>
          </p:cNvSpPr>
          <p:nvPr>
            <p:ph type="ftr" sz="quarter" idx="11"/>
          </p:nvPr>
        </p:nvSpPr>
        <p:spPr/>
        <p:txBody>
          <a:bodyPr/>
          <a:lstStyle/>
          <a:p>
            <a:r>
              <a:rPr lang="en-US"/>
              <a:t>CTS Presentation</a:t>
            </a:r>
          </a:p>
        </p:txBody>
      </p:sp>
      <p:sp>
        <p:nvSpPr>
          <p:cNvPr id="4" name="Title 3">
            <a:extLst>
              <a:ext uri="{FF2B5EF4-FFF2-40B4-BE49-F238E27FC236}">
                <a16:creationId xmlns:a16="http://schemas.microsoft.com/office/drawing/2014/main" id="{28402FE6-B4E2-8A44-85F3-D95094E0E4F2}"/>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6A15C7A9-79E2-AE42-99B5-F74A0E556692}"/>
              </a:ext>
            </a:extLst>
          </p:cNvPr>
          <p:cNvSpPr>
            <a:spLocks noGrp="1"/>
          </p:cNvSpPr>
          <p:nvPr>
            <p:ph type="body" sz="quarter" idx="13"/>
          </p:nvPr>
        </p:nvSpPr>
        <p:spPr/>
        <p:txBody>
          <a:bodyPr/>
          <a:lstStyle/>
          <a:p>
            <a:endParaRPr lang="en-US"/>
          </a:p>
        </p:txBody>
      </p:sp>
      <p:sp>
        <p:nvSpPr>
          <p:cNvPr id="6" name="Text Placeholder 5">
            <a:extLst>
              <a:ext uri="{FF2B5EF4-FFF2-40B4-BE49-F238E27FC236}">
                <a16:creationId xmlns:a16="http://schemas.microsoft.com/office/drawing/2014/main" id="{4558E614-762D-DE47-B39E-A76CC2FBE60B}"/>
              </a:ext>
            </a:extLst>
          </p:cNvPr>
          <p:cNvSpPr>
            <a:spLocks noGrp="1"/>
          </p:cNvSpPr>
          <p:nvPr>
            <p:ph type="body" sz="quarter" idx="14"/>
          </p:nvPr>
        </p:nvSpPr>
        <p:spPr/>
        <p:txBody>
          <a:bodyPr/>
          <a:lstStyle/>
          <a:p>
            <a:endParaRPr lang="en-US"/>
          </a:p>
        </p:txBody>
      </p:sp>
      <p:sp>
        <p:nvSpPr>
          <p:cNvPr id="7" name="Text Placeholder 6">
            <a:extLst>
              <a:ext uri="{FF2B5EF4-FFF2-40B4-BE49-F238E27FC236}">
                <a16:creationId xmlns:a16="http://schemas.microsoft.com/office/drawing/2014/main" id="{00C561EE-DEC1-9644-9F67-1E6A22369187}"/>
              </a:ext>
            </a:extLst>
          </p:cNvPr>
          <p:cNvSpPr>
            <a:spLocks noGrp="1"/>
          </p:cNvSpPr>
          <p:nvPr>
            <p:ph type="body" sz="quarter" idx="16"/>
          </p:nvPr>
        </p:nvSpPr>
        <p:spPr>
          <a:xfrm>
            <a:off x="511173" y="3576937"/>
            <a:ext cx="3667286" cy="2393145"/>
          </a:xfrm>
        </p:spPr>
        <p:txBody>
          <a:bodyPr/>
          <a:lstStyle/>
          <a:p>
            <a:endParaRPr lang="en-US"/>
          </a:p>
        </p:txBody>
      </p:sp>
      <p:sp>
        <p:nvSpPr>
          <p:cNvPr id="8" name="Text Placeholder 7">
            <a:extLst>
              <a:ext uri="{FF2B5EF4-FFF2-40B4-BE49-F238E27FC236}">
                <a16:creationId xmlns:a16="http://schemas.microsoft.com/office/drawing/2014/main" id="{3783DD05-F79B-B34F-B3A9-22A9468B7484}"/>
              </a:ext>
            </a:extLst>
          </p:cNvPr>
          <p:cNvSpPr>
            <a:spLocks noGrp="1"/>
          </p:cNvSpPr>
          <p:nvPr>
            <p:ph type="body" sz="quarter" idx="15"/>
          </p:nvPr>
        </p:nvSpPr>
        <p:spPr>
          <a:xfrm>
            <a:off x="4325062" y="3599727"/>
            <a:ext cx="3667285" cy="196408"/>
          </a:xfrm>
        </p:spPr>
        <p:txBody>
          <a:bodyPr/>
          <a:lstStyle/>
          <a:p>
            <a:endParaRPr lang="en-US"/>
          </a:p>
        </p:txBody>
      </p:sp>
      <p:sp>
        <p:nvSpPr>
          <p:cNvPr id="9" name="Text Placeholder 8">
            <a:extLst>
              <a:ext uri="{FF2B5EF4-FFF2-40B4-BE49-F238E27FC236}">
                <a16:creationId xmlns:a16="http://schemas.microsoft.com/office/drawing/2014/main" id="{F2AA46E6-8ED4-0749-AEE7-AFB019E8BCD2}"/>
              </a:ext>
            </a:extLst>
          </p:cNvPr>
          <p:cNvSpPr>
            <a:spLocks noGrp="1"/>
          </p:cNvSpPr>
          <p:nvPr>
            <p:ph type="body" sz="quarter" idx="17"/>
          </p:nvPr>
        </p:nvSpPr>
        <p:spPr>
          <a:xfrm>
            <a:off x="4346257" y="3903301"/>
            <a:ext cx="3667286" cy="2066782"/>
          </a:xfrm>
        </p:spPr>
        <p:txBody>
          <a:bodyPr/>
          <a:lstStyle/>
          <a:p>
            <a:endParaRPr lang="en-US" dirty="0"/>
          </a:p>
        </p:txBody>
      </p:sp>
      <p:cxnSp>
        <p:nvCxnSpPr>
          <p:cNvPr id="12" name="Straight Connector 11">
            <a:extLst>
              <a:ext uri="{FF2B5EF4-FFF2-40B4-BE49-F238E27FC236}">
                <a16:creationId xmlns:a16="http://schemas.microsoft.com/office/drawing/2014/main" id="{25EDB6E9-2DED-4C48-AF5D-C87E0ED3F67D}"/>
              </a:ext>
            </a:extLst>
          </p:cNvPr>
          <p:cNvCxnSpPr/>
          <p:nvPr/>
        </p:nvCxnSpPr>
        <p:spPr>
          <a:xfrm>
            <a:off x="428979" y="6051479"/>
            <a:ext cx="11129447" cy="0"/>
          </a:xfrm>
          <a:prstGeom prst="line">
            <a:avLst/>
          </a:prstGeom>
          <a:ln w="19050">
            <a:solidFill>
              <a:schemeClr val="tx1">
                <a:lumMod val="10000"/>
              </a:schemeClr>
            </a:solidFill>
          </a:ln>
        </p:spPr>
        <p:style>
          <a:lnRef idx="1">
            <a:schemeClr val="accent1"/>
          </a:lnRef>
          <a:fillRef idx="0">
            <a:schemeClr val="accent1"/>
          </a:fillRef>
          <a:effectRef idx="0">
            <a:schemeClr val="accent1"/>
          </a:effectRef>
          <a:fontRef idx="minor">
            <a:schemeClr val="tx1"/>
          </a:fontRef>
        </p:style>
      </p:cxnSp>
      <p:pic>
        <p:nvPicPr>
          <p:cNvPr id="15" name="Picture 14" descr="Logo, company name&#10;&#10;Description automatically generated">
            <a:extLst>
              <a:ext uri="{FF2B5EF4-FFF2-40B4-BE49-F238E27FC236}">
                <a16:creationId xmlns:a16="http://schemas.microsoft.com/office/drawing/2014/main" id="{C403D479-A60E-0A45-A588-1182DE2A2610}"/>
              </a:ext>
            </a:extLst>
          </p:cNvPr>
          <p:cNvPicPr>
            <a:picLocks noChangeAspect="1"/>
          </p:cNvPicPr>
          <p:nvPr/>
        </p:nvPicPr>
        <p:blipFill>
          <a:blip r:embed="rId2"/>
          <a:stretch>
            <a:fillRect/>
          </a:stretch>
        </p:blipFill>
        <p:spPr>
          <a:xfrm>
            <a:off x="10695599" y="6132876"/>
            <a:ext cx="862827" cy="606593"/>
          </a:xfrm>
          <a:prstGeom prst="rect">
            <a:avLst/>
          </a:prstGeom>
        </p:spPr>
      </p:pic>
    </p:spTree>
    <p:extLst>
      <p:ext uri="{BB962C8B-B14F-4D97-AF65-F5344CB8AC3E}">
        <p14:creationId xmlns:p14="http://schemas.microsoft.com/office/powerpoint/2010/main" val="34368158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98634DC-0F2A-1441-91BA-B230F9B799E6}"/>
              </a:ext>
            </a:extLst>
          </p:cNvPr>
          <p:cNvSpPr>
            <a:spLocks noGrp="1"/>
          </p:cNvSpPr>
          <p:nvPr>
            <p:ph type="dt" sz="half" idx="10"/>
          </p:nvPr>
        </p:nvSpPr>
        <p:spPr/>
        <p:txBody>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9A46A99E-64B8-D042-9B72-9BC7BDE71B49}"/>
              </a:ext>
            </a:extLst>
          </p:cNvPr>
          <p:cNvSpPr>
            <a:spLocks noGrp="1"/>
          </p:cNvSpPr>
          <p:nvPr>
            <p:ph type="ftr" sz="quarter" idx="11"/>
          </p:nvPr>
        </p:nvSpPr>
        <p:spPr/>
        <p:txBody>
          <a:bodyPr/>
          <a:lstStyle/>
          <a:p>
            <a:r>
              <a:rPr lang="en-US"/>
              <a:t>CTS Presentation</a:t>
            </a:r>
          </a:p>
        </p:txBody>
      </p:sp>
      <p:sp>
        <p:nvSpPr>
          <p:cNvPr id="4" name="Slide Number Placeholder 3">
            <a:extLst>
              <a:ext uri="{FF2B5EF4-FFF2-40B4-BE49-F238E27FC236}">
                <a16:creationId xmlns:a16="http://schemas.microsoft.com/office/drawing/2014/main" id="{56D9B00C-6312-5744-B51A-656921A5D41B}"/>
              </a:ext>
            </a:extLst>
          </p:cNvPr>
          <p:cNvSpPr>
            <a:spLocks noGrp="1"/>
          </p:cNvSpPr>
          <p:nvPr>
            <p:ph type="sldNum" sz="quarter" idx="4"/>
          </p:nvPr>
        </p:nvSpPr>
        <p:spPr/>
        <p:txBody>
          <a:bodyPr/>
          <a:lstStyle/>
          <a:p>
            <a:fld id="{B48947D2-3440-F445-B42F-D8A3DD5A68BB}" type="slidenum">
              <a:rPr lang="en-US" smtClean="0"/>
              <a:pPr/>
              <a:t>44</a:t>
            </a:fld>
            <a:endParaRPr lang="en-US" dirty="0"/>
          </a:p>
        </p:txBody>
      </p:sp>
      <p:sp>
        <p:nvSpPr>
          <p:cNvPr id="30" name="Title 29">
            <a:extLst>
              <a:ext uri="{FF2B5EF4-FFF2-40B4-BE49-F238E27FC236}">
                <a16:creationId xmlns:a16="http://schemas.microsoft.com/office/drawing/2014/main" id="{DDEB3BF9-10FE-8442-A48C-96E5D99B8F9A}"/>
              </a:ext>
            </a:extLst>
          </p:cNvPr>
          <p:cNvSpPr>
            <a:spLocks noGrp="1"/>
          </p:cNvSpPr>
          <p:nvPr>
            <p:ph type="title"/>
          </p:nvPr>
        </p:nvSpPr>
        <p:spPr/>
        <p:txBody>
          <a:bodyPr/>
          <a:lstStyle/>
          <a:p>
            <a:r>
              <a:rPr lang="en-AU" dirty="0"/>
              <a:t>Thank you</a:t>
            </a:r>
            <a:endParaRPr lang="en-US" dirty="0"/>
          </a:p>
        </p:txBody>
      </p:sp>
      <p:sp>
        <p:nvSpPr>
          <p:cNvPr id="31" name="Text Placeholder 30">
            <a:extLst>
              <a:ext uri="{FF2B5EF4-FFF2-40B4-BE49-F238E27FC236}">
                <a16:creationId xmlns:a16="http://schemas.microsoft.com/office/drawing/2014/main" id="{F5F36216-5DBD-AA43-875B-334062E78884}"/>
              </a:ext>
            </a:extLst>
          </p:cNvPr>
          <p:cNvSpPr>
            <a:spLocks noGrp="1"/>
          </p:cNvSpPr>
          <p:nvPr>
            <p:ph type="body" sz="quarter" idx="12"/>
          </p:nvPr>
        </p:nvSpPr>
        <p:spPr/>
        <p:txBody>
          <a:bodyPr/>
          <a:lstStyle/>
          <a:p>
            <a:r>
              <a:rPr lang="en-AU" dirty="0"/>
              <a:t>John Smith</a:t>
            </a:r>
            <a:br>
              <a:rPr lang="en-AU" dirty="0"/>
            </a:br>
            <a:r>
              <a:rPr lang="en-AU" dirty="0"/>
              <a:t>Support</a:t>
            </a:r>
          </a:p>
          <a:p>
            <a:r>
              <a:rPr lang="en-AU" dirty="0" err="1"/>
              <a:t>john@ctsav.com.au</a:t>
            </a:r>
            <a:br>
              <a:rPr lang="en-AU" dirty="0"/>
            </a:br>
            <a:r>
              <a:rPr lang="en-AU" dirty="0"/>
              <a:t>M. 0400 000 000</a:t>
            </a:r>
          </a:p>
        </p:txBody>
      </p:sp>
      <p:sp>
        <p:nvSpPr>
          <p:cNvPr id="32" name="Text Placeholder 31">
            <a:extLst>
              <a:ext uri="{FF2B5EF4-FFF2-40B4-BE49-F238E27FC236}">
                <a16:creationId xmlns:a16="http://schemas.microsoft.com/office/drawing/2014/main" id="{E92C5B0F-2E1C-3B4E-BD70-E14B3799215C}"/>
              </a:ext>
            </a:extLst>
          </p:cNvPr>
          <p:cNvSpPr>
            <a:spLocks noGrp="1"/>
          </p:cNvSpPr>
          <p:nvPr>
            <p:ph type="body" sz="quarter" idx="13"/>
          </p:nvPr>
        </p:nvSpPr>
        <p:spPr/>
        <p:txBody>
          <a:bodyPr/>
          <a:lstStyle/>
          <a:p>
            <a:r>
              <a:rPr lang="en-US" dirty="0"/>
              <a:t>Suite 201-203, Level 2</a:t>
            </a:r>
            <a:br>
              <a:rPr lang="en-US" dirty="0"/>
            </a:br>
            <a:r>
              <a:rPr lang="en-US" dirty="0"/>
              <a:t>50 Clarence Street,</a:t>
            </a:r>
            <a:br>
              <a:rPr lang="en-US" dirty="0"/>
            </a:br>
            <a:r>
              <a:rPr lang="en-US" dirty="0"/>
              <a:t>Sydney, NSW 2000</a:t>
            </a:r>
          </a:p>
          <a:p>
            <a:r>
              <a:rPr lang="en-AU" dirty="0"/>
              <a:t>1300 283 247</a:t>
            </a:r>
            <a:br>
              <a:rPr lang="en-AU" dirty="0"/>
            </a:br>
            <a:r>
              <a:rPr lang="en-AU" dirty="0" err="1"/>
              <a:t>info@ctsav.com.au</a:t>
            </a:r>
            <a:endParaRPr lang="en-AU" dirty="0"/>
          </a:p>
          <a:p>
            <a:r>
              <a:rPr lang="en-AU" b="1" dirty="0" err="1">
                <a:solidFill>
                  <a:schemeClr val="accent4"/>
                </a:solidFill>
              </a:rPr>
              <a:t>ctsav.com.au</a:t>
            </a:r>
            <a:endParaRPr lang="en-AU" b="1" dirty="0">
              <a:solidFill>
                <a:schemeClr val="accent4"/>
              </a:solidFill>
            </a:endParaRPr>
          </a:p>
          <a:p>
            <a:endParaRPr lang="en-US" dirty="0"/>
          </a:p>
        </p:txBody>
      </p:sp>
    </p:spTree>
    <p:extLst>
      <p:ext uri="{BB962C8B-B14F-4D97-AF65-F5344CB8AC3E}">
        <p14:creationId xmlns:p14="http://schemas.microsoft.com/office/powerpoint/2010/main" val="15046030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5012578E-A991-B04C-AA09-F330FA8E3B40}"/>
              </a:ext>
            </a:extLst>
          </p:cNvPr>
          <p:cNvSpPr>
            <a:spLocks noGrp="1"/>
          </p:cNvSpPr>
          <p:nvPr>
            <p:ph type="dt" sz="half" idx="10"/>
          </p:nvPr>
        </p:nvSpPr>
        <p:spPr/>
        <p:txBody>
          <a:bodyPr/>
          <a:lstStyle/>
          <a:p>
            <a:fld id="{998C7097-34BD-A34A-BE8C-2C9B544DEB12}" type="datetime4">
              <a:rPr lang="en-AU" smtClean="0"/>
              <a:t>28 July 2021</a:t>
            </a:fld>
            <a:endParaRPr lang="en-US" dirty="0"/>
          </a:p>
        </p:txBody>
      </p:sp>
      <p:sp>
        <p:nvSpPr>
          <p:cNvPr id="4" name="Footer Placeholder 3">
            <a:extLst>
              <a:ext uri="{FF2B5EF4-FFF2-40B4-BE49-F238E27FC236}">
                <a16:creationId xmlns:a16="http://schemas.microsoft.com/office/drawing/2014/main" id="{8AF34932-BD64-FE46-9093-AF3CB890B979}"/>
              </a:ext>
            </a:extLst>
          </p:cNvPr>
          <p:cNvSpPr>
            <a:spLocks noGrp="1"/>
          </p:cNvSpPr>
          <p:nvPr>
            <p:ph type="ftr" sz="quarter" idx="11"/>
          </p:nvPr>
        </p:nvSpPr>
        <p:spPr/>
        <p:txBody>
          <a:bodyPr/>
          <a:lstStyle/>
          <a:p>
            <a:r>
              <a:rPr lang="en-US"/>
              <a:t>CTS Presentation</a:t>
            </a:r>
            <a:endParaRPr lang="en-US" dirty="0"/>
          </a:p>
        </p:txBody>
      </p:sp>
      <p:sp>
        <p:nvSpPr>
          <p:cNvPr id="6" name="Title 5">
            <a:extLst>
              <a:ext uri="{FF2B5EF4-FFF2-40B4-BE49-F238E27FC236}">
                <a16:creationId xmlns:a16="http://schemas.microsoft.com/office/drawing/2014/main" id="{32089840-B719-8C43-8A4F-4084EC4374A6}"/>
              </a:ext>
            </a:extLst>
          </p:cNvPr>
          <p:cNvSpPr>
            <a:spLocks noGrp="1"/>
          </p:cNvSpPr>
          <p:nvPr>
            <p:ph type="title"/>
          </p:nvPr>
        </p:nvSpPr>
        <p:spPr/>
        <p:txBody>
          <a:bodyPr/>
          <a:lstStyle/>
          <a:p>
            <a:r>
              <a:rPr lang="en-US" dirty="0"/>
              <a:t>Heading</a:t>
            </a:r>
          </a:p>
        </p:txBody>
      </p:sp>
      <p:pic>
        <p:nvPicPr>
          <p:cNvPr id="17" name="Picture Placeholder 16">
            <a:extLst>
              <a:ext uri="{FF2B5EF4-FFF2-40B4-BE49-F238E27FC236}">
                <a16:creationId xmlns:a16="http://schemas.microsoft.com/office/drawing/2014/main" id="{1A838848-C3F2-1F41-A40F-00671104BB3A}"/>
              </a:ext>
            </a:extLst>
          </p:cNvPr>
          <p:cNvPicPr>
            <a:picLocks noGrp="1" noChangeAspect="1"/>
          </p:cNvPicPr>
          <p:nvPr>
            <p:ph type="pic" sz="quarter" idx="12"/>
          </p:nvPr>
        </p:nvPicPr>
        <p:blipFill rotWithShape="1">
          <a:blip r:embed="rId2"/>
          <a:srcRect l="18032" r="23656"/>
          <a:stretch/>
        </p:blipFill>
        <p:spPr>
          <a:xfrm>
            <a:off x="6192456" y="0"/>
            <a:ext cx="5999544" cy="6858000"/>
          </a:xfrm>
        </p:spPr>
      </p:pic>
      <p:sp>
        <p:nvSpPr>
          <p:cNvPr id="8" name="Text Placeholder 7">
            <a:extLst>
              <a:ext uri="{FF2B5EF4-FFF2-40B4-BE49-F238E27FC236}">
                <a16:creationId xmlns:a16="http://schemas.microsoft.com/office/drawing/2014/main" id="{07C9A675-953E-644B-AC48-BC0A44DB8398}"/>
              </a:ext>
            </a:extLst>
          </p:cNvPr>
          <p:cNvSpPr>
            <a:spLocks noGrp="1"/>
          </p:cNvSpPr>
          <p:nvPr>
            <p:ph type="body" sz="quarter" idx="13"/>
          </p:nvPr>
        </p:nvSpPr>
        <p:spPr/>
        <p:txBody>
          <a:bodyPr/>
          <a:lstStyle/>
          <a:p>
            <a:r>
              <a:rPr lang="en-US" dirty="0"/>
              <a:t>Subhead</a:t>
            </a:r>
          </a:p>
        </p:txBody>
      </p:sp>
      <p:sp>
        <p:nvSpPr>
          <p:cNvPr id="9" name="Text Placeholder 8">
            <a:extLst>
              <a:ext uri="{FF2B5EF4-FFF2-40B4-BE49-F238E27FC236}">
                <a16:creationId xmlns:a16="http://schemas.microsoft.com/office/drawing/2014/main" id="{F121C1D6-21F8-F94E-918D-D967090981DB}"/>
              </a:ext>
            </a:extLst>
          </p:cNvPr>
          <p:cNvSpPr>
            <a:spLocks noGrp="1"/>
          </p:cNvSpPr>
          <p:nvPr>
            <p:ph type="body" sz="quarter" idx="14"/>
          </p:nvPr>
        </p:nvSpPr>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ex </a:t>
            </a:r>
            <a:r>
              <a:rPr lang="en-AU" dirty="0" err="1"/>
              <a:t>ea</a:t>
            </a:r>
            <a:r>
              <a:rPr lang="en-AU" dirty="0"/>
              <a:t> </a:t>
            </a:r>
            <a:r>
              <a:rPr lang="en-AU" dirty="0" err="1"/>
              <a:t>commodo</a:t>
            </a:r>
            <a:r>
              <a:rPr lang="en-AU" dirty="0"/>
              <a:t> </a:t>
            </a:r>
            <a:r>
              <a:rPr lang="en-AU" dirty="0" err="1"/>
              <a:t>consequat</a:t>
            </a:r>
            <a:r>
              <a:rPr lang="en-AU" dirty="0"/>
              <a:t>.</a:t>
            </a:r>
          </a:p>
        </p:txBody>
      </p:sp>
      <p:sp>
        <p:nvSpPr>
          <p:cNvPr id="10" name="Text Placeholder 9">
            <a:extLst>
              <a:ext uri="{FF2B5EF4-FFF2-40B4-BE49-F238E27FC236}">
                <a16:creationId xmlns:a16="http://schemas.microsoft.com/office/drawing/2014/main" id="{D7659844-49A9-4740-9B3D-BA75090CA9E8}"/>
              </a:ext>
            </a:extLst>
          </p:cNvPr>
          <p:cNvSpPr>
            <a:spLocks noGrp="1"/>
          </p:cNvSpPr>
          <p:nvPr>
            <p:ph type="body" sz="quarter" idx="15"/>
          </p:nvPr>
        </p:nvSpPr>
        <p:spPr/>
        <p:txBody>
          <a:bodyPr/>
          <a:lstStyle/>
          <a:p>
            <a:r>
              <a:rPr lang="en-AU" dirty="0"/>
              <a:t>Sub subhead</a:t>
            </a:r>
          </a:p>
        </p:txBody>
      </p:sp>
      <p:sp>
        <p:nvSpPr>
          <p:cNvPr id="11" name="Text Placeholder 10">
            <a:extLst>
              <a:ext uri="{FF2B5EF4-FFF2-40B4-BE49-F238E27FC236}">
                <a16:creationId xmlns:a16="http://schemas.microsoft.com/office/drawing/2014/main" id="{72858606-39CE-DF42-AD4A-9224AA831C32}"/>
              </a:ext>
            </a:extLst>
          </p:cNvPr>
          <p:cNvSpPr>
            <a:spLocks noGrp="1"/>
          </p:cNvSpPr>
          <p:nvPr>
            <p:ph type="body" sz="quarter" idx="16"/>
          </p:nvPr>
        </p:nvSpPr>
        <p:spPr/>
        <p:txBody>
          <a:bodyPr/>
          <a:lstStyle/>
          <a:p>
            <a:pPr lvl="1"/>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br>
              <a:rPr lang="en-AU" dirty="0"/>
            </a:b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a:t>
            </a:r>
            <a:r>
              <a:rPr lang="en-AU" dirty="0" err="1"/>
              <a:t>offici</a:t>
            </a:r>
            <a:r>
              <a:rPr lang="en-AU" dirty="0"/>
              <a:t> </a:t>
            </a:r>
            <a:r>
              <a:rPr lang="en-AU" dirty="0" err="1"/>
              <a:t>undi</a:t>
            </a:r>
            <a:r>
              <a:rPr lang="en-AU" dirty="0"/>
              <a:t> to que cum</a:t>
            </a:r>
            <a:br>
              <a:rPr lang="en-AU" dirty="0"/>
            </a:br>
            <a:r>
              <a:rPr lang="en-AU" dirty="0" err="1"/>
              <a:t>faccullati</a:t>
            </a:r>
            <a:r>
              <a:rPr lang="en-AU" dirty="0"/>
              <a:t> </a:t>
            </a:r>
            <a:r>
              <a:rPr lang="en-AU" dirty="0" err="1"/>
              <a:t>adi</a:t>
            </a:r>
            <a:r>
              <a:rPr lang="en-AU" dirty="0"/>
              <a:t> </a:t>
            </a:r>
            <a:r>
              <a:rPr lang="en-AU" dirty="0" err="1"/>
              <a:t>nos</a:t>
            </a:r>
            <a:endParaRPr lang="en-AU" dirty="0"/>
          </a:p>
          <a:p>
            <a:pPr lvl="1"/>
            <a:r>
              <a:rPr lang="en-AU" dirty="0"/>
              <a:t>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Luptatquae</a:t>
            </a:r>
            <a:br>
              <a:rPr lang="en-AU" dirty="0"/>
            </a:br>
            <a:r>
              <a:rPr lang="en-AU" dirty="0" err="1"/>
              <a:t>premporum</a:t>
            </a:r>
            <a:r>
              <a:rPr lang="en-AU" dirty="0"/>
              <a:t> </a:t>
            </a:r>
            <a:r>
              <a:rPr lang="en-AU" dirty="0" err="1"/>
              <a:t>erspe</a:t>
            </a:r>
            <a:r>
              <a:rPr lang="en-AU" dirty="0"/>
              <a:t> </a:t>
            </a:r>
            <a:r>
              <a:rPr lang="en-AU" dirty="0" err="1"/>
              <a:t>eos</a:t>
            </a:r>
            <a:r>
              <a:rPr lang="en-AU" dirty="0"/>
              <a:t> </a:t>
            </a:r>
            <a:r>
              <a:rPr lang="en-AU" dirty="0" err="1"/>
              <a:t>secab</a:t>
            </a:r>
            <a:r>
              <a:rPr lang="en-AU" dirty="0"/>
              <a:t> </a:t>
            </a:r>
            <a:r>
              <a:rPr lang="en-AU" dirty="0" err="1"/>
              <a:t>ipsae</a:t>
            </a:r>
            <a:r>
              <a:rPr lang="en-AU" dirty="0"/>
              <a:t> </a:t>
            </a:r>
            <a:r>
              <a:rPr lang="en-AU" dirty="0" err="1"/>
              <a:t>voluptae</a:t>
            </a:r>
            <a:endParaRPr lang="en-AU" dirty="0"/>
          </a:p>
          <a:p>
            <a:pPr lvl="1"/>
            <a:r>
              <a:rPr lang="en-AU" dirty="0" err="1"/>
              <a:t>Venis</a:t>
            </a:r>
            <a:r>
              <a:rPr lang="en-AU" dirty="0"/>
              <a:t> </a:t>
            </a:r>
            <a:r>
              <a:rPr lang="en-AU" dirty="0" err="1"/>
              <a:t>ulloribusam</a:t>
            </a:r>
            <a:r>
              <a:rPr lang="en-AU" dirty="0"/>
              <a:t>, </a:t>
            </a:r>
            <a:r>
              <a:rPr lang="en-AU" dirty="0" err="1"/>
              <a:t>cupta</a:t>
            </a:r>
            <a:r>
              <a:rPr lang="en-AU" dirty="0"/>
              <a:t> </a:t>
            </a:r>
            <a:r>
              <a:rPr lang="en-AU" dirty="0" err="1"/>
              <a:t>venet</a:t>
            </a:r>
            <a:r>
              <a:rPr lang="en-AU" dirty="0"/>
              <a:t>, </a:t>
            </a:r>
            <a:r>
              <a:rPr lang="en-AU" dirty="0" err="1"/>
              <a:t>odit</a:t>
            </a:r>
            <a:r>
              <a:rPr lang="en-AU" dirty="0"/>
              <a:t> </a:t>
            </a:r>
            <a:r>
              <a:rPr lang="en-AU" dirty="0" err="1"/>
              <a:t>aut</a:t>
            </a:r>
            <a:r>
              <a:rPr lang="en-AU" dirty="0"/>
              <a:t> ex</a:t>
            </a:r>
            <a:br>
              <a:rPr lang="en-AU" dirty="0"/>
            </a:br>
            <a:r>
              <a:rPr lang="en-AU" dirty="0" err="1"/>
              <a:t>eatquae</a:t>
            </a:r>
            <a:r>
              <a:rPr lang="en-AU" dirty="0"/>
              <a:t> </a:t>
            </a:r>
            <a:r>
              <a:rPr lang="en-AU" dirty="0" err="1"/>
              <a:t>ritiatia</a:t>
            </a:r>
            <a:r>
              <a:rPr lang="en-AU" dirty="0"/>
              <a:t> </a:t>
            </a:r>
            <a:r>
              <a:rPr lang="en-AU" dirty="0" err="1"/>
              <a:t>ipitis</a:t>
            </a:r>
            <a:endParaRPr lang="en-AU" dirty="0"/>
          </a:p>
        </p:txBody>
      </p:sp>
      <p:sp>
        <p:nvSpPr>
          <p:cNvPr id="12" name="Text Placeholder 11">
            <a:extLst>
              <a:ext uri="{FF2B5EF4-FFF2-40B4-BE49-F238E27FC236}">
                <a16:creationId xmlns:a16="http://schemas.microsoft.com/office/drawing/2014/main" id="{E87514A4-EF8D-924E-97CF-9B1C410B150E}"/>
              </a:ext>
            </a:extLst>
          </p:cNvPr>
          <p:cNvSpPr>
            <a:spLocks noGrp="1"/>
          </p:cNvSpPr>
          <p:nvPr>
            <p:ph type="body" sz="quarter" idx="17"/>
          </p:nvPr>
        </p:nvSpPr>
        <p:spPr/>
        <p:txBody>
          <a:bodyPr/>
          <a:lstStyle/>
          <a:p>
            <a:r>
              <a:rPr lang="en-US" dirty="0"/>
              <a:t>Sub subhead</a:t>
            </a:r>
          </a:p>
        </p:txBody>
      </p:sp>
      <p:sp>
        <p:nvSpPr>
          <p:cNvPr id="13" name="Text Placeholder 12">
            <a:extLst>
              <a:ext uri="{FF2B5EF4-FFF2-40B4-BE49-F238E27FC236}">
                <a16:creationId xmlns:a16="http://schemas.microsoft.com/office/drawing/2014/main" id="{67CB89F8-C59F-D64E-8AAF-0F18D1E8234A}"/>
              </a:ext>
            </a:extLst>
          </p:cNvPr>
          <p:cNvSpPr>
            <a:spLocks noGrp="1"/>
          </p:cNvSpPr>
          <p:nvPr>
            <p:ph type="body" sz="quarter" idx="18"/>
          </p:nvPr>
        </p:nvSpPr>
        <p:spPr/>
        <p:txBody>
          <a:bodyPr/>
          <a:lstStyle/>
          <a:p>
            <a:pPr lvl="1"/>
            <a:r>
              <a:rPr lang="en-AU" dirty="0"/>
              <a:t>ab </a:t>
            </a:r>
            <a:r>
              <a:rPr lang="en-AU" dirty="0" err="1"/>
              <a:t>inciis</a:t>
            </a:r>
            <a:r>
              <a:rPr lang="en-AU" dirty="0"/>
              <a:t> et </a:t>
            </a:r>
            <a:r>
              <a:rPr lang="en-AU" dirty="0" err="1"/>
              <a:t>faccull</a:t>
            </a:r>
            <a:r>
              <a:rPr lang="en-AU" dirty="0"/>
              <a:t> </a:t>
            </a:r>
            <a:r>
              <a:rPr lang="en-AU" dirty="0" err="1"/>
              <a:t>autesti</a:t>
            </a:r>
            <a:r>
              <a:rPr lang="en-AU" dirty="0"/>
              <a:t> </a:t>
            </a:r>
            <a:r>
              <a:rPr lang="en-AU" dirty="0" err="1"/>
              <a:t>onserepero</a:t>
            </a:r>
            <a:r>
              <a:rPr lang="en-AU" dirty="0"/>
              <a:t>.</a:t>
            </a:r>
          </a:p>
          <a:p>
            <a:pPr lvl="1"/>
            <a:r>
              <a:rPr lang="en-AU" dirty="0" err="1"/>
              <a:t>nonsequis</a:t>
            </a:r>
            <a:r>
              <a:rPr lang="en-AU" dirty="0"/>
              <a:t> </a:t>
            </a:r>
            <a:r>
              <a:rPr lang="en-AU" dirty="0" err="1"/>
              <a:t>veres</a:t>
            </a:r>
            <a:r>
              <a:rPr lang="en-AU" dirty="0"/>
              <a:t> </a:t>
            </a:r>
            <a:r>
              <a:rPr lang="en-AU" dirty="0" err="1"/>
              <a:t>consequame</a:t>
            </a:r>
            <a:r>
              <a:rPr lang="en-AU" dirty="0"/>
              <a:t> et is </a:t>
            </a:r>
            <a:r>
              <a:rPr lang="en-AU" dirty="0" err="1"/>
              <a:t>magnia</a:t>
            </a:r>
            <a:br>
              <a:rPr lang="en-AU" dirty="0"/>
            </a:br>
            <a:r>
              <a:rPr lang="en-AU" dirty="0" err="1"/>
              <a:t>doluptae</a:t>
            </a:r>
            <a:r>
              <a:rPr lang="en-AU" dirty="0"/>
              <a:t> nis </a:t>
            </a:r>
            <a:r>
              <a:rPr lang="en-AU" dirty="0" err="1"/>
              <a:t>rendaer</a:t>
            </a:r>
            <a:r>
              <a:rPr lang="en-AU" dirty="0"/>
              <a:t> </a:t>
            </a:r>
            <a:r>
              <a:rPr lang="en-AU" dirty="0" err="1"/>
              <a:t>uptium</a:t>
            </a:r>
            <a:endParaRPr lang="en-AU" dirty="0"/>
          </a:p>
          <a:p>
            <a:pPr lvl="1"/>
            <a:endParaRPr lang="en-US" dirty="0"/>
          </a:p>
        </p:txBody>
      </p:sp>
      <p:sp>
        <p:nvSpPr>
          <p:cNvPr id="5" name="Slide Number Placeholder 4">
            <a:extLst>
              <a:ext uri="{FF2B5EF4-FFF2-40B4-BE49-F238E27FC236}">
                <a16:creationId xmlns:a16="http://schemas.microsoft.com/office/drawing/2014/main" id="{2C4906E4-ED77-AE48-AE49-D353E6485A12}"/>
              </a:ext>
            </a:extLst>
          </p:cNvPr>
          <p:cNvSpPr>
            <a:spLocks noGrp="1"/>
          </p:cNvSpPr>
          <p:nvPr>
            <p:ph type="sldNum" sz="quarter" idx="4294967295"/>
          </p:nvPr>
        </p:nvSpPr>
        <p:spPr>
          <a:xfrm>
            <a:off x="12057063" y="6451600"/>
            <a:ext cx="134937" cy="138113"/>
          </a:xfrm>
        </p:spPr>
        <p:txBody>
          <a:bodyPr/>
          <a:lstStyle/>
          <a:p>
            <a:fld id="{B48947D2-3440-F445-B42F-D8A3DD5A68BB}" type="slidenum">
              <a:rPr lang="en-US" smtClean="0"/>
              <a:pPr/>
              <a:t>5</a:t>
            </a:fld>
            <a:endParaRPr lang="en-US" dirty="0"/>
          </a:p>
        </p:txBody>
      </p:sp>
    </p:spTree>
    <p:extLst>
      <p:ext uri="{BB962C8B-B14F-4D97-AF65-F5344CB8AC3E}">
        <p14:creationId xmlns:p14="http://schemas.microsoft.com/office/powerpoint/2010/main" val="35470848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FDF6E8-4763-9540-9427-F866F4D36EE6}"/>
              </a:ext>
            </a:extLst>
          </p:cNvPr>
          <p:cNvSpPr>
            <a:spLocks noGrp="1"/>
          </p:cNvSpPr>
          <p:nvPr>
            <p:ph type="dt" sz="half" idx="10"/>
          </p:nvPr>
        </p:nvSpPr>
        <p:spPr/>
        <p:txBody>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293ABF14-5182-7743-BD60-B2EF907AF611}"/>
              </a:ext>
            </a:extLst>
          </p:cNvPr>
          <p:cNvSpPr>
            <a:spLocks noGrp="1"/>
          </p:cNvSpPr>
          <p:nvPr>
            <p:ph type="ftr" sz="quarter" idx="11"/>
          </p:nvPr>
        </p:nvSpPr>
        <p:spPr/>
        <p:txBody>
          <a:bodyPr/>
          <a:lstStyle/>
          <a:p>
            <a:r>
              <a:rPr lang="en-US"/>
              <a:t>CTS Presentation</a:t>
            </a:r>
          </a:p>
        </p:txBody>
      </p:sp>
      <p:sp>
        <p:nvSpPr>
          <p:cNvPr id="4" name="Title 3">
            <a:extLst>
              <a:ext uri="{FF2B5EF4-FFF2-40B4-BE49-F238E27FC236}">
                <a16:creationId xmlns:a16="http://schemas.microsoft.com/office/drawing/2014/main" id="{42CCECB0-9B57-E44E-B516-10FFBC63575B}"/>
              </a:ext>
            </a:extLst>
          </p:cNvPr>
          <p:cNvSpPr>
            <a:spLocks noGrp="1"/>
          </p:cNvSpPr>
          <p:nvPr>
            <p:ph type="title"/>
          </p:nvPr>
        </p:nvSpPr>
        <p:spPr/>
        <p:txBody>
          <a:bodyPr/>
          <a:lstStyle/>
          <a:p>
            <a:r>
              <a:rPr lang="en-US" dirty="0"/>
              <a:t>Lorem ipsum</a:t>
            </a:r>
          </a:p>
        </p:txBody>
      </p:sp>
      <p:sp>
        <p:nvSpPr>
          <p:cNvPr id="6" name="Text Placeholder 5">
            <a:extLst>
              <a:ext uri="{FF2B5EF4-FFF2-40B4-BE49-F238E27FC236}">
                <a16:creationId xmlns:a16="http://schemas.microsoft.com/office/drawing/2014/main" id="{120CF630-BAD8-4440-B63A-29408D26628D}"/>
              </a:ext>
            </a:extLst>
          </p:cNvPr>
          <p:cNvSpPr>
            <a:spLocks noGrp="1"/>
          </p:cNvSpPr>
          <p:nvPr>
            <p:ph type="body" sz="quarter" idx="13"/>
          </p:nvPr>
        </p:nvSpPr>
        <p:spPr/>
        <p:txBody>
          <a:bodyPr/>
          <a:lstStyle/>
          <a:p>
            <a:r>
              <a:rPr lang="en-US" dirty="0"/>
              <a:t>Subhead</a:t>
            </a:r>
          </a:p>
        </p:txBody>
      </p:sp>
      <p:sp>
        <p:nvSpPr>
          <p:cNvPr id="7" name="Text Placeholder 6">
            <a:extLst>
              <a:ext uri="{FF2B5EF4-FFF2-40B4-BE49-F238E27FC236}">
                <a16:creationId xmlns:a16="http://schemas.microsoft.com/office/drawing/2014/main" id="{A980F684-4203-EE4A-BBDE-694F864A93E1}"/>
              </a:ext>
            </a:extLst>
          </p:cNvPr>
          <p:cNvSpPr>
            <a:spLocks noGrp="1"/>
          </p:cNvSpPr>
          <p:nvPr>
            <p:ph type="body" sz="quarter" idx="14"/>
          </p:nvPr>
        </p:nvSpPr>
        <p:spPr>
          <a:xfrm>
            <a:off x="511175" y="1632392"/>
            <a:ext cx="5773878" cy="1272854"/>
          </a:xfrm>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ex </a:t>
            </a:r>
            <a:r>
              <a:rPr lang="en-AU" dirty="0" err="1"/>
              <a:t>ea</a:t>
            </a:r>
            <a:r>
              <a:rPr lang="en-AU" dirty="0"/>
              <a:t> </a:t>
            </a:r>
            <a:r>
              <a:rPr lang="en-AU" dirty="0" err="1"/>
              <a:t>commodo</a:t>
            </a:r>
            <a:r>
              <a:rPr lang="en-AU" dirty="0"/>
              <a:t> </a:t>
            </a:r>
            <a:r>
              <a:rPr lang="en-AU" dirty="0" err="1"/>
              <a:t>consequat</a:t>
            </a:r>
            <a:r>
              <a:rPr lang="en-AU" dirty="0"/>
              <a:t>.</a:t>
            </a:r>
          </a:p>
        </p:txBody>
      </p:sp>
      <p:sp>
        <p:nvSpPr>
          <p:cNvPr id="12" name="Text Placeholder 11">
            <a:extLst>
              <a:ext uri="{FF2B5EF4-FFF2-40B4-BE49-F238E27FC236}">
                <a16:creationId xmlns:a16="http://schemas.microsoft.com/office/drawing/2014/main" id="{CB3E257F-CD42-3E4D-ACA1-B0F0820EB389}"/>
              </a:ext>
            </a:extLst>
          </p:cNvPr>
          <p:cNvSpPr>
            <a:spLocks noGrp="1"/>
          </p:cNvSpPr>
          <p:nvPr>
            <p:ph type="body" sz="quarter" idx="15"/>
          </p:nvPr>
        </p:nvSpPr>
        <p:spPr/>
        <p:txBody>
          <a:bodyPr/>
          <a:lstStyle/>
          <a:p>
            <a:pPr marL="90488" indent="-90488"/>
            <a:r>
              <a:rPr lang="en-AU" dirty="0"/>
              <a:t>“</a:t>
            </a:r>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r>
              <a:rPr lang="en-AU" dirty="0"/>
              <a:t> </a:t>
            </a: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office </a:t>
            </a:r>
            <a:r>
              <a:rPr lang="en-AU" dirty="0" err="1"/>
              <a:t>undi</a:t>
            </a:r>
            <a:r>
              <a:rPr lang="en-AU" dirty="0"/>
              <a:t> to que cum 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faccae</a:t>
            </a:r>
            <a:r>
              <a:rPr lang="en-AU" dirty="0"/>
              <a:t>.”</a:t>
            </a:r>
          </a:p>
        </p:txBody>
      </p:sp>
      <p:sp>
        <p:nvSpPr>
          <p:cNvPr id="13" name="Text Placeholder 12">
            <a:extLst>
              <a:ext uri="{FF2B5EF4-FFF2-40B4-BE49-F238E27FC236}">
                <a16:creationId xmlns:a16="http://schemas.microsoft.com/office/drawing/2014/main" id="{DED8D46F-0669-974B-9637-E342FC945AA6}"/>
              </a:ext>
            </a:extLst>
          </p:cNvPr>
          <p:cNvSpPr>
            <a:spLocks noGrp="1"/>
          </p:cNvSpPr>
          <p:nvPr>
            <p:ph type="body" sz="quarter" idx="16"/>
          </p:nvPr>
        </p:nvSpPr>
        <p:spPr>
          <a:xfrm>
            <a:off x="511175" y="3032928"/>
            <a:ext cx="6341038" cy="1272854"/>
          </a:xfrm>
        </p:spPr>
        <p:txBody>
          <a:bodyPr/>
          <a:lstStyle/>
          <a:p>
            <a:r>
              <a:rPr lang="en-AU" dirty="0"/>
              <a:t>Cones </a:t>
            </a:r>
            <a:r>
              <a:rPr lang="en-AU" dirty="0" err="1"/>
              <a:t>mo</a:t>
            </a:r>
            <a:r>
              <a:rPr lang="en-AU" dirty="0"/>
              <a:t> </a:t>
            </a:r>
            <a:r>
              <a:rPr lang="en-AU" dirty="0" err="1"/>
              <a:t>molore</a:t>
            </a:r>
            <a:r>
              <a:rPr lang="en-AU" dirty="0"/>
              <a:t> </a:t>
            </a:r>
            <a:r>
              <a:rPr lang="en-AU" dirty="0" err="1"/>
              <a:t>ipsa</a:t>
            </a:r>
            <a:r>
              <a:rPr lang="en-AU" dirty="0"/>
              <a:t> non </a:t>
            </a:r>
            <a:r>
              <a:rPr lang="en-AU" dirty="0" err="1"/>
              <a:t>reptatur</a:t>
            </a:r>
            <a:r>
              <a:rPr lang="en-AU" dirty="0"/>
              <a:t> maxim sit </a:t>
            </a:r>
            <a:r>
              <a:rPr lang="en-AU" dirty="0" err="1"/>
              <a:t>ist</a:t>
            </a:r>
            <a:r>
              <a:rPr lang="en-AU" dirty="0"/>
              <a:t> </a:t>
            </a:r>
            <a:r>
              <a:rPr lang="en-AU" dirty="0" err="1"/>
              <a:t>optatus</a:t>
            </a:r>
            <a:r>
              <a:rPr lang="en-AU" dirty="0"/>
              <a:t> </a:t>
            </a:r>
            <a:r>
              <a:rPr lang="en-AU" dirty="0" err="1"/>
              <a:t>voluptasit</a:t>
            </a:r>
            <a:r>
              <a:rPr lang="en-AU" dirty="0"/>
              <a:t> </a:t>
            </a:r>
            <a:r>
              <a:rPr lang="en-AU" dirty="0" err="1"/>
              <a:t>volenditam</a:t>
            </a:r>
            <a:r>
              <a:rPr lang="en-AU" dirty="0"/>
              <a:t>, </a:t>
            </a:r>
            <a:r>
              <a:rPr lang="en-AU" dirty="0" err="1"/>
              <a:t>volo</a:t>
            </a:r>
            <a:r>
              <a:rPr lang="en-AU" dirty="0"/>
              <a:t> </a:t>
            </a:r>
            <a:r>
              <a:rPr lang="en-AU" dirty="0" err="1"/>
              <a:t>omnihil</a:t>
            </a:r>
            <a:r>
              <a:rPr lang="en-AU" dirty="0"/>
              <a:t> </a:t>
            </a:r>
            <a:r>
              <a:rPr lang="en-AU" dirty="0" err="1"/>
              <a:t>luptatem</a:t>
            </a:r>
            <a:r>
              <a:rPr lang="en-AU" dirty="0"/>
              <a:t> </a:t>
            </a:r>
            <a:r>
              <a:rPr lang="en-AU" dirty="0" err="1"/>
              <a:t>archillestem</a:t>
            </a:r>
            <a:r>
              <a:rPr lang="en-AU" dirty="0"/>
              <a:t> </a:t>
            </a:r>
            <a:r>
              <a:rPr lang="en-AU" dirty="0" err="1"/>
              <a:t>andicte</a:t>
            </a:r>
            <a:r>
              <a:rPr lang="en-AU" dirty="0"/>
              <a:t> </a:t>
            </a:r>
            <a:r>
              <a:rPr lang="en-AU" dirty="0" err="1"/>
              <a:t>comnihi</a:t>
            </a:r>
            <a:r>
              <a:rPr lang="en-AU" dirty="0"/>
              <a:t> </a:t>
            </a:r>
            <a:r>
              <a:rPr lang="en-AU" dirty="0" err="1"/>
              <a:t>tatecae</a:t>
            </a:r>
            <a:r>
              <a:rPr lang="en-AU" dirty="0"/>
              <a:t> core qui </a:t>
            </a:r>
            <a:r>
              <a:rPr lang="en-AU" dirty="0" err="1"/>
              <a:t>rerat</a:t>
            </a:r>
            <a:r>
              <a:rPr lang="en-AU" dirty="0"/>
              <a:t>. </a:t>
            </a:r>
            <a:br>
              <a:rPr lang="en-AU" dirty="0"/>
            </a:br>
            <a:r>
              <a:rPr lang="en-AU" dirty="0" err="1"/>
              <a:t>Quas</a:t>
            </a:r>
            <a:r>
              <a:rPr lang="en-AU" dirty="0"/>
              <a:t> </a:t>
            </a:r>
            <a:r>
              <a:rPr lang="en-AU" dirty="0" err="1"/>
              <a:t>magnim</a:t>
            </a:r>
            <a:r>
              <a:rPr lang="en-AU" dirty="0"/>
              <a:t> </a:t>
            </a:r>
            <a:r>
              <a:rPr lang="en-AU" dirty="0" err="1"/>
              <a:t>eturibus</a:t>
            </a:r>
            <a:r>
              <a:rPr lang="en-AU" dirty="0"/>
              <a:t> </a:t>
            </a:r>
            <a:r>
              <a:rPr lang="en-AU" dirty="0" err="1"/>
              <a:t>aliquam</a:t>
            </a:r>
            <a:r>
              <a:rPr lang="en-AU" dirty="0"/>
              <a:t>, </a:t>
            </a:r>
            <a:r>
              <a:rPr lang="en-AU" dirty="0" err="1"/>
              <a:t>ut</a:t>
            </a:r>
            <a:r>
              <a:rPr lang="en-AU" dirty="0"/>
              <a:t> </a:t>
            </a:r>
            <a:r>
              <a:rPr lang="en-AU" dirty="0" err="1"/>
              <a:t>voluptatia</a:t>
            </a:r>
            <a:r>
              <a:rPr lang="en-AU" dirty="0"/>
              <a:t> plate </a:t>
            </a:r>
            <a:r>
              <a:rPr lang="en-AU" dirty="0" err="1"/>
              <a:t>opta</a:t>
            </a:r>
            <a:r>
              <a:rPr lang="en-AU" dirty="0"/>
              <a:t> </a:t>
            </a:r>
            <a:r>
              <a:rPr lang="en-AU" dirty="0" err="1"/>
              <a:t>quatur</a:t>
            </a:r>
            <a:r>
              <a:rPr lang="en-AU" dirty="0"/>
              <a:t> </a:t>
            </a:r>
            <a:r>
              <a:rPr lang="en-AU" dirty="0" err="1"/>
              <a:t>modi</a:t>
            </a:r>
            <a:r>
              <a:rPr lang="en-AU" dirty="0"/>
              <a:t> arum</a:t>
            </a:r>
            <a:br>
              <a:rPr lang="en-AU" dirty="0"/>
            </a:br>
            <a:r>
              <a:rPr lang="en-AU" dirty="0"/>
              <a:t>que </a:t>
            </a:r>
            <a:r>
              <a:rPr lang="en-AU" dirty="0" err="1"/>
              <a:t>nostibus</a:t>
            </a:r>
            <a:r>
              <a:rPr lang="en-AU" dirty="0"/>
              <a:t> maxim qui sum </a:t>
            </a:r>
            <a:r>
              <a:rPr lang="en-AU" dirty="0" err="1"/>
              <a:t>eictate</a:t>
            </a:r>
            <a:r>
              <a:rPr lang="en-AU" dirty="0"/>
              <a:t> </a:t>
            </a:r>
            <a:r>
              <a:rPr lang="en-AU" dirty="0" err="1"/>
              <a:t>voluptur</a:t>
            </a:r>
            <a:r>
              <a:rPr lang="en-AU" dirty="0"/>
              <a:t> </a:t>
            </a:r>
            <a:r>
              <a:rPr lang="en-AU" dirty="0" err="1"/>
              <a:t>autaescim</a:t>
            </a:r>
            <a:r>
              <a:rPr lang="en-AU" dirty="0"/>
              <a:t> </a:t>
            </a:r>
            <a:r>
              <a:rPr lang="en-AU" dirty="0" err="1"/>
              <a:t>si</a:t>
            </a:r>
            <a:r>
              <a:rPr lang="en-AU" dirty="0"/>
              <a:t> </a:t>
            </a:r>
            <a:r>
              <a:rPr lang="en-AU" dirty="0" err="1"/>
              <a:t>iunt</a:t>
            </a:r>
            <a:r>
              <a:rPr lang="en-AU" dirty="0"/>
              <a:t>. </a:t>
            </a:r>
            <a:r>
              <a:rPr lang="en-AU" dirty="0" err="1"/>
              <a:t>Eque</a:t>
            </a:r>
            <a:r>
              <a:rPr lang="en-AU" dirty="0"/>
              <a:t> </a:t>
            </a:r>
            <a:r>
              <a:rPr lang="en-AU" dirty="0" err="1"/>
              <a:t>sa</a:t>
            </a:r>
            <a:r>
              <a:rPr lang="en-AU" dirty="0"/>
              <a:t> </a:t>
            </a:r>
            <a:r>
              <a:rPr lang="en-AU" dirty="0" err="1"/>
              <a:t>eaqui</a:t>
            </a:r>
            <a:br>
              <a:rPr lang="en-AU" dirty="0"/>
            </a:br>
            <a:r>
              <a:rPr lang="en-AU" dirty="0" err="1"/>
              <a:t>bernatio</a:t>
            </a:r>
            <a:r>
              <a:rPr lang="en-AU" dirty="0"/>
              <a:t>. Et </a:t>
            </a:r>
            <a:r>
              <a:rPr lang="en-AU" dirty="0" err="1"/>
              <a:t>quis</a:t>
            </a:r>
            <a:r>
              <a:rPr lang="en-AU" dirty="0"/>
              <a:t> </a:t>
            </a:r>
            <a:r>
              <a:rPr lang="en-AU" dirty="0" err="1"/>
              <a:t>excepta</a:t>
            </a:r>
            <a:r>
              <a:rPr lang="en-AU" dirty="0"/>
              <a:t> </a:t>
            </a:r>
            <a:r>
              <a:rPr lang="en-AU" dirty="0" err="1"/>
              <a:t>temolupta</a:t>
            </a:r>
            <a:r>
              <a:rPr lang="en-AU" dirty="0"/>
              <a:t> </a:t>
            </a:r>
            <a:r>
              <a:rPr lang="en-AU" dirty="0" err="1"/>
              <a:t>corro</a:t>
            </a:r>
            <a:r>
              <a:rPr lang="en-AU" dirty="0"/>
              <a:t> mi, </a:t>
            </a:r>
            <a:r>
              <a:rPr lang="en-AU" dirty="0" err="1"/>
              <a:t>nobitat</a:t>
            </a:r>
            <a:r>
              <a:rPr lang="en-AU" dirty="0"/>
              <a:t> </a:t>
            </a:r>
            <a:r>
              <a:rPr lang="en-AU" dirty="0" err="1"/>
              <a:t>ulpa</a:t>
            </a:r>
            <a:r>
              <a:rPr lang="en-AU" dirty="0"/>
              <a:t> </a:t>
            </a:r>
            <a:r>
              <a:rPr lang="en-AU" dirty="0" err="1"/>
              <a:t>consero</a:t>
            </a:r>
            <a:r>
              <a:rPr lang="en-AU" dirty="0"/>
              <a:t> </a:t>
            </a:r>
            <a:r>
              <a:rPr lang="en-AU" dirty="0" err="1"/>
              <a:t>torerfe</a:t>
            </a:r>
            <a:r>
              <a:rPr lang="en-AU" dirty="0"/>
              <a:t> </a:t>
            </a:r>
            <a:r>
              <a:rPr lang="en-AU" dirty="0" err="1"/>
              <a:t>rnatia</a:t>
            </a:r>
            <a:br>
              <a:rPr lang="en-AU" dirty="0"/>
            </a:br>
            <a:r>
              <a:rPr lang="en-AU" dirty="0" err="1"/>
              <a:t>cuptatius</a:t>
            </a:r>
            <a:r>
              <a:rPr lang="en-AU" dirty="0"/>
              <a:t> </a:t>
            </a:r>
            <a:r>
              <a:rPr lang="en-AU" dirty="0" err="1"/>
              <a:t>elessit</a:t>
            </a:r>
            <a:r>
              <a:rPr lang="en-AU" dirty="0"/>
              <a:t>, </a:t>
            </a:r>
            <a:r>
              <a:rPr lang="en-AU" dirty="0" err="1"/>
              <a:t>ut</a:t>
            </a:r>
            <a:r>
              <a:rPr lang="en-AU" dirty="0"/>
              <a:t> </a:t>
            </a:r>
            <a:r>
              <a:rPr lang="en-AU" dirty="0" err="1"/>
              <a:t>est</a:t>
            </a:r>
            <a:r>
              <a:rPr lang="en-AU" dirty="0"/>
              <a:t> </a:t>
            </a:r>
            <a:r>
              <a:rPr lang="en-AU" dirty="0" err="1"/>
              <a:t>fuga</a:t>
            </a:r>
            <a:r>
              <a:rPr lang="en-AU" dirty="0"/>
              <a:t>. Nam que </a:t>
            </a:r>
            <a:r>
              <a:rPr lang="en-AU" dirty="0" err="1"/>
              <a:t>dolenem</a:t>
            </a:r>
            <a:r>
              <a:rPr lang="en-AU" dirty="0"/>
              <a:t> </a:t>
            </a:r>
            <a:r>
              <a:rPr lang="en-AU" dirty="0" err="1"/>
              <a:t>hilia</a:t>
            </a:r>
            <a:r>
              <a:rPr lang="en-AU" dirty="0"/>
              <a:t> </a:t>
            </a:r>
            <a:r>
              <a:rPr lang="en-AU" dirty="0" err="1"/>
              <a:t>dolupta</a:t>
            </a:r>
            <a:r>
              <a:rPr lang="en-AU" dirty="0"/>
              <a:t> </a:t>
            </a:r>
            <a:r>
              <a:rPr lang="en-AU" dirty="0" err="1"/>
              <a:t>temolup</a:t>
            </a:r>
            <a:r>
              <a:rPr lang="en-AU" dirty="0"/>
              <a:t> </a:t>
            </a:r>
            <a:r>
              <a:rPr lang="en-AU" dirty="0" err="1"/>
              <a:t>tatur</a:t>
            </a:r>
            <a:r>
              <a:rPr lang="en-AU" dirty="0"/>
              <a:t>?</a:t>
            </a:r>
            <a:br>
              <a:rPr lang="en-AU" dirty="0"/>
            </a:br>
            <a:r>
              <a:rPr lang="en-AU" dirty="0" err="1"/>
              <a:t>Quia</a:t>
            </a:r>
            <a:r>
              <a:rPr lang="en-AU" dirty="0"/>
              <a:t> que </a:t>
            </a:r>
            <a:r>
              <a:rPr lang="en-AU" dirty="0" err="1"/>
              <a:t>volor</a:t>
            </a:r>
            <a:r>
              <a:rPr lang="en-AU" dirty="0"/>
              <a:t> </a:t>
            </a:r>
            <a:r>
              <a:rPr lang="en-AU" dirty="0" err="1"/>
              <a:t>aut</a:t>
            </a:r>
            <a:r>
              <a:rPr lang="en-AU" dirty="0"/>
              <a:t> res minis </a:t>
            </a:r>
            <a:r>
              <a:rPr lang="en-AU" dirty="0" err="1"/>
              <a:t>sequam</a:t>
            </a:r>
            <a:r>
              <a:rPr lang="en-AU" dirty="0"/>
              <a:t> </a:t>
            </a:r>
            <a:r>
              <a:rPr lang="en-AU" dirty="0" err="1"/>
              <a:t>faceprate</a:t>
            </a:r>
            <a:r>
              <a:rPr lang="en-AU" dirty="0"/>
              <a:t> et </a:t>
            </a:r>
            <a:r>
              <a:rPr lang="en-AU" dirty="0" err="1"/>
              <a:t>omnim</a:t>
            </a:r>
            <a:r>
              <a:rPr lang="en-AU" dirty="0"/>
              <a:t> </a:t>
            </a:r>
            <a:r>
              <a:rPr lang="en-AU" dirty="0" err="1"/>
              <a:t>dellaut</a:t>
            </a:r>
            <a:r>
              <a:rPr lang="en-AU" dirty="0"/>
              <a:t> et </a:t>
            </a:r>
            <a:r>
              <a:rPr lang="en-AU" dirty="0" err="1"/>
              <a:t>officiis</a:t>
            </a:r>
            <a:br>
              <a:rPr lang="en-AU" dirty="0"/>
            </a:br>
            <a:r>
              <a:rPr lang="en-AU" dirty="0" err="1"/>
              <a:t>autemperum</a:t>
            </a:r>
            <a:r>
              <a:rPr lang="en-AU" dirty="0"/>
              <a:t> </a:t>
            </a:r>
            <a:r>
              <a:rPr lang="en-AU" dirty="0" err="1"/>
              <a:t>exceat</a:t>
            </a:r>
            <a:r>
              <a:rPr lang="en-AU" dirty="0"/>
              <a:t> as </a:t>
            </a:r>
            <a:r>
              <a:rPr lang="en-AU" dirty="0" err="1"/>
              <a:t>endiaspero</a:t>
            </a:r>
            <a:r>
              <a:rPr lang="en-AU" dirty="0"/>
              <a:t> </a:t>
            </a:r>
            <a:r>
              <a:rPr lang="en-AU" dirty="0" err="1"/>
              <a:t>officto</a:t>
            </a:r>
            <a:r>
              <a:rPr lang="en-AU" dirty="0"/>
              <a:t> di </a:t>
            </a:r>
            <a:r>
              <a:rPr lang="en-AU" dirty="0" err="1"/>
              <a:t>te</a:t>
            </a:r>
            <a:r>
              <a:rPr lang="en-AU" dirty="0"/>
              <a:t> </a:t>
            </a:r>
            <a:r>
              <a:rPr lang="en-AU" dirty="0" err="1"/>
              <a:t>magnimusam</a:t>
            </a:r>
            <a:r>
              <a:rPr lang="en-AU" dirty="0"/>
              <a:t>.</a:t>
            </a:r>
          </a:p>
          <a:p>
            <a:endParaRPr lang="en-US" dirty="0"/>
          </a:p>
        </p:txBody>
      </p:sp>
    </p:spTree>
    <p:extLst>
      <p:ext uri="{BB962C8B-B14F-4D97-AF65-F5344CB8AC3E}">
        <p14:creationId xmlns:p14="http://schemas.microsoft.com/office/powerpoint/2010/main" val="11085018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A9728F0-E06E-8441-B876-89C7516E4BD9}"/>
              </a:ext>
            </a:extLst>
          </p:cNvPr>
          <p:cNvSpPr>
            <a:spLocks noGrp="1"/>
          </p:cNvSpPr>
          <p:nvPr>
            <p:ph type="dt" sz="half" idx="10"/>
          </p:nvPr>
        </p:nvSpPr>
        <p:spPr/>
        <p:txBody>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E9E69821-A45C-D04D-BDCF-2F15AFBE5CF9}"/>
              </a:ext>
            </a:extLst>
          </p:cNvPr>
          <p:cNvSpPr>
            <a:spLocks noGrp="1"/>
          </p:cNvSpPr>
          <p:nvPr>
            <p:ph type="ftr" sz="quarter" idx="11"/>
          </p:nvPr>
        </p:nvSpPr>
        <p:spPr/>
        <p:txBody>
          <a:bodyPr/>
          <a:lstStyle/>
          <a:p>
            <a:r>
              <a:rPr lang="en-US"/>
              <a:t>CTS Presentation</a:t>
            </a:r>
          </a:p>
        </p:txBody>
      </p:sp>
      <p:sp>
        <p:nvSpPr>
          <p:cNvPr id="10" name="Title 9">
            <a:extLst>
              <a:ext uri="{FF2B5EF4-FFF2-40B4-BE49-F238E27FC236}">
                <a16:creationId xmlns:a16="http://schemas.microsoft.com/office/drawing/2014/main" id="{0E7A8ADA-086A-6540-A400-111A1CE0B840}"/>
              </a:ext>
            </a:extLst>
          </p:cNvPr>
          <p:cNvSpPr>
            <a:spLocks noGrp="1"/>
          </p:cNvSpPr>
          <p:nvPr>
            <p:ph type="title"/>
          </p:nvPr>
        </p:nvSpPr>
        <p:spPr/>
        <p:txBody>
          <a:bodyPr/>
          <a:lstStyle/>
          <a:p>
            <a:r>
              <a:rPr lang="en-AU" dirty="0"/>
              <a:t>Lorem ipsum</a:t>
            </a:r>
            <a:endParaRPr lang="en-US" dirty="0"/>
          </a:p>
        </p:txBody>
      </p:sp>
      <p:sp>
        <p:nvSpPr>
          <p:cNvPr id="11" name="Text Placeholder 10">
            <a:extLst>
              <a:ext uri="{FF2B5EF4-FFF2-40B4-BE49-F238E27FC236}">
                <a16:creationId xmlns:a16="http://schemas.microsoft.com/office/drawing/2014/main" id="{F65CF3F2-B3C0-EF4F-B327-4170CD454F81}"/>
              </a:ext>
            </a:extLst>
          </p:cNvPr>
          <p:cNvSpPr>
            <a:spLocks noGrp="1"/>
          </p:cNvSpPr>
          <p:nvPr>
            <p:ph type="body" sz="quarter" idx="13"/>
          </p:nvPr>
        </p:nvSpPr>
        <p:spPr/>
        <p:txBody>
          <a:bodyPr/>
          <a:lstStyle/>
          <a:p>
            <a:r>
              <a:rPr lang="en-US" dirty="0"/>
              <a:t>Subhead</a:t>
            </a:r>
          </a:p>
        </p:txBody>
      </p:sp>
      <p:sp>
        <p:nvSpPr>
          <p:cNvPr id="12" name="Text Placeholder 11">
            <a:extLst>
              <a:ext uri="{FF2B5EF4-FFF2-40B4-BE49-F238E27FC236}">
                <a16:creationId xmlns:a16="http://schemas.microsoft.com/office/drawing/2014/main" id="{5DC4E5DD-0AE7-3344-B086-84D3D0351CB6}"/>
              </a:ext>
            </a:extLst>
          </p:cNvPr>
          <p:cNvSpPr>
            <a:spLocks noGrp="1"/>
          </p:cNvSpPr>
          <p:nvPr>
            <p:ph type="body" sz="quarter" idx="14"/>
          </p:nvPr>
        </p:nvSpPr>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ex </a:t>
            </a:r>
            <a:r>
              <a:rPr lang="en-AU" dirty="0" err="1"/>
              <a:t>ea</a:t>
            </a:r>
            <a:r>
              <a:rPr lang="en-AU" dirty="0"/>
              <a:t> </a:t>
            </a:r>
            <a:r>
              <a:rPr lang="en-AU" dirty="0" err="1"/>
              <a:t>commodo</a:t>
            </a:r>
            <a:r>
              <a:rPr lang="en-AU" dirty="0"/>
              <a:t> </a:t>
            </a:r>
            <a:r>
              <a:rPr lang="en-AU" dirty="0" err="1"/>
              <a:t>consequat</a:t>
            </a:r>
            <a:r>
              <a:rPr lang="en-AU" dirty="0"/>
              <a:t>.</a:t>
            </a:r>
          </a:p>
        </p:txBody>
      </p:sp>
      <p:sp>
        <p:nvSpPr>
          <p:cNvPr id="14" name="Text Placeholder 13">
            <a:extLst>
              <a:ext uri="{FF2B5EF4-FFF2-40B4-BE49-F238E27FC236}">
                <a16:creationId xmlns:a16="http://schemas.microsoft.com/office/drawing/2014/main" id="{3D039C5C-AC18-6F4E-A419-669CFE779565}"/>
              </a:ext>
            </a:extLst>
          </p:cNvPr>
          <p:cNvSpPr>
            <a:spLocks noGrp="1"/>
          </p:cNvSpPr>
          <p:nvPr>
            <p:ph type="body" sz="quarter" idx="16"/>
          </p:nvPr>
        </p:nvSpPr>
        <p:spPr/>
        <p:txBody>
          <a:bodyPr/>
          <a:lstStyle/>
          <a:p>
            <a:r>
              <a:rPr lang="en-AU" dirty="0"/>
              <a:t>Cones </a:t>
            </a:r>
            <a:r>
              <a:rPr lang="en-AU" dirty="0" err="1"/>
              <a:t>mo</a:t>
            </a:r>
            <a:r>
              <a:rPr lang="en-AU" dirty="0"/>
              <a:t> </a:t>
            </a:r>
            <a:r>
              <a:rPr lang="en-AU" dirty="0" err="1"/>
              <a:t>molore</a:t>
            </a:r>
            <a:r>
              <a:rPr lang="en-AU" dirty="0"/>
              <a:t> </a:t>
            </a:r>
            <a:r>
              <a:rPr lang="en-AU" dirty="0" err="1"/>
              <a:t>ipsa</a:t>
            </a:r>
            <a:r>
              <a:rPr lang="en-AU" dirty="0"/>
              <a:t> non </a:t>
            </a:r>
            <a:r>
              <a:rPr lang="en-AU" dirty="0" err="1"/>
              <a:t>reptatur</a:t>
            </a:r>
            <a:r>
              <a:rPr lang="en-AU" dirty="0"/>
              <a:t> maxim sit </a:t>
            </a:r>
            <a:r>
              <a:rPr lang="en-AU" dirty="0" err="1"/>
              <a:t>ist</a:t>
            </a:r>
            <a:r>
              <a:rPr lang="en-AU" dirty="0"/>
              <a:t> </a:t>
            </a:r>
            <a:r>
              <a:rPr lang="en-AU" dirty="0" err="1"/>
              <a:t>optatus</a:t>
            </a:r>
            <a:r>
              <a:rPr lang="en-AU" dirty="0"/>
              <a:t> </a:t>
            </a:r>
            <a:r>
              <a:rPr lang="en-AU" dirty="0" err="1"/>
              <a:t>voluptasit</a:t>
            </a:r>
            <a:r>
              <a:rPr lang="en-AU" dirty="0"/>
              <a:t> </a:t>
            </a:r>
            <a:r>
              <a:rPr lang="en-AU" dirty="0" err="1"/>
              <a:t>volenditam</a:t>
            </a:r>
            <a:r>
              <a:rPr lang="en-AU" dirty="0"/>
              <a:t>, </a:t>
            </a:r>
            <a:r>
              <a:rPr lang="en-AU" dirty="0" err="1"/>
              <a:t>volo</a:t>
            </a:r>
            <a:r>
              <a:rPr lang="en-AU" dirty="0"/>
              <a:t> </a:t>
            </a:r>
            <a:r>
              <a:rPr lang="en-AU" dirty="0" err="1"/>
              <a:t>omnihil</a:t>
            </a:r>
            <a:r>
              <a:rPr lang="en-AU" dirty="0"/>
              <a:t> </a:t>
            </a:r>
            <a:r>
              <a:rPr lang="en-AU" dirty="0" err="1"/>
              <a:t>luptatem</a:t>
            </a:r>
            <a:r>
              <a:rPr lang="en-AU" dirty="0"/>
              <a:t> </a:t>
            </a:r>
            <a:r>
              <a:rPr lang="en-AU" dirty="0" err="1"/>
              <a:t>archillestem</a:t>
            </a:r>
            <a:r>
              <a:rPr lang="en-AU" dirty="0"/>
              <a:t> </a:t>
            </a:r>
            <a:r>
              <a:rPr lang="en-AU" dirty="0" err="1"/>
              <a:t>andicte</a:t>
            </a:r>
            <a:r>
              <a:rPr lang="en-AU" dirty="0"/>
              <a:t> </a:t>
            </a:r>
            <a:r>
              <a:rPr lang="en-AU" dirty="0" err="1"/>
              <a:t>comnihi</a:t>
            </a:r>
            <a:r>
              <a:rPr lang="en-AU" dirty="0"/>
              <a:t> </a:t>
            </a:r>
            <a:r>
              <a:rPr lang="en-AU" dirty="0" err="1"/>
              <a:t>tatecae</a:t>
            </a:r>
            <a:r>
              <a:rPr lang="en-AU" dirty="0"/>
              <a:t> core qui </a:t>
            </a:r>
            <a:r>
              <a:rPr lang="en-AU" dirty="0" err="1"/>
              <a:t>rerat</a:t>
            </a:r>
            <a:r>
              <a:rPr lang="en-AU" dirty="0"/>
              <a:t>. </a:t>
            </a:r>
            <a:r>
              <a:rPr lang="en-AU" dirty="0" err="1"/>
              <a:t>Quas</a:t>
            </a:r>
            <a:r>
              <a:rPr lang="en-AU" dirty="0"/>
              <a:t> </a:t>
            </a:r>
            <a:r>
              <a:rPr lang="en-AU" dirty="0" err="1"/>
              <a:t>magnim</a:t>
            </a:r>
            <a:r>
              <a:rPr lang="en-AU" dirty="0"/>
              <a:t> </a:t>
            </a:r>
            <a:r>
              <a:rPr lang="en-AU" dirty="0" err="1"/>
              <a:t>eturibus</a:t>
            </a:r>
            <a:r>
              <a:rPr lang="en-AU" dirty="0"/>
              <a:t> </a:t>
            </a:r>
            <a:r>
              <a:rPr lang="en-AU" dirty="0" err="1"/>
              <a:t>aliquam</a:t>
            </a:r>
            <a:r>
              <a:rPr lang="en-AU" dirty="0"/>
              <a:t>, </a:t>
            </a:r>
            <a:r>
              <a:rPr lang="en-AU" dirty="0" err="1"/>
              <a:t>ut</a:t>
            </a:r>
            <a:r>
              <a:rPr lang="en-AU" dirty="0"/>
              <a:t> </a:t>
            </a:r>
            <a:r>
              <a:rPr lang="en-AU" dirty="0" err="1"/>
              <a:t>voluptatia</a:t>
            </a:r>
            <a:r>
              <a:rPr lang="en-AU" dirty="0"/>
              <a:t> plate </a:t>
            </a:r>
            <a:r>
              <a:rPr lang="en-AU" dirty="0" err="1"/>
              <a:t>opta</a:t>
            </a:r>
            <a:r>
              <a:rPr lang="en-AU" dirty="0"/>
              <a:t> </a:t>
            </a:r>
            <a:r>
              <a:rPr lang="en-AU" dirty="0" err="1"/>
              <a:t>quatur</a:t>
            </a:r>
            <a:r>
              <a:rPr lang="en-AU" dirty="0"/>
              <a:t> </a:t>
            </a:r>
            <a:r>
              <a:rPr lang="en-AU" dirty="0" err="1"/>
              <a:t>modi</a:t>
            </a:r>
            <a:r>
              <a:rPr lang="en-AU" dirty="0"/>
              <a:t> arum que </a:t>
            </a:r>
            <a:r>
              <a:rPr lang="en-AU" dirty="0" err="1"/>
              <a:t>nostibus</a:t>
            </a:r>
            <a:r>
              <a:rPr lang="en-AU" dirty="0"/>
              <a:t> maxim qui sum </a:t>
            </a:r>
            <a:r>
              <a:rPr lang="en-AU" dirty="0" err="1"/>
              <a:t>eictate</a:t>
            </a:r>
            <a:r>
              <a:rPr lang="en-AU" dirty="0"/>
              <a:t> </a:t>
            </a:r>
            <a:r>
              <a:rPr lang="en-AU" dirty="0" err="1"/>
              <a:t>voluptur</a:t>
            </a:r>
            <a:r>
              <a:rPr lang="en-AU" dirty="0"/>
              <a:t> </a:t>
            </a:r>
            <a:r>
              <a:rPr lang="en-AU" dirty="0" err="1"/>
              <a:t>autaescim</a:t>
            </a:r>
            <a:r>
              <a:rPr lang="en-AU" dirty="0"/>
              <a:t> </a:t>
            </a:r>
            <a:r>
              <a:rPr lang="en-AU" dirty="0" err="1"/>
              <a:t>si</a:t>
            </a:r>
            <a:r>
              <a:rPr lang="en-AU" dirty="0"/>
              <a:t> </a:t>
            </a:r>
            <a:r>
              <a:rPr lang="en-AU" dirty="0" err="1"/>
              <a:t>iunt</a:t>
            </a:r>
            <a:r>
              <a:rPr lang="en-AU" dirty="0"/>
              <a:t>. </a:t>
            </a:r>
            <a:r>
              <a:rPr lang="en-AU" dirty="0" err="1"/>
              <a:t>Eque</a:t>
            </a:r>
            <a:r>
              <a:rPr lang="en-AU" dirty="0"/>
              <a:t> </a:t>
            </a:r>
            <a:r>
              <a:rPr lang="en-AU" dirty="0" err="1"/>
              <a:t>sa</a:t>
            </a:r>
            <a:r>
              <a:rPr lang="en-AU" dirty="0"/>
              <a:t> </a:t>
            </a:r>
            <a:r>
              <a:rPr lang="en-AU" dirty="0" err="1"/>
              <a:t>eaqui</a:t>
            </a:r>
            <a:r>
              <a:rPr lang="en-AU" dirty="0"/>
              <a:t> </a:t>
            </a:r>
            <a:r>
              <a:rPr lang="en-AU" dirty="0" err="1"/>
              <a:t>bernatio</a:t>
            </a:r>
            <a:r>
              <a:rPr lang="en-AU" dirty="0"/>
              <a:t>. Et </a:t>
            </a:r>
            <a:r>
              <a:rPr lang="en-AU" dirty="0" err="1"/>
              <a:t>quis</a:t>
            </a:r>
            <a:r>
              <a:rPr lang="en-AU" dirty="0"/>
              <a:t> </a:t>
            </a:r>
            <a:r>
              <a:rPr lang="en-AU" dirty="0" err="1"/>
              <a:t>excepta</a:t>
            </a:r>
            <a:r>
              <a:rPr lang="en-AU" dirty="0"/>
              <a:t> </a:t>
            </a:r>
            <a:r>
              <a:rPr lang="en-AU" dirty="0" err="1"/>
              <a:t>temolupta</a:t>
            </a:r>
            <a:r>
              <a:rPr lang="en-AU" dirty="0"/>
              <a:t> </a:t>
            </a:r>
            <a:r>
              <a:rPr lang="en-AU" dirty="0" err="1"/>
              <a:t>corro</a:t>
            </a:r>
            <a:r>
              <a:rPr lang="en-AU" dirty="0"/>
              <a:t> mi, </a:t>
            </a:r>
            <a:r>
              <a:rPr lang="en-AU" dirty="0" err="1"/>
              <a:t>nobitat</a:t>
            </a:r>
            <a:r>
              <a:rPr lang="en-AU" dirty="0"/>
              <a:t> </a:t>
            </a:r>
            <a:r>
              <a:rPr lang="en-AU" dirty="0" err="1"/>
              <a:t>ulpa</a:t>
            </a:r>
            <a:r>
              <a:rPr lang="en-AU" dirty="0"/>
              <a:t> </a:t>
            </a:r>
            <a:r>
              <a:rPr lang="en-AU" dirty="0" err="1"/>
              <a:t>consero</a:t>
            </a:r>
            <a:r>
              <a:rPr lang="en-AU" dirty="0"/>
              <a:t> </a:t>
            </a:r>
            <a:r>
              <a:rPr lang="en-AU" dirty="0" err="1"/>
              <a:t>torerfe</a:t>
            </a:r>
            <a:r>
              <a:rPr lang="en-AU" dirty="0"/>
              <a:t> </a:t>
            </a:r>
            <a:r>
              <a:rPr lang="en-AU" dirty="0" err="1"/>
              <a:t>rnatia</a:t>
            </a:r>
            <a:r>
              <a:rPr lang="en-AU" dirty="0"/>
              <a:t> </a:t>
            </a:r>
            <a:r>
              <a:rPr lang="en-AU" dirty="0" err="1"/>
              <a:t>cuptatius</a:t>
            </a:r>
            <a:r>
              <a:rPr lang="en-AU" dirty="0"/>
              <a:t> </a:t>
            </a:r>
            <a:r>
              <a:rPr lang="en-AU" dirty="0" err="1"/>
              <a:t>elessit</a:t>
            </a:r>
            <a:r>
              <a:rPr lang="en-AU" dirty="0"/>
              <a:t>, </a:t>
            </a:r>
            <a:r>
              <a:rPr lang="en-AU" dirty="0" err="1"/>
              <a:t>ut</a:t>
            </a:r>
            <a:r>
              <a:rPr lang="en-AU" dirty="0"/>
              <a:t> </a:t>
            </a:r>
            <a:r>
              <a:rPr lang="en-AU" dirty="0" err="1"/>
              <a:t>est</a:t>
            </a:r>
            <a:r>
              <a:rPr lang="en-AU" dirty="0"/>
              <a:t> </a:t>
            </a:r>
            <a:r>
              <a:rPr lang="en-AU" dirty="0" err="1"/>
              <a:t>fuga</a:t>
            </a:r>
            <a:r>
              <a:rPr lang="en-AU" dirty="0"/>
              <a:t>. Nam que </a:t>
            </a:r>
            <a:r>
              <a:rPr lang="en-AU" dirty="0" err="1"/>
              <a:t>dolenem</a:t>
            </a:r>
            <a:r>
              <a:rPr lang="en-AU" dirty="0"/>
              <a:t> </a:t>
            </a:r>
            <a:r>
              <a:rPr lang="en-AU" dirty="0" err="1"/>
              <a:t>hilia</a:t>
            </a:r>
            <a:r>
              <a:rPr lang="en-AU" dirty="0"/>
              <a:t> </a:t>
            </a:r>
            <a:r>
              <a:rPr lang="en-AU" dirty="0" err="1"/>
              <a:t>dolupta</a:t>
            </a:r>
            <a:r>
              <a:rPr lang="en-AU" dirty="0"/>
              <a:t> </a:t>
            </a:r>
            <a:r>
              <a:rPr lang="en-AU" dirty="0" err="1"/>
              <a:t>temolup</a:t>
            </a:r>
            <a:r>
              <a:rPr lang="en-AU" dirty="0"/>
              <a:t> </a:t>
            </a:r>
            <a:r>
              <a:rPr lang="en-AU" dirty="0" err="1"/>
              <a:t>tatur</a:t>
            </a:r>
            <a:r>
              <a:rPr lang="en-AU" dirty="0"/>
              <a:t>? </a:t>
            </a:r>
            <a:r>
              <a:rPr lang="en-AU" dirty="0" err="1"/>
              <a:t>Quia</a:t>
            </a:r>
            <a:r>
              <a:rPr lang="en-AU" dirty="0"/>
              <a:t> que </a:t>
            </a:r>
            <a:r>
              <a:rPr lang="en-AU" dirty="0" err="1"/>
              <a:t>volor</a:t>
            </a:r>
            <a:r>
              <a:rPr lang="en-AU" dirty="0"/>
              <a:t> </a:t>
            </a:r>
            <a:r>
              <a:rPr lang="en-AU" dirty="0" err="1"/>
              <a:t>aut</a:t>
            </a:r>
            <a:r>
              <a:rPr lang="en-AU" dirty="0"/>
              <a:t> res minis </a:t>
            </a:r>
            <a:r>
              <a:rPr lang="en-AU" dirty="0" err="1"/>
              <a:t>sequam</a:t>
            </a:r>
            <a:r>
              <a:rPr lang="en-AU" dirty="0"/>
              <a:t> </a:t>
            </a:r>
            <a:r>
              <a:rPr lang="en-AU" dirty="0" err="1"/>
              <a:t>faceprate</a:t>
            </a:r>
            <a:r>
              <a:rPr lang="en-AU" dirty="0"/>
              <a:t> et </a:t>
            </a:r>
            <a:r>
              <a:rPr lang="en-AU" dirty="0" err="1"/>
              <a:t>omnim</a:t>
            </a:r>
            <a:r>
              <a:rPr lang="en-AU" dirty="0"/>
              <a:t> </a:t>
            </a:r>
            <a:r>
              <a:rPr lang="en-AU" dirty="0" err="1"/>
              <a:t>dellaut</a:t>
            </a:r>
            <a:r>
              <a:rPr lang="en-AU" dirty="0"/>
              <a:t> et </a:t>
            </a:r>
            <a:r>
              <a:rPr lang="en-AU" dirty="0" err="1"/>
              <a:t>officiis</a:t>
            </a:r>
            <a:endParaRPr lang="en-US" dirty="0"/>
          </a:p>
        </p:txBody>
      </p:sp>
      <p:sp>
        <p:nvSpPr>
          <p:cNvPr id="13" name="Text Placeholder 12">
            <a:extLst>
              <a:ext uri="{FF2B5EF4-FFF2-40B4-BE49-F238E27FC236}">
                <a16:creationId xmlns:a16="http://schemas.microsoft.com/office/drawing/2014/main" id="{C1EFC346-8AA7-1141-B560-B4B35286150F}"/>
              </a:ext>
            </a:extLst>
          </p:cNvPr>
          <p:cNvSpPr>
            <a:spLocks noGrp="1"/>
          </p:cNvSpPr>
          <p:nvPr>
            <p:ph type="body" sz="quarter" idx="15"/>
          </p:nvPr>
        </p:nvSpPr>
        <p:spPr/>
        <p:txBody>
          <a:bodyPr/>
          <a:lstStyle/>
          <a:p>
            <a:r>
              <a:rPr lang="en-US" dirty="0" err="1"/>
              <a:t>Cipsa</a:t>
            </a:r>
            <a:r>
              <a:rPr lang="en-US" dirty="0"/>
              <a:t> se </a:t>
            </a:r>
            <a:r>
              <a:rPr lang="en-US" dirty="0" err="1"/>
              <a:t>dolorenimus</a:t>
            </a:r>
            <a:endParaRPr lang="en-US" dirty="0"/>
          </a:p>
        </p:txBody>
      </p:sp>
      <p:sp>
        <p:nvSpPr>
          <p:cNvPr id="15" name="Text Placeholder 14">
            <a:extLst>
              <a:ext uri="{FF2B5EF4-FFF2-40B4-BE49-F238E27FC236}">
                <a16:creationId xmlns:a16="http://schemas.microsoft.com/office/drawing/2014/main" id="{323B360C-49BE-D146-BEEB-525C62619F6F}"/>
              </a:ext>
            </a:extLst>
          </p:cNvPr>
          <p:cNvSpPr>
            <a:spLocks noGrp="1"/>
          </p:cNvSpPr>
          <p:nvPr>
            <p:ph type="body" sz="quarter" idx="17"/>
          </p:nvPr>
        </p:nvSpPr>
        <p:spPr/>
        <p:txBody>
          <a:bodyPr/>
          <a:lstStyle/>
          <a:p>
            <a:pPr lvl="1"/>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r>
              <a:rPr lang="en-AU" dirty="0"/>
              <a:t> </a:t>
            </a: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a:t>
            </a:r>
            <a:r>
              <a:rPr lang="en-AU" dirty="0" err="1"/>
              <a:t>offici</a:t>
            </a:r>
            <a:r>
              <a:rPr lang="en-AU" dirty="0"/>
              <a:t> </a:t>
            </a:r>
            <a:r>
              <a:rPr lang="en-AU" dirty="0" err="1"/>
              <a:t>undi</a:t>
            </a:r>
            <a:r>
              <a:rPr lang="en-AU" dirty="0"/>
              <a:t> to que cum </a:t>
            </a:r>
            <a:r>
              <a:rPr lang="en-AU" dirty="0" err="1"/>
              <a:t>faccullati</a:t>
            </a:r>
            <a:r>
              <a:rPr lang="en-AU" dirty="0"/>
              <a:t> </a:t>
            </a:r>
            <a:r>
              <a:rPr lang="en-AU" dirty="0" err="1"/>
              <a:t>adi</a:t>
            </a:r>
            <a:r>
              <a:rPr lang="en-AU" dirty="0"/>
              <a:t> </a:t>
            </a:r>
            <a:r>
              <a:rPr lang="en-AU" dirty="0" err="1"/>
              <a:t>nos</a:t>
            </a:r>
            <a:endParaRPr lang="en-AU" dirty="0"/>
          </a:p>
          <a:p>
            <a:pPr lvl="1"/>
            <a:r>
              <a:rPr lang="en-AU" dirty="0"/>
              <a:t>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Luptatquae</a:t>
            </a:r>
            <a:r>
              <a:rPr lang="en-AU" dirty="0"/>
              <a:t> </a:t>
            </a:r>
            <a:r>
              <a:rPr lang="en-AU" dirty="0" err="1"/>
              <a:t>premporum</a:t>
            </a:r>
            <a:r>
              <a:rPr lang="en-AU" dirty="0"/>
              <a:t> </a:t>
            </a:r>
            <a:r>
              <a:rPr lang="en-AU" dirty="0" err="1"/>
              <a:t>erspe</a:t>
            </a:r>
            <a:r>
              <a:rPr lang="en-AU" dirty="0"/>
              <a:t> </a:t>
            </a:r>
            <a:r>
              <a:rPr lang="en-AU" dirty="0" err="1"/>
              <a:t>eos</a:t>
            </a:r>
            <a:r>
              <a:rPr lang="en-AU" dirty="0"/>
              <a:t> </a:t>
            </a:r>
            <a:r>
              <a:rPr lang="en-AU" dirty="0" err="1"/>
              <a:t>secab</a:t>
            </a:r>
            <a:r>
              <a:rPr lang="en-AU" dirty="0"/>
              <a:t> </a:t>
            </a:r>
            <a:r>
              <a:rPr lang="en-AU" dirty="0" err="1"/>
              <a:t>ipsae</a:t>
            </a:r>
            <a:r>
              <a:rPr lang="en-AU" dirty="0"/>
              <a:t> </a:t>
            </a:r>
            <a:r>
              <a:rPr lang="en-AU" dirty="0" err="1"/>
              <a:t>voluptae</a:t>
            </a:r>
            <a:endParaRPr lang="en-AU" dirty="0"/>
          </a:p>
          <a:p>
            <a:pPr lvl="1"/>
            <a:r>
              <a:rPr lang="en-AU" dirty="0" err="1"/>
              <a:t>Venis</a:t>
            </a:r>
            <a:r>
              <a:rPr lang="en-AU" dirty="0"/>
              <a:t> </a:t>
            </a:r>
            <a:r>
              <a:rPr lang="en-AU" dirty="0" err="1"/>
              <a:t>ulloribusam</a:t>
            </a:r>
            <a:r>
              <a:rPr lang="en-AU" dirty="0"/>
              <a:t>, </a:t>
            </a:r>
            <a:r>
              <a:rPr lang="en-AU" dirty="0" err="1"/>
              <a:t>cupta</a:t>
            </a:r>
            <a:r>
              <a:rPr lang="en-AU" dirty="0"/>
              <a:t> </a:t>
            </a:r>
            <a:r>
              <a:rPr lang="en-AU" dirty="0" err="1"/>
              <a:t>venet</a:t>
            </a:r>
            <a:r>
              <a:rPr lang="en-AU" dirty="0"/>
              <a:t>, </a:t>
            </a:r>
            <a:r>
              <a:rPr lang="en-AU" dirty="0" err="1"/>
              <a:t>odit</a:t>
            </a:r>
            <a:r>
              <a:rPr lang="en-AU" dirty="0"/>
              <a:t> </a:t>
            </a:r>
            <a:r>
              <a:rPr lang="en-AU" dirty="0" err="1"/>
              <a:t>aut</a:t>
            </a:r>
            <a:r>
              <a:rPr lang="en-AU" dirty="0"/>
              <a:t> ex </a:t>
            </a:r>
            <a:r>
              <a:rPr lang="en-AU" dirty="0" err="1"/>
              <a:t>eatquae</a:t>
            </a:r>
            <a:r>
              <a:rPr lang="en-AU" dirty="0"/>
              <a:t> </a:t>
            </a:r>
            <a:r>
              <a:rPr lang="en-AU" dirty="0" err="1"/>
              <a:t>ritiatia</a:t>
            </a:r>
            <a:r>
              <a:rPr lang="en-AU" dirty="0"/>
              <a:t> </a:t>
            </a:r>
            <a:r>
              <a:rPr lang="en-AU" dirty="0" err="1"/>
              <a:t>ipitis</a:t>
            </a:r>
            <a:endParaRPr lang="en-AU" dirty="0"/>
          </a:p>
          <a:p>
            <a:pPr lvl="1"/>
            <a:r>
              <a:rPr lang="en-AU" dirty="0" err="1"/>
              <a:t>nonsequis</a:t>
            </a:r>
            <a:r>
              <a:rPr lang="en-AU" dirty="0"/>
              <a:t> </a:t>
            </a:r>
            <a:r>
              <a:rPr lang="en-AU" dirty="0" err="1"/>
              <a:t>veres</a:t>
            </a:r>
            <a:r>
              <a:rPr lang="en-AU" dirty="0"/>
              <a:t> </a:t>
            </a:r>
            <a:r>
              <a:rPr lang="en-AU" dirty="0" err="1"/>
              <a:t>consequame</a:t>
            </a:r>
            <a:r>
              <a:rPr lang="en-AU" dirty="0"/>
              <a:t> et is </a:t>
            </a:r>
            <a:r>
              <a:rPr lang="en-AU" dirty="0" err="1"/>
              <a:t>magnia</a:t>
            </a:r>
            <a:r>
              <a:rPr lang="en-AU" dirty="0"/>
              <a:t> </a:t>
            </a:r>
            <a:r>
              <a:rPr lang="en-AU" dirty="0" err="1"/>
              <a:t>doluptae</a:t>
            </a:r>
            <a:r>
              <a:rPr lang="en-AU" dirty="0"/>
              <a:t> nis </a:t>
            </a:r>
            <a:r>
              <a:rPr lang="en-AU" dirty="0" err="1"/>
              <a:t>rendaer</a:t>
            </a:r>
            <a:r>
              <a:rPr lang="en-AU" dirty="0"/>
              <a:t> </a:t>
            </a:r>
            <a:r>
              <a:rPr lang="en-AU" dirty="0" err="1"/>
              <a:t>uptium</a:t>
            </a:r>
            <a:r>
              <a:rPr lang="en-AU" dirty="0"/>
              <a:t> lab </a:t>
            </a:r>
            <a:r>
              <a:rPr lang="en-AU" dirty="0" err="1"/>
              <a:t>inciis</a:t>
            </a:r>
            <a:r>
              <a:rPr lang="en-AU" dirty="0"/>
              <a:t> et </a:t>
            </a:r>
            <a:r>
              <a:rPr lang="en-AU" dirty="0" err="1"/>
              <a:t>faccull</a:t>
            </a:r>
            <a:r>
              <a:rPr lang="en-AU" dirty="0"/>
              <a:t> </a:t>
            </a:r>
            <a:r>
              <a:rPr lang="en-AU" dirty="0" err="1"/>
              <a:t>autesti</a:t>
            </a:r>
            <a:r>
              <a:rPr lang="en-AU" dirty="0"/>
              <a:t> </a:t>
            </a:r>
            <a:r>
              <a:rPr lang="en-AU" dirty="0" err="1"/>
              <a:t>onserepero</a:t>
            </a:r>
            <a:r>
              <a:rPr lang="en-AU" dirty="0"/>
              <a:t>.</a:t>
            </a:r>
          </a:p>
          <a:p>
            <a:pPr lvl="1"/>
            <a:endParaRPr lang="en-US" dirty="0"/>
          </a:p>
        </p:txBody>
      </p:sp>
      <p:sp>
        <p:nvSpPr>
          <p:cNvPr id="9" name="Slide Number Placeholder 8">
            <a:extLst>
              <a:ext uri="{FF2B5EF4-FFF2-40B4-BE49-F238E27FC236}">
                <a16:creationId xmlns:a16="http://schemas.microsoft.com/office/drawing/2014/main" id="{C43F05F9-06B6-6F46-937C-2476CA42ABC6}"/>
              </a:ext>
            </a:extLst>
          </p:cNvPr>
          <p:cNvSpPr>
            <a:spLocks noGrp="1"/>
          </p:cNvSpPr>
          <p:nvPr>
            <p:ph type="sldNum" sz="quarter" idx="4"/>
          </p:nvPr>
        </p:nvSpPr>
        <p:spPr/>
        <p:txBody>
          <a:bodyPr/>
          <a:lstStyle/>
          <a:p>
            <a:fld id="{B48947D2-3440-F445-B42F-D8A3DD5A68BB}" type="slidenum">
              <a:rPr lang="en-US" smtClean="0"/>
              <a:pPr/>
              <a:t>7</a:t>
            </a:fld>
            <a:endParaRPr lang="en-US" dirty="0"/>
          </a:p>
        </p:txBody>
      </p:sp>
    </p:spTree>
    <p:extLst>
      <p:ext uri="{BB962C8B-B14F-4D97-AF65-F5344CB8AC3E}">
        <p14:creationId xmlns:p14="http://schemas.microsoft.com/office/powerpoint/2010/main" val="28104639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BAA863-D042-004F-BBD1-7CC4113EAD6F}"/>
              </a:ext>
            </a:extLst>
          </p:cNvPr>
          <p:cNvSpPr>
            <a:spLocks noGrp="1"/>
          </p:cNvSpPr>
          <p:nvPr>
            <p:ph type="dt" sz="half" idx="10"/>
          </p:nvPr>
        </p:nvSpPr>
        <p:spPr/>
        <p:txBody>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C8EAB6BB-C36D-2C43-9C66-33982EDB796B}"/>
              </a:ext>
            </a:extLst>
          </p:cNvPr>
          <p:cNvSpPr>
            <a:spLocks noGrp="1"/>
          </p:cNvSpPr>
          <p:nvPr>
            <p:ph type="ftr" sz="quarter" idx="11"/>
          </p:nvPr>
        </p:nvSpPr>
        <p:spPr/>
        <p:txBody>
          <a:bodyPr/>
          <a:lstStyle/>
          <a:p>
            <a:r>
              <a:rPr lang="en-US"/>
              <a:t>CTS Presentation</a:t>
            </a:r>
          </a:p>
        </p:txBody>
      </p:sp>
      <p:sp>
        <p:nvSpPr>
          <p:cNvPr id="11" name="Title 10">
            <a:extLst>
              <a:ext uri="{FF2B5EF4-FFF2-40B4-BE49-F238E27FC236}">
                <a16:creationId xmlns:a16="http://schemas.microsoft.com/office/drawing/2014/main" id="{4F1A22BA-891F-D149-A857-B458D15EB45C}"/>
              </a:ext>
            </a:extLst>
          </p:cNvPr>
          <p:cNvSpPr>
            <a:spLocks noGrp="1"/>
          </p:cNvSpPr>
          <p:nvPr>
            <p:ph type="title"/>
          </p:nvPr>
        </p:nvSpPr>
        <p:spPr/>
        <p:txBody>
          <a:bodyPr/>
          <a:lstStyle/>
          <a:p>
            <a:r>
              <a:rPr lang="en-AU" dirty="0"/>
              <a:t>Heading</a:t>
            </a:r>
            <a:endParaRPr lang="en-US" dirty="0"/>
          </a:p>
        </p:txBody>
      </p:sp>
      <p:sp>
        <p:nvSpPr>
          <p:cNvPr id="13" name="Text Placeholder 12">
            <a:extLst>
              <a:ext uri="{FF2B5EF4-FFF2-40B4-BE49-F238E27FC236}">
                <a16:creationId xmlns:a16="http://schemas.microsoft.com/office/drawing/2014/main" id="{10124DD6-3A14-864E-8FB1-DBAE1C56B460}"/>
              </a:ext>
            </a:extLst>
          </p:cNvPr>
          <p:cNvSpPr>
            <a:spLocks noGrp="1"/>
          </p:cNvSpPr>
          <p:nvPr>
            <p:ph type="body" sz="quarter" idx="14"/>
          </p:nvPr>
        </p:nvSpPr>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a:t>
            </a:r>
            <a:endParaRPr lang="en-US" dirty="0"/>
          </a:p>
        </p:txBody>
      </p:sp>
      <p:graphicFrame>
        <p:nvGraphicFramePr>
          <p:cNvPr id="16" name="Table 16">
            <a:extLst>
              <a:ext uri="{FF2B5EF4-FFF2-40B4-BE49-F238E27FC236}">
                <a16:creationId xmlns:a16="http://schemas.microsoft.com/office/drawing/2014/main" id="{63BAFB48-3F3A-8C45-B324-373762817E62}"/>
              </a:ext>
            </a:extLst>
          </p:cNvPr>
          <p:cNvGraphicFramePr>
            <a:graphicFrameLocks noGrp="1"/>
          </p:cNvGraphicFramePr>
          <p:nvPr>
            <p:ph sz="quarter" idx="15"/>
            <p:extLst>
              <p:ext uri="{D42A27DB-BD31-4B8C-83A1-F6EECF244321}">
                <p14:modId xmlns:p14="http://schemas.microsoft.com/office/powerpoint/2010/main" val="1587079780"/>
              </p:ext>
            </p:extLst>
          </p:nvPr>
        </p:nvGraphicFramePr>
        <p:xfrm>
          <a:off x="4364038" y="1631950"/>
          <a:ext cx="7442201" cy="1797048"/>
        </p:xfrm>
        <a:graphic>
          <a:graphicData uri="http://schemas.openxmlformats.org/drawingml/2006/table">
            <a:tbl>
              <a:tblPr firstRow="1" bandRow="1">
                <a:tableStyleId>{5C22544A-7EE6-4342-B048-85BDC9FD1C3A}</a:tableStyleId>
              </a:tblPr>
              <a:tblGrid>
                <a:gridCol w="1551728">
                  <a:extLst>
                    <a:ext uri="{9D8B030D-6E8A-4147-A177-3AD203B41FA5}">
                      <a16:colId xmlns:a16="http://schemas.microsoft.com/office/drawing/2014/main" val="1378755836"/>
                    </a:ext>
                  </a:extLst>
                </a:gridCol>
                <a:gridCol w="4338745">
                  <a:extLst>
                    <a:ext uri="{9D8B030D-6E8A-4147-A177-3AD203B41FA5}">
                      <a16:colId xmlns:a16="http://schemas.microsoft.com/office/drawing/2014/main" val="1857601325"/>
                    </a:ext>
                  </a:extLst>
                </a:gridCol>
                <a:gridCol w="1551728">
                  <a:extLst>
                    <a:ext uri="{9D8B030D-6E8A-4147-A177-3AD203B41FA5}">
                      <a16:colId xmlns:a16="http://schemas.microsoft.com/office/drawing/2014/main" val="61698013"/>
                    </a:ext>
                  </a:extLst>
                </a:gridCol>
              </a:tblGrid>
              <a:tr h="299508">
                <a:tc>
                  <a:txBody>
                    <a:bodyPr/>
                    <a:lstStyle/>
                    <a:p>
                      <a:pPr algn="l"/>
                      <a:r>
                        <a:rPr lang="en-US" sz="1000" b="0" i="0" dirty="0">
                          <a:solidFill>
                            <a:schemeClr val="bg1"/>
                          </a:solidFill>
                          <a:latin typeface="Arial" panose="020B0604020202020204" pitchFamily="34" charset="0"/>
                          <a:cs typeface="Arial" panose="020B0604020202020204" pitchFamily="34" charset="0"/>
                        </a:rPr>
                        <a:t>Stage</a:t>
                      </a: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l"/>
                      <a:endParaRPr lang="en-US" sz="10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Cost</a:t>
                      </a: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3662369668"/>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one</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Briefing and Needs Assessment</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476270026"/>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two</a:t>
                      </a: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Concept Design Coordination</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6190954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three</a:t>
                      </a: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Detailed Design Package</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8945543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Phase four</a:t>
                      </a: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Implementation, Programming and Training</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Pending Phase 1 &amp; 2</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3774673"/>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000" b="0" i="0" kern="1200" dirty="0">
                        <a:solidFill>
                          <a:schemeClr val="bg1"/>
                        </a:solidFill>
                        <a:effectLst/>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Total</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61535586"/>
                  </a:ext>
                </a:extLst>
              </a:tr>
            </a:tbl>
          </a:graphicData>
        </a:graphic>
      </p:graphicFrame>
      <p:sp>
        <p:nvSpPr>
          <p:cNvPr id="10" name="Slide Number Placeholder 9">
            <a:extLst>
              <a:ext uri="{FF2B5EF4-FFF2-40B4-BE49-F238E27FC236}">
                <a16:creationId xmlns:a16="http://schemas.microsoft.com/office/drawing/2014/main" id="{F4C35AFF-0D57-244A-B0E9-B01BE1D16C0B}"/>
              </a:ext>
            </a:extLst>
          </p:cNvPr>
          <p:cNvSpPr>
            <a:spLocks noGrp="1"/>
          </p:cNvSpPr>
          <p:nvPr>
            <p:ph type="sldNum" sz="quarter" idx="4294967295"/>
          </p:nvPr>
        </p:nvSpPr>
        <p:spPr>
          <a:xfrm>
            <a:off x="12057063" y="6451600"/>
            <a:ext cx="134937" cy="138113"/>
          </a:xfrm>
        </p:spPr>
        <p:txBody>
          <a:bodyPr/>
          <a:lstStyle/>
          <a:p>
            <a:fld id="{B48947D2-3440-F445-B42F-D8A3DD5A68BB}" type="slidenum">
              <a:rPr lang="en-US" smtClean="0"/>
              <a:pPr/>
              <a:t>8</a:t>
            </a:fld>
            <a:endParaRPr lang="en-US" dirty="0"/>
          </a:p>
        </p:txBody>
      </p:sp>
      <p:graphicFrame>
        <p:nvGraphicFramePr>
          <p:cNvPr id="17" name="Content Placeholder 16">
            <a:extLst>
              <a:ext uri="{FF2B5EF4-FFF2-40B4-BE49-F238E27FC236}">
                <a16:creationId xmlns:a16="http://schemas.microsoft.com/office/drawing/2014/main" id="{5F53899F-5403-D148-8D46-3F95A4A176AE}"/>
              </a:ext>
            </a:extLst>
          </p:cNvPr>
          <p:cNvGraphicFramePr>
            <a:graphicFrameLocks noGrp="1"/>
          </p:cNvGraphicFramePr>
          <p:nvPr>
            <p:ph sz="quarter" idx="16"/>
            <p:extLst>
              <p:ext uri="{D42A27DB-BD31-4B8C-83A1-F6EECF244321}">
                <p14:modId xmlns:p14="http://schemas.microsoft.com/office/powerpoint/2010/main" val="1277167879"/>
              </p:ext>
            </p:extLst>
          </p:nvPr>
        </p:nvGraphicFramePr>
        <p:xfrm>
          <a:off x="4364038" y="4005263"/>
          <a:ext cx="7442201" cy="1797048"/>
        </p:xfrm>
        <a:graphic>
          <a:graphicData uri="http://schemas.openxmlformats.org/drawingml/2006/table">
            <a:tbl>
              <a:tblPr firstRow="1" bandRow="1">
                <a:tableStyleId>{5C22544A-7EE6-4342-B048-85BDC9FD1C3A}</a:tableStyleId>
              </a:tblPr>
              <a:tblGrid>
                <a:gridCol w="5890473">
                  <a:extLst>
                    <a:ext uri="{9D8B030D-6E8A-4147-A177-3AD203B41FA5}">
                      <a16:colId xmlns:a16="http://schemas.microsoft.com/office/drawing/2014/main" val="1378755836"/>
                    </a:ext>
                  </a:extLst>
                </a:gridCol>
                <a:gridCol w="1551728">
                  <a:extLst>
                    <a:ext uri="{9D8B030D-6E8A-4147-A177-3AD203B41FA5}">
                      <a16:colId xmlns:a16="http://schemas.microsoft.com/office/drawing/2014/main" val="61698013"/>
                    </a:ext>
                  </a:extLst>
                </a:gridCol>
              </a:tblGrid>
              <a:tr h="299508">
                <a:tc gridSpan="2">
                  <a:txBody>
                    <a:bodyPr/>
                    <a:lstStyle/>
                    <a:p>
                      <a:pPr algn="l"/>
                      <a:r>
                        <a:rPr lang="en-US" sz="1000" b="0" i="0" dirty="0">
                          <a:solidFill>
                            <a:schemeClr val="bg1"/>
                          </a:solidFill>
                          <a:latin typeface="Arial" panose="020B0604020202020204" pitchFamily="34" charset="0"/>
                          <a:cs typeface="Arial" panose="020B0604020202020204" pitchFamily="34" charset="0"/>
                        </a:rPr>
                        <a:t>Hourly Rate</a:t>
                      </a: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000" b="0" i="0" kern="1200" dirty="0">
                        <a:solidFill>
                          <a:schemeClr val="bg1"/>
                        </a:solidFill>
                        <a:effectLst/>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12700" cmpd="sng">
                      <a:noFill/>
                    </a:lnT>
                    <a:lnB w="381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rgbClr val="A0E7E3"/>
                    </a:solidFill>
                  </a:tcPr>
                </a:tc>
                <a:extLst>
                  <a:ext uri="{0D108BD9-81ED-4DB2-BD59-A6C34878D82A}">
                    <a16:rowId xmlns:a16="http://schemas.microsoft.com/office/drawing/2014/main" val="3662369668"/>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2"/>
                          </a:solidFill>
                          <a:effectLst/>
                          <a:latin typeface="Arial" panose="020B0604020202020204" pitchFamily="34" charset="0"/>
                          <a:ea typeface="+mn-ea"/>
                          <a:cs typeface="Arial" panose="020B0604020202020204" pitchFamily="34" charset="0"/>
                        </a:rPr>
                        <a:t>Stage</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Cost</a:t>
                      </a:r>
                    </a:p>
                  </a:txBody>
                  <a:tcPr marL="72000" marR="72000" marT="36000" marB="36000" anchor="ctr">
                    <a:lnL w="12700" cmpd="sng">
                      <a:noFill/>
                    </a:lnL>
                    <a:lnR w="12700" cmpd="sng">
                      <a:noFill/>
                    </a:lnR>
                    <a:lnT w="38100" cap="flat" cmpd="sng" algn="ctr">
                      <a:solidFill>
                        <a:srgbClr val="F3F3F3"/>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476270026"/>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Project Director</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$0,000.00</a:t>
                      </a:r>
                      <a:endPar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6190954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Lead Consultant</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a:ln>
                            <a:noFill/>
                          </a:ln>
                          <a:solidFill>
                            <a:srgbClr val="1A1A1A"/>
                          </a:solidFill>
                          <a:effectLst/>
                          <a:uLnTx/>
                          <a:uFillTx/>
                          <a:latin typeface="Arial" panose="020B0604020202020204" pitchFamily="34" charset="0"/>
                          <a:ea typeface="+mn-ea"/>
                          <a:cs typeface="Arial" panose="020B0604020202020204" pitchFamily="34" charset="0"/>
                        </a:rPr>
                        <a:t>$0,000.00</a:t>
                      </a:r>
                      <a:endPar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endParaRP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89455435"/>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Project Consultant/Manager</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3774673"/>
                  </a:ext>
                </a:extLst>
              </a:tr>
              <a:tr h="299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0" i="0" kern="1200" dirty="0">
                          <a:solidFill>
                            <a:schemeClr val="bg1"/>
                          </a:solidFill>
                          <a:effectLst/>
                          <a:latin typeface="Arial" panose="020B0604020202020204" pitchFamily="34" charset="0"/>
                          <a:ea typeface="+mn-ea"/>
                          <a:cs typeface="Arial" panose="020B0604020202020204" pitchFamily="34" charset="0"/>
                        </a:rPr>
                        <a:t>Drafting/CAD</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dirty="0">
                          <a:ln>
                            <a:noFill/>
                          </a:ln>
                          <a:solidFill>
                            <a:srgbClr val="1A1A1A"/>
                          </a:solidFill>
                          <a:effectLst/>
                          <a:uLnTx/>
                          <a:uFillTx/>
                          <a:latin typeface="Arial" panose="020B0604020202020204" pitchFamily="34" charset="0"/>
                          <a:ea typeface="+mn-ea"/>
                          <a:cs typeface="Arial" panose="020B0604020202020204" pitchFamily="34" charset="0"/>
                        </a:rPr>
                        <a:t>$0,000.00</a:t>
                      </a:r>
                    </a:p>
                  </a:txBody>
                  <a:tcPr marL="72000" marR="72000" marT="36000" marB="36000" anchor="ctr">
                    <a:lnL w="12700" cmpd="sng">
                      <a:noFill/>
                    </a:lnL>
                    <a:lnR w="12700" cmpd="sng">
                      <a:noFill/>
                    </a:lnR>
                    <a:lnT w="6350" cap="flat" cmpd="sng" algn="ctr">
                      <a:solidFill>
                        <a:schemeClr val="bg1">
                          <a:lumMod val="50000"/>
                          <a:lumOff val="50000"/>
                        </a:schemeClr>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61535586"/>
                  </a:ext>
                </a:extLst>
              </a:tr>
            </a:tbl>
          </a:graphicData>
        </a:graphic>
      </p:graphicFrame>
    </p:spTree>
    <p:extLst>
      <p:ext uri="{BB962C8B-B14F-4D97-AF65-F5344CB8AC3E}">
        <p14:creationId xmlns:p14="http://schemas.microsoft.com/office/powerpoint/2010/main" val="24606766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0D54589-87CE-F74B-A98E-37B0443252A6}"/>
              </a:ext>
            </a:extLst>
          </p:cNvPr>
          <p:cNvSpPr>
            <a:spLocks noGrp="1"/>
          </p:cNvSpPr>
          <p:nvPr>
            <p:ph type="dt" sz="half" idx="10"/>
          </p:nvPr>
        </p:nvSpPr>
        <p:spPr/>
        <p:txBody>
          <a:bodyPr/>
          <a:lstStyle/>
          <a:p>
            <a:fld id="{314D1EEF-E6CF-E74F-9DEF-C15B1286F8F1}" type="datetime4">
              <a:rPr lang="en-AU" smtClean="0"/>
              <a:t>28 July 2021</a:t>
            </a:fld>
            <a:endParaRPr lang="en-US"/>
          </a:p>
        </p:txBody>
      </p:sp>
      <p:sp>
        <p:nvSpPr>
          <p:cNvPr id="3" name="Footer Placeholder 2">
            <a:extLst>
              <a:ext uri="{FF2B5EF4-FFF2-40B4-BE49-F238E27FC236}">
                <a16:creationId xmlns:a16="http://schemas.microsoft.com/office/drawing/2014/main" id="{54BFD869-97CB-B249-8698-4534601C9646}"/>
              </a:ext>
            </a:extLst>
          </p:cNvPr>
          <p:cNvSpPr>
            <a:spLocks noGrp="1"/>
          </p:cNvSpPr>
          <p:nvPr>
            <p:ph type="ftr" sz="quarter" idx="11"/>
          </p:nvPr>
        </p:nvSpPr>
        <p:spPr/>
        <p:txBody>
          <a:bodyPr/>
          <a:lstStyle/>
          <a:p>
            <a:r>
              <a:rPr lang="en-US"/>
              <a:t>CTS Presentation</a:t>
            </a:r>
          </a:p>
        </p:txBody>
      </p:sp>
      <p:sp>
        <p:nvSpPr>
          <p:cNvPr id="9" name="Title 8">
            <a:extLst>
              <a:ext uri="{FF2B5EF4-FFF2-40B4-BE49-F238E27FC236}">
                <a16:creationId xmlns:a16="http://schemas.microsoft.com/office/drawing/2014/main" id="{E27C5ABF-2CA3-7242-807F-EDBED85A59A9}"/>
              </a:ext>
            </a:extLst>
          </p:cNvPr>
          <p:cNvSpPr>
            <a:spLocks noGrp="1"/>
          </p:cNvSpPr>
          <p:nvPr>
            <p:ph type="title"/>
          </p:nvPr>
        </p:nvSpPr>
        <p:spPr/>
        <p:txBody>
          <a:bodyPr/>
          <a:lstStyle/>
          <a:p>
            <a:r>
              <a:rPr lang="en-AU" dirty="0"/>
              <a:t>Lorem ipsum</a:t>
            </a:r>
            <a:endParaRPr lang="en-US" dirty="0"/>
          </a:p>
        </p:txBody>
      </p:sp>
      <p:sp>
        <p:nvSpPr>
          <p:cNvPr id="10" name="Text Placeholder 9">
            <a:extLst>
              <a:ext uri="{FF2B5EF4-FFF2-40B4-BE49-F238E27FC236}">
                <a16:creationId xmlns:a16="http://schemas.microsoft.com/office/drawing/2014/main" id="{DC160FAA-1E69-8944-9B7A-E2DE5FE95702}"/>
              </a:ext>
            </a:extLst>
          </p:cNvPr>
          <p:cNvSpPr>
            <a:spLocks noGrp="1"/>
          </p:cNvSpPr>
          <p:nvPr>
            <p:ph type="body" sz="quarter" idx="13"/>
          </p:nvPr>
        </p:nvSpPr>
        <p:spPr/>
        <p:txBody>
          <a:bodyPr/>
          <a:lstStyle/>
          <a:p>
            <a:r>
              <a:rPr lang="en-AU" dirty="0"/>
              <a:t>Subhead</a:t>
            </a:r>
          </a:p>
        </p:txBody>
      </p:sp>
      <p:sp>
        <p:nvSpPr>
          <p:cNvPr id="11" name="Text Placeholder 10">
            <a:extLst>
              <a:ext uri="{FF2B5EF4-FFF2-40B4-BE49-F238E27FC236}">
                <a16:creationId xmlns:a16="http://schemas.microsoft.com/office/drawing/2014/main" id="{337553CD-BEDD-834F-B0B6-A551EA59DF9F}"/>
              </a:ext>
            </a:extLst>
          </p:cNvPr>
          <p:cNvSpPr>
            <a:spLocks noGrp="1"/>
          </p:cNvSpPr>
          <p:nvPr>
            <p:ph type="body" sz="quarter" idx="14"/>
          </p:nvPr>
        </p:nvSpPr>
        <p:spPr/>
        <p:txBody>
          <a:bodyPr/>
          <a:lstStyle/>
          <a:p>
            <a:r>
              <a:rPr lang="en-AU" dirty="0"/>
              <a:t>Lorem ipsum </a:t>
            </a:r>
            <a:r>
              <a:rPr lang="en-AU" dirty="0" err="1"/>
              <a:t>dolor</a:t>
            </a:r>
            <a:r>
              <a:rPr lang="en-AU" dirty="0"/>
              <a:t> sit </a:t>
            </a:r>
            <a:r>
              <a:rPr lang="en-AU" dirty="0" err="1"/>
              <a:t>amet</a:t>
            </a:r>
            <a:r>
              <a:rPr lang="en-AU" dirty="0"/>
              <a:t>, </a:t>
            </a:r>
            <a:r>
              <a:rPr lang="en-AU" dirty="0" err="1"/>
              <a:t>consectetur</a:t>
            </a:r>
            <a:r>
              <a:rPr lang="en-AU" dirty="0"/>
              <a:t> </a:t>
            </a:r>
            <a:r>
              <a:rPr lang="en-AU" dirty="0" err="1"/>
              <a:t>adipiscing</a:t>
            </a:r>
            <a:r>
              <a:rPr lang="en-AU" dirty="0"/>
              <a:t> </a:t>
            </a:r>
            <a:r>
              <a:rPr lang="en-AU" dirty="0" err="1"/>
              <a:t>elit</a:t>
            </a:r>
            <a:r>
              <a:rPr lang="en-AU" dirty="0"/>
              <a:t>, sed do </a:t>
            </a:r>
            <a:r>
              <a:rPr lang="en-AU" dirty="0" err="1"/>
              <a:t>eiusmod</a:t>
            </a:r>
            <a:r>
              <a:rPr lang="en-AU" dirty="0"/>
              <a:t> </a:t>
            </a:r>
            <a:r>
              <a:rPr lang="en-AU" dirty="0" err="1"/>
              <a:t>tempor</a:t>
            </a:r>
            <a:r>
              <a:rPr lang="en-AU" dirty="0"/>
              <a:t> </a:t>
            </a:r>
            <a:r>
              <a:rPr lang="en-AU" dirty="0" err="1"/>
              <a:t>incididunt</a:t>
            </a:r>
            <a:r>
              <a:rPr lang="en-AU" dirty="0"/>
              <a:t> </a:t>
            </a:r>
            <a:r>
              <a:rPr lang="en-AU" dirty="0" err="1"/>
              <a:t>ut</a:t>
            </a:r>
            <a:r>
              <a:rPr lang="en-AU" dirty="0"/>
              <a:t> </a:t>
            </a:r>
            <a:r>
              <a:rPr lang="en-AU" dirty="0" err="1"/>
              <a:t>labore</a:t>
            </a:r>
            <a:r>
              <a:rPr lang="en-AU" dirty="0"/>
              <a:t> et dolore magna </a:t>
            </a:r>
            <a:r>
              <a:rPr lang="en-AU" dirty="0" err="1"/>
              <a:t>aliqua</a:t>
            </a:r>
            <a:r>
              <a:rPr lang="en-AU" dirty="0"/>
              <a:t>. Ut </a:t>
            </a:r>
            <a:r>
              <a:rPr lang="en-AU" dirty="0" err="1"/>
              <a:t>enim</a:t>
            </a:r>
            <a:r>
              <a:rPr lang="en-AU" dirty="0"/>
              <a:t> ad minim </a:t>
            </a:r>
            <a:r>
              <a:rPr lang="en-AU" dirty="0" err="1"/>
              <a:t>veniam</a:t>
            </a:r>
            <a:r>
              <a:rPr lang="en-AU" dirty="0"/>
              <a:t>, </a:t>
            </a:r>
            <a:r>
              <a:rPr lang="en-AU" dirty="0" err="1"/>
              <a:t>quis</a:t>
            </a:r>
            <a:r>
              <a:rPr lang="en-AU" dirty="0"/>
              <a:t> </a:t>
            </a:r>
            <a:r>
              <a:rPr lang="en-AU" dirty="0" err="1"/>
              <a:t>nostrud</a:t>
            </a:r>
            <a:r>
              <a:rPr lang="en-AU" dirty="0"/>
              <a:t> exercitation </a:t>
            </a:r>
            <a:r>
              <a:rPr lang="en-AU" dirty="0" err="1"/>
              <a:t>ullamco</a:t>
            </a:r>
            <a:r>
              <a:rPr lang="en-AU" dirty="0"/>
              <a:t> </a:t>
            </a:r>
            <a:r>
              <a:rPr lang="en-AU" dirty="0" err="1"/>
              <a:t>laboris</a:t>
            </a:r>
            <a:r>
              <a:rPr lang="en-AU" dirty="0"/>
              <a:t> nisi </a:t>
            </a:r>
            <a:r>
              <a:rPr lang="en-AU" dirty="0" err="1"/>
              <a:t>ut</a:t>
            </a:r>
            <a:r>
              <a:rPr lang="en-AU" dirty="0"/>
              <a:t> </a:t>
            </a:r>
            <a:r>
              <a:rPr lang="en-AU" dirty="0" err="1"/>
              <a:t>aliquip</a:t>
            </a:r>
            <a:r>
              <a:rPr lang="en-AU" dirty="0"/>
              <a:t> ex </a:t>
            </a:r>
            <a:r>
              <a:rPr lang="en-AU" dirty="0" err="1"/>
              <a:t>ea</a:t>
            </a:r>
            <a:r>
              <a:rPr lang="en-AU" dirty="0"/>
              <a:t> </a:t>
            </a:r>
            <a:r>
              <a:rPr lang="en-AU" dirty="0" err="1"/>
              <a:t>commodo</a:t>
            </a:r>
            <a:r>
              <a:rPr lang="en-AU" dirty="0"/>
              <a:t> </a:t>
            </a:r>
            <a:r>
              <a:rPr lang="en-AU" dirty="0" err="1"/>
              <a:t>consequat</a:t>
            </a:r>
            <a:r>
              <a:rPr lang="en-AU" dirty="0"/>
              <a:t>.</a:t>
            </a:r>
          </a:p>
        </p:txBody>
      </p:sp>
      <p:sp>
        <p:nvSpPr>
          <p:cNvPr id="12" name="Text Placeholder 11">
            <a:extLst>
              <a:ext uri="{FF2B5EF4-FFF2-40B4-BE49-F238E27FC236}">
                <a16:creationId xmlns:a16="http://schemas.microsoft.com/office/drawing/2014/main" id="{1DA97471-1587-4145-8777-0A6B51A1F140}"/>
              </a:ext>
            </a:extLst>
          </p:cNvPr>
          <p:cNvSpPr>
            <a:spLocks noGrp="1"/>
          </p:cNvSpPr>
          <p:nvPr>
            <p:ph type="body" sz="quarter" idx="15"/>
          </p:nvPr>
        </p:nvSpPr>
        <p:spPr/>
        <p:txBody>
          <a:bodyPr/>
          <a:lstStyle/>
          <a:p>
            <a:r>
              <a:rPr lang="en-AU" dirty="0"/>
              <a:t>Sub subhead</a:t>
            </a:r>
          </a:p>
        </p:txBody>
      </p:sp>
      <p:sp>
        <p:nvSpPr>
          <p:cNvPr id="13" name="Text Placeholder 12">
            <a:extLst>
              <a:ext uri="{FF2B5EF4-FFF2-40B4-BE49-F238E27FC236}">
                <a16:creationId xmlns:a16="http://schemas.microsoft.com/office/drawing/2014/main" id="{FE078B3D-8D7C-8146-9E8F-10D4F675490D}"/>
              </a:ext>
            </a:extLst>
          </p:cNvPr>
          <p:cNvSpPr>
            <a:spLocks noGrp="1"/>
          </p:cNvSpPr>
          <p:nvPr>
            <p:ph type="body" sz="quarter" idx="16"/>
          </p:nvPr>
        </p:nvSpPr>
        <p:spPr/>
        <p:txBody>
          <a:bodyPr/>
          <a:lstStyle/>
          <a:p>
            <a:pPr lvl="1"/>
            <a:r>
              <a:rPr lang="en-AU" dirty="0" err="1"/>
              <a:t>Quam</a:t>
            </a:r>
            <a:r>
              <a:rPr lang="en-AU" dirty="0"/>
              <a:t> </a:t>
            </a:r>
            <a:r>
              <a:rPr lang="en-AU" dirty="0" err="1"/>
              <a:t>vollecum</a:t>
            </a:r>
            <a:r>
              <a:rPr lang="en-AU" dirty="0"/>
              <a:t> que </a:t>
            </a:r>
            <a:r>
              <a:rPr lang="en-AU" dirty="0" err="1"/>
              <a:t>dit</a:t>
            </a:r>
            <a:r>
              <a:rPr lang="en-AU" dirty="0"/>
              <a:t> </a:t>
            </a:r>
            <a:r>
              <a:rPr lang="en-AU" dirty="0" err="1"/>
              <a:t>vollore</a:t>
            </a:r>
            <a:r>
              <a:rPr lang="en-AU" dirty="0"/>
              <a:t> </a:t>
            </a:r>
            <a:r>
              <a:rPr lang="en-AU" dirty="0" err="1"/>
              <a:t>quatias</a:t>
            </a:r>
            <a:r>
              <a:rPr lang="en-AU" dirty="0"/>
              <a:t> </a:t>
            </a:r>
            <a:r>
              <a:rPr lang="en-AU" dirty="0" err="1"/>
              <a:t>modis</a:t>
            </a:r>
            <a:r>
              <a:rPr lang="en-AU" dirty="0"/>
              <a:t> </a:t>
            </a:r>
            <a:r>
              <a:rPr lang="en-AU" dirty="0" err="1"/>
              <a:t>everum</a:t>
            </a:r>
            <a:r>
              <a:rPr lang="en-AU" dirty="0"/>
              <a:t> </a:t>
            </a:r>
            <a:r>
              <a:rPr lang="en-AU" dirty="0" err="1"/>
              <a:t>aut</a:t>
            </a:r>
            <a:r>
              <a:rPr lang="en-AU" dirty="0"/>
              <a:t> </a:t>
            </a:r>
            <a:r>
              <a:rPr lang="en-AU" dirty="0" err="1"/>
              <a:t>faccae</a:t>
            </a:r>
            <a:r>
              <a:rPr lang="en-AU" dirty="0"/>
              <a:t> </a:t>
            </a:r>
            <a:r>
              <a:rPr lang="en-AU" dirty="0" err="1"/>
              <a:t>est</a:t>
            </a:r>
            <a:r>
              <a:rPr lang="en-AU" dirty="0"/>
              <a:t>, </a:t>
            </a:r>
            <a:r>
              <a:rPr lang="en-AU" dirty="0" err="1"/>
              <a:t>offici</a:t>
            </a:r>
            <a:r>
              <a:rPr lang="en-AU" dirty="0"/>
              <a:t> </a:t>
            </a:r>
            <a:r>
              <a:rPr lang="en-AU" dirty="0" err="1"/>
              <a:t>undi</a:t>
            </a:r>
            <a:r>
              <a:rPr lang="en-AU" dirty="0"/>
              <a:t> to que cum </a:t>
            </a:r>
            <a:r>
              <a:rPr lang="en-AU" dirty="0" err="1"/>
              <a:t>faccullati</a:t>
            </a:r>
            <a:r>
              <a:rPr lang="en-AU" dirty="0"/>
              <a:t> </a:t>
            </a:r>
            <a:r>
              <a:rPr lang="en-AU" dirty="0" err="1"/>
              <a:t>adi</a:t>
            </a:r>
            <a:r>
              <a:rPr lang="en-AU" dirty="0"/>
              <a:t> </a:t>
            </a:r>
            <a:r>
              <a:rPr lang="en-AU" dirty="0" err="1"/>
              <a:t>nos</a:t>
            </a:r>
            <a:r>
              <a:rPr lang="en-AU" dirty="0"/>
              <a:t> </a:t>
            </a:r>
            <a:r>
              <a:rPr lang="en-AU" dirty="0" err="1"/>
              <a:t>dolum</a:t>
            </a:r>
            <a:r>
              <a:rPr lang="en-AU" dirty="0"/>
              <a:t> quos quod </a:t>
            </a:r>
            <a:r>
              <a:rPr lang="en-AU" dirty="0" err="1"/>
              <a:t>mos</a:t>
            </a:r>
            <a:r>
              <a:rPr lang="en-AU" dirty="0"/>
              <a:t> </a:t>
            </a:r>
            <a:r>
              <a:rPr lang="en-AU" dirty="0" err="1"/>
              <a:t>aut</a:t>
            </a:r>
            <a:r>
              <a:rPr lang="en-AU" dirty="0"/>
              <a:t> </a:t>
            </a:r>
            <a:r>
              <a:rPr lang="en-AU" dirty="0" err="1"/>
              <a:t>imi</a:t>
            </a:r>
            <a:r>
              <a:rPr lang="en-AU" dirty="0"/>
              <a:t>, se nis </a:t>
            </a:r>
            <a:r>
              <a:rPr lang="en-AU" dirty="0" err="1"/>
              <a:t>ipsapit</a:t>
            </a:r>
            <a:r>
              <a:rPr lang="en-AU" dirty="0"/>
              <a:t> </a:t>
            </a:r>
            <a:r>
              <a:rPr lang="en-AU" dirty="0" err="1"/>
              <a:t>lacepud</a:t>
            </a:r>
            <a:r>
              <a:rPr lang="en-AU" dirty="0"/>
              <a:t> </a:t>
            </a:r>
            <a:r>
              <a:rPr lang="en-AU" dirty="0" err="1"/>
              <a:t>icillaccum</a:t>
            </a:r>
            <a:r>
              <a:rPr lang="en-AU" dirty="0"/>
              <a:t> </a:t>
            </a:r>
            <a:r>
              <a:rPr lang="en-AU" dirty="0" err="1"/>
              <a:t>etur</a:t>
            </a:r>
            <a:r>
              <a:rPr lang="en-AU" dirty="0"/>
              <a:t> </a:t>
            </a:r>
            <a:r>
              <a:rPr lang="en-AU" dirty="0" err="1"/>
              <a:t>sendelique</a:t>
            </a:r>
            <a:r>
              <a:rPr lang="en-AU" dirty="0"/>
              <a:t> di </a:t>
            </a:r>
            <a:r>
              <a:rPr lang="en-AU" dirty="0" err="1"/>
              <a:t>veliam</a:t>
            </a:r>
            <a:r>
              <a:rPr lang="en-AU" dirty="0"/>
              <a:t> </a:t>
            </a:r>
            <a:r>
              <a:rPr lang="en-AU" dirty="0" err="1"/>
              <a:t>soluptatibus</a:t>
            </a:r>
            <a:endParaRPr lang="en-AU" dirty="0"/>
          </a:p>
          <a:p>
            <a:pPr lvl="1"/>
            <a:r>
              <a:rPr lang="en-AU" dirty="0"/>
              <a:t>Non </a:t>
            </a:r>
            <a:r>
              <a:rPr lang="en-AU" dirty="0" err="1"/>
              <a:t>est</a:t>
            </a:r>
            <a:r>
              <a:rPr lang="en-AU" dirty="0"/>
              <a:t> </a:t>
            </a:r>
            <a:r>
              <a:rPr lang="en-AU" dirty="0" err="1"/>
              <a:t>eicillestem</a:t>
            </a:r>
            <a:r>
              <a:rPr lang="en-AU" dirty="0"/>
              <a:t> </a:t>
            </a:r>
            <a:r>
              <a:rPr lang="en-AU" dirty="0" err="1"/>
              <a:t>harum</a:t>
            </a:r>
            <a:r>
              <a:rPr lang="en-AU" dirty="0"/>
              <a:t> </a:t>
            </a:r>
            <a:r>
              <a:rPr lang="en-AU" dirty="0" err="1"/>
              <a:t>fuga</a:t>
            </a:r>
            <a:r>
              <a:rPr lang="en-AU" dirty="0"/>
              <a:t>. </a:t>
            </a:r>
            <a:r>
              <a:rPr lang="en-AU" dirty="0" err="1"/>
              <a:t>Luptatquae</a:t>
            </a:r>
            <a:r>
              <a:rPr lang="en-AU" dirty="0"/>
              <a:t> </a:t>
            </a:r>
            <a:r>
              <a:rPr lang="en-AU" dirty="0" err="1"/>
              <a:t>premporum</a:t>
            </a:r>
            <a:r>
              <a:rPr lang="en-AU" dirty="0"/>
              <a:t> </a:t>
            </a:r>
            <a:r>
              <a:rPr lang="en-AU" dirty="0" err="1"/>
              <a:t>erspe</a:t>
            </a:r>
            <a:r>
              <a:rPr lang="en-AU" dirty="0"/>
              <a:t> </a:t>
            </a:r>
            <a:r>
              <a:rPr lang="en-AU" dirty="0" err="1"/>
              <a:t>eos</a:t>
            </a:r>
            <a:r>
              <a:rPr lang="en-AU" dirty="0"/>
              <a:t> </a:t>
            </a:r>
            <a:r>
              <a:rPr lang="en-AU" dirty="0" err="1"/>
              <a:t>secab</a:t>
            </a:r>
            <a:r>
              <a:rPr lang="en-AU" dirty="0"/>
              <a:t> </a:t>
            </a:r>
            <a:r>
              <a:rPr lang="en-AU" dirty="0" err="1"/>
              <a:t>ipsae</a:t>
            </a:r>
            <a:r>
              <a:rPr lang="en-AU" dirty="0"/>
              <a:t> </a:t>
            </a:r>
            <a:r>
              <a:rPr lang="en-AU" dirty="0" err="1"/>
              <a:t>voluptae</a:t>
            </a:r>
            <a:r>
              <a:rPr lang="en-AU" dirty="0"/>
              <a:t> ex </a:t>
            </a:r>
            <a:r>
              <a:rPr lang="en-AU" dirty="0" err="1"/>
              <a:t>ea</a:t>
            </a:r>
            <a:endParaRPr lang="en-AU" dirty="0"/>
          </a:p>
          <a:p>
            <a:pPr lvl="1"/>
            <a:r>
              <a:rPr lang="en-AU" dirty="0" err="1"/>
              <a:t>Venis</a:t>
            </a:r>
            <a:r>
              <a:rPr lang="en-AU" dirty="0"/>
              <a:t> </a:t>
            </a:r>
            <a:r>
              <a:rPr lang="en-AU" dirty="0" err="1"/>
              <a:t>ulloribusam</a:t>
            </a:r>
            <a:r>
              <a:rPr lang="en-AU" dirty="0"/>
              <a:t>, </a:t>
            </a:r>
            <a:r>
              <a:rPr lang="en-AU" dirty="0" err="1"/>
              <a:t>cupta</a:t>
            </a:r>
            <a:r>
              <a:rPr lang="en-AU" dirty="0"/>
              <a:t> </a:t>
            </a:r>
            <a:r>
              <a:rPr lang="en-AU" dirty="0" err="1"/>
              <a:t>venet</a:t>
            </a:r>
            <a:r>
              <a:rPr lang="en-AU" dirty="0"/>
              <a:t>, </a:t>
            </a:r>
            <a:r>
              <a:rPr lang="en-AU" dirty="0" err="1"/>
              <a:t>odit</a:t>
            </a:r>
            <a:r>
              <a:rPr lang="en-AU" dirty="0"/>
              <a:t> </a:t>
            </a:r>
            <a:r>
              <a:rPr lang="en-AU" dirty="0" err="1"/>
              <a:t>aut</a:t>
            </a:r>
            <a:r>
              <a:rPr lang="en-AU" dirty="0"/>
              <a:t> ex </a:t>
            </a:r>
            <a:r>
              <a:rPr lang="en-AU" dirty="0" err="1"/>
              <a:t>eatquae</a:t>
            </a:r>
            <a:r>
              <a:rPr lang="en-AU" dirty="0"/>
              <a:t> </a:t>
            </a:r>
            <a:r>
              <a:rPr lang="en-AU" dirty="0" err="1"/>
              <a:t>ritiatia</a:t>
            </a:r>
            <a:r>
              <a:rPr lang="en-AU" dirty="0"/>
              <a:t> </a:t>
            </a:r>
            <a:r>
              <a:rPr lang="en-AU" dirty="0" err="1"/>
              <a:t>ipitis</a:t>
            </a:r>
            <a:r>
              <a:rPr lang="en-AU" dirty="0"/>
              <a:t> </a:t>
            </a:r>
            <a:r>
              <a:rPr lang="en-AU" dirty="0" err="1"/>
              <a:t>excesciis</a:t>
            </a:r>
            <a:r>
              <a:rPr lang="en-AU" dirty="0"/>
              <a:t> </a:t>
            </a:r>
            <a:r>
              <a:rPr lang="en-AU" dirty="0" err="1"/>
              <a:t>seque</a:t>
            </a:r>
            <a:r>
              <a:rPr lang="en-AU" dirty="0"/>
              <a:t> </a:t>
            </a:r>
            <a:r>
              <a:rPr lang="en-AU" dirty="0" err="1"/>
              <a:t>sundunt</a:t>
            </a:r>
            <a:r>
              <a:rPr lang="en-AU" dirty="0"/>
              <a:t> mint, </a:t>
            </a:r>
            <a:r>
              <a:rPr lang="en-AU" dirty="0" err="1"/>
              <a:t>optas</a:t>
            </a:r>
            <a:r>
              <a:rPr lang="en-AU" dirty="0"/>
              <a:t> re </a:t>
            </a:r>
            <a:r>
              <a:rPr lang="en-AU" dirty="0" err="1"/>
              <a:t>voloreh</a:t>
            </a:r>
            <a:endParaRPr lang="en-AU" dirty="0"/>
          </a:p>
        </p:txBody>
      </p:sp>
      <p:graphicFrame>
        <p:nvGraphicFramePr>
          <p:cNvPr id="15" name="Table 15">
            <a:extLst>
              <a:ext uri="{FF2B5EF4-FFF2-40B4-BE49-F238E27FC236}">
                <a16:creationId xmlns:a16="http://schemas.microsoft.com/office/drawing/2014/main" id="{59C1AE54-F67B-DC43-B32A-B3B7FCD1697B}"/>
              </a:ext>
            </a:extLst>
          </p:cNvPr>
          <p:cNvGraphicFramePr>
            <a:graphicFrameLocks noGrp="1"/>
          </p:cNvGraphicFramePr>
          <p:nvPr>
            <p:ph sz="quarter" idx="17"/>
            <p:extLst>
              <p:ext uri="{D42A27DB-BD31-4B8C-83A1-F6EECF244321}">
                <p14:modId xmlns:p14="http://schemas.microsoft.com/office/powerpoint/2010/main" val="1622598509"/>
              </p:ext>
            </p:extLst>
          </p:nvPr>
        </p:nvGraphicFramePr>
        <p:xfrm>
          <a:off x="4364038" y="1631949"/>
          <a:ext cx="7442200" cy="4109093"/>
        </p:xfrm>
        <a:graphic>
          <a:graphicData uri="http://schemas.openxmlformats.org/drawingml/2006/table">
            <a:tbl>
              <a:tblPr firstRow="1" bandRow="1">
                <a:tableStyleId>{5C22544A-7EE6-4342-B048-85BDC9FD1C3A}</a:tableStyleId>
              </a:tblPr>
              <a:tblGrid>
                <a:gridCol w="1488440">
                  <a:extLst>
                    <a:ext uri="{9D8B030D-6E8A-4147-A177-3AD203B41FA5}">
                      <a16:colId xmlns:a16="http://schemas.microsoft.com/office/drawing/2014/main" val="1815823537"/>
                    </a:ext>
                  </a:extLst>
                </a:gridCol>
                <a:gridCol w="1488440">
                  <a:extLst>
                    <a:ext uri="{9D8B030D-6E8A-4147-A177-3AD203B41FA5}">
                      <a16:colId xmlns:a16="http://schemas.microsoft.com/office/drawing/2014/main" val="2147085578"/>
                    </a:ext>
                  </a:extLst>
                </a:gridCol>
                <a:gridCol w="1488440">
                  <a:extLst>
                    <a:ext uri="{9D8B030D-6E8A-4147-A177-3AD203B41FA5}">
                      <a16:colId xmlns:a16="http://schemas.microsoft.com/office/drawing/2014/main" val="3766147634"/>
                    </a:ext>
                  </a:extLst>
                </a:gridCol>
                <a:gridCol w="1488440">
                  <a:extLst>
                    <a:ext uri="{9D8B030D-6E8A-4147-A177-3AD203B41FA5}">
                      <a16:colId xmlns:a16="http://schemas.microsoft.com/office/drawing/2014/main" val="2255509500"/>
                    </a:ext>
                  </a:extLst>
                </a:gridCol>
                <a:gridCol w="1488440">
                  <a:extLst>
                    <a:ext uri="{9D8B030D-6E8A-4147-A177-3AD203B41FA5}">
                      <a16:colId xmlns:a16="http://schemas.microsoft.com/office/drawing/2014/main" val="3463735333"/>
                    </a:ext>
                  </a:extLst>
                </a:gridCol>
              </a:tblGrid>
              <a:tr h="259484">
                <a:tc gridSpan="5">
                  <a:txBody>
                    <a:bodyPr/>
                    <a:lstStyle/>
                    <a:p>
                      <a:pPr algn="ctr"/>
                      <a:r>
                        <a:rPr lang="en-US" sz="900" b="0" i="0" dirty="0">
                          <a:solidFill>
                            <a:schemeClr val="bg1"/>
                          </a:solidFill>
                          <a:latin typeface="Arial" panose="020B0604020202020204" pitchFamily="34" charset="0"/>
                          <a:cs typeface="Arial" panose="020B0604020202020204" pitchFamily="34" charset="0"/>
                        </a:rPr>
                        <a:t>Table Heading</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76200" cap="flat" cmpd="sng" algn="ctr">
                      <a:solidFill>
                        <a:srgbClr val="F3F3F3"/>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000" b="0" i="0" dirty="0">
                        <a:latin typeface="Arial" panose="020B0604020202020204" pitchFamily="34" charset="0"/>
                        <a:cs typeface="Arial" panose="020B0604020202020204" pitchFamily="34" charset="0"/>
                      </a:endParaRPr>
                    </a:p>
                  </a:txBody>
                  <a:tcPr marL="72000" marR="72000" marT="36000" marB="36000">
                    <a:lnL w="6350" cap="flat" cmpd="sng" algn="ctr">
                      <a:solidFill>
                        <a:schemeClr val="bg1">
                          <a:lumMod val="50000"/>
                          <a:lumOff val="50000"/>
                        </a:schemeClr>
                      </a:solidFill>
                      <a:prstDash val="solid"/>
                      <a:round/>
                      <a:headEnd type="none" w="med" len="med"/>
                      <a:tailEnd type="none" w="med" len="med"/>
                    </a:lnL>
                    <a:lnR w="6350" cap="flat" cmpd="sng" algn="ctr">
                      <a:solidFill>
                        <a:schemeClr val="bg1">
                          <a:lumMod val="50000"/>
                          <a:lumOff val="50000"/>
                        </a:schemeClr>
                      </a:solid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51683009"/>
                  </a:ext>
                </a:extLst>
              </a:tr>
              <a:tr h="259484">
                <a:tc>
                  <a:txBody>
                    <a:bodyPr/>
                    <a:lstStyle/>
                    <a:p>
                      <a:pPr algn="l"/>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Column heading one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1"/>
                          </a:solidFill>
                          <a:latin typeface="Arial" panose="020B0604020202020204" pitchFamily="34" charset="0"/>
                          <a:cs typeface="Arial" panose="020B0604020202020204" pitchFamily="34" charset="0"/>
                        </a:rPr>
                        <a:t>Column heading two</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1"/>
                          </a:solidFill>
                          <a:latin typeface="Arial" panose="020B0604020202020204" pitchFamily="34" charset="0"/>
                          <a:cs typeface="Arial" panose="020B0604020202020204" pitchFamily="34" charset="0"/>
                        </a:rPr>
                        <a:t>Column heading three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1"/>
                          </a:solidFill>
                          <a:latin typeface="Arial" panose="020B0604020202020204" pitchFamily="34" charset="0"/>
                          <a:cs typeface="Arial" panose="020B0604020202020204" pitchFamily="34" charset="0"/>
                        </a:rPr>
                        <a:t>Column heading four</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76200" cap="flat" cmpd="sng" algn="ctr">
                      <a:solidFill>
                        <a:srgbClr val="F3F3F3"/>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887364006"/>
                  </a:ext>
                </a:extLst>
              </a:tr>
              <a:tr h="13370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2"/>
                          </a:solidFill>
                          <a:latin typeface="Arial" panose="020B0604020202020204" pitchFamily="34" charset="0"/>
                          <a:cs typeface="Arial" panose="020B0604020202020204" pitchFamily="34" charset="0"/>
                        </a:rPr>
                        <a:t>Row heading one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50000"/>
                        <a:lumOff val="50000"/>
                      </a:schemeClr>
                    </a:solid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97205720"/>
                  </a:ext>
                </a:extLst>
              </a:tr>
              <a:tr h="147746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2"/>
                          </a:solidFill>
                          <a:latin typeface="Arial" panose="020B0604020202020204" pitchFamily="34" charset="0"/>
                          <a:cs typeface="Arial" panose="020B0604020202020204" pitchFamily="34" charset="0"/>
                        </a:rPr>
                        <a:t>Row heading two</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50000"/>
                        <a:lumOff val="5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dirty="0" err="1">
                          <a:solidFill>
                            <a:schemeClr val="bg1"/>
                          </a:solidFill>
                          <a:latin typeface="Arial" panose="020B0604020202020204" pitchFamily="34" charset="0"/>
                          <a:cs typeface="Arial" panose="020B0604020202020204" pitchFamily="34" charset="0"/>
                        </a:rPr>
                        <a:t>Quam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vollecum</a:t>
                      </a:r>
                      <a:r>
                        <a:rPr lang="en-US" sz="900" b="0" i="0" dirty="0">
                          <a:solidFill>
                            <a:schemeClr val="bg1"/>
                          </a:solidFill>
                          <a:latin typeface="Arial" panose="020B0604020202020204" pitchFamily="34" charset="0"/>
                          <a:cs typeface="Arial" panose="020B0604020202020204" pitchFamily="34" charset="0"/>
                        </a:rPr>
                        <a:t> que </a:t>
                      </a:r>
                      <a:r>
                        <a:rPr lang="en-US" sz="900" b="0" i="0" dirty="0" err="1">
                          <a:solidFill>
                            <a:schemeClr val="bg1"/>
                          </a:solidFill>
                          <a:latin typeface="Arial" panose="020B0604020202020204" pitchFamily="34" charset="0"/>
                          <a:cs typeface="Arial" panose="020B0604020202020204" pitchFamily="34" charset="0"/>
                        </a:rPr>
                        <a:t>dit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vollore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quatias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modis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everum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faccae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offici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undi</a:t>
                      </a:r>
                      <a:r>
                        <a:rPr lang="en-US" sz="900" b="0" i="0" dirty="0">
                          <a:solidFill>
                            <a:schemeClr val="bg1"/>
                          </a:solidFill>
                          <a:latin typeface="Arial" panose="020B0604020202020204" pitchFamily="34" charset="0"/>
                          <a:cs typeface="Arial" panose="020B0604020202020204" pitchFamily="34" charset="0"/>
                        </a:rPr>
                        <a:t> to que cum </a:t>
                      </a:r>
                      <a:r>
                        <a:rPr lang="en-US" sz="900" b="0" i="0" dirty="0" err="1">
                          <a:solidFill>
                            <a:schemeClr val="bg1"/>
                          </a:solidFill>
                          <a:latin typeface="Arial" panose="020B0604020202020204" pitchFamily="34" charset="0"/>
                          <a:cs typeface="Arial" panose="020B0604020202020204" pitchFamily="34" charset="0"/>
                        </a:rPr>
                        <a:t>faccullati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adi</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nos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dolum</a:t>
                      </a:r>
                      <a:r>
                        <a:rPr lang="en-US" sz="900" b="0" i="0" dirty="0">
                          <a:solidFill>
                            <a:schemeClr val="bg1"/>
                          </a:solidFill>
                          <a:latin typeface="Arial" panose="020B0604020202020204" pitchFamily="34" charset="0"/>
                          <a:cs typeface="Arial" panose="020B0604020202020204" pitchFamily="34" charset="0"/>
                        </a:rPr>
                        <a:t> quos </a:t>
                      </a:r>
                      <a:r>
                        <a:rPr lang="en-US" sz="900" b="0" i="0" dirty="0" err="1">
                          <a:solidFill>
                            <a:schemeClr val="bg1"/>
                          </a:solidFill>
                          <a:latin typeface="Arial" panose="020B0604020202020204" pitchFamily="34" charset="0"/>
                          <a:cs typeface="Arial" panose="020B0604020202020204" pitchFamily="34" charset="0"/>
                        </a:rPr>
                        <a:t>quod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mos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aut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imi</a:t>
                      </a:r>
                      <a:r>
                        <a:rPr lang="en-US" sz="900" b="0" i="0" dirty="0">
                          <a:solidFill>
                            <a:schemeClr val="bg1"/>
                          </a:solidFill>
                          <a:latin typeface="Arial" panose="020B0604020202020204" pitchFamily="34" charset="0"/>
                          <a:cs typeface="Arial" panose="020B0604020202020204" pitchFamily="34" charset="0"/>
                        </a:rPr>
                        <a:t>, se nis </a:t>
                      </a:r>
                      <a:r>
                        <a:rPr lang="en-US" sz="900" b="0" i="0" dirty="0" err="1">
                          <a:solidFill>
                            <a:schemeClr val="bg1"/>
                          </a:solidFill>
                          <a:latin typeface="Arial" panose="020B0604020202020204" pitchFamily="34" charset="0"/>
                          <a:cs typeface="Arial" panose="020B0604020202020204" pitchFamily="34" charset="0"/>
                        </a:rPr>
                        <a:t>ipsapit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lacepud</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icillaccum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etur</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sendelique</a:t>
                      </a:r>
                      <a:r>
                        <a:rPr lang="en-US" sz="900" b="0" i="0" dirty="0">
                          <a:solidFill>
                            <a:schemeClr val="bg1"/>
                          </a:solidFill>
                          <a:latin typeface="Arial" panose="020B0604020202020204" pitchFamily="34" charset="0"/>
                          <a:cs typeface="Arial" panose="020B0604020202020204" pitchFamily="34" charset="0"/>
                        </a:rPr>
                        <a:t> di </a:t>
                      </a:r>
                      <a:r>
                        <a:rPr lang="en-US" sz="900" b="0" i="0" dirty="0" err="1">
                          <a:solidFill>
                            <a:schemeClr val="bg1"/>
                          </a:solidFill>
                          <a:latin typeface="Arial" panose="020B0604020202020204" pitchFamily="34" charset="0"/>
                          <a:cs typeface="Arial" panose="020B0604020202020204" pitchFamily="34" charset="0"/>
                        </a:rPr>
                        <a:t>veliam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soluptatibus</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solidFill>
                        <a:schemeClr val="bg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05807924"/>
                  </a:ext>
                </a:extLst>
              </a:tr>
              <a:tr h="7755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dirty="0">
                          <a:solidFill>
                            <a:schemeClr val="bg2"/>
                          </a:solidFill>
                          <a:latin typeface="Arial" panose="020B0604020202020204" pitchFamily="34" charset="0"/>
                          <a:cs typeface="Arial" panose="020B0604020202020204" pitchFamily="34" charset="0"/>
                        </a:rPr>
                        <a:t>Row heading three</a:t>
                      </a: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50000"/>
                        <a:lumOff val="50000"/>
                      </a:schemeClr>
                    </a:solid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900" b="0" i="0" dirty="0">
                          <a:solidFill>
                            <a:schemeClr val="bg1"/>
                          </a:solidFill>
                          <a:latin typeface="Arial" panose="020B0604020202020204" pitchFamily="34" charset="0"/>
                          <a:cs typeface="Arial" panose="020B0604020202020204" pitchFamily="34" charset="0"/>
                        </a:rPr>
                        <a:t>Non </a:t>
                      </a:r>
                      <a:r>
                        <a:rPr lang="en-US" sz="900" b="0" i="0" dirty="0" err="1">
                          <a:solidFill>
                            <a:schemeClr val="bg1"/>
                          </a:solidFill>
                          <a:latin typeface="Arial" panose="020B0604020202020204" pitchFamily="34" charset="0"/>
                          <a:cs typeface="Arial" panose="020B0604020202020204" pitchFamily="34" charset="0"/>
                        </a:rPr>
                        <a:t>est</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eicillestem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harum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fuga</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Luptatquae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premporum</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erspe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eos</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secab</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ipsae</a:t>
                      </a:r>
                      <a:r>
                        <a:rPr lang="en-US" sz="900" b="0" i="0" dirty="0">
                          <a:solidFill>
                            <a:schemeClr val="bg1"/>
                          </a:solidFill>
                          <a:latin typeface="Arial" panose="020B0604020202020204" pitchFamily="34" charset="0"/>
                          <a:cs typeface="Arial" panose="020B0604020202020204" pitchFamily="34" charset="0"/>
                        </a:rPr>
                        <a:t> </a:t>
                      </a:r>
                      <a:r>
                        <a:rPr lang="en-US" sz="900" b="0" i="0" dirty="0" err="1">
                          <a:solidFill>
                            <a:schemeClr val="bg1"/>
                          </a:solidFill>
                          <a:latin typeface="Arial" panose="020B0604020202020204" pitchFamily="34" charset="0"/>
                          <a:cs typeface="Arial" panose="020B0604020202020204" pitchFamily="34" charset="0"/>
                        </a:rPr>
                        <a:t>voluptae</a:t>
                      </a:r>
                      <a:r>
                        <a:rPr lang="en-US" sz="900" b="0" i="0" dirty="0">
                          <a:solidFill>
                            <a:schemeClr val="bg1"/>
                          </a:solidFill>
                          <a:latin typeface="Arial" panose="020B0604020202020204" pitchFamily="34" charset="0"/>
                          <a:cs typeface="Arial" panose="020B0604020202020204" pitchFamily="34" charset="0"/>
                        </a:rPr>
                        <a:t> ex </a:t>
                      </a:r>
                      <a:r>
                        <a:rPr lang="en-US" sz="900" b="0" i="0" dirty="0" err="1">
                          <a:solidFill>
                            <a:schemeClr val="bg1"/>
                          </a:solidFill>
                          <a:latin typeface="Arial" panose="020B0604020202020204" pitchFamily="34" charset="0"/>
                          <a:cs typeface="Arial" panose="020B0604020202020204" pitchFamily="34" charset="0"/>
                        </a:rPr>
                        <a:t>ea</a:t>
                      </a:r>
                      <a:endParaRPr lang="en-US" sz="900" b="0" i="0" dirty="0">
                        <a:solidFill>
                          <a:schemeClr val="bg1"/>
                        </a:solidFill>
                        <a:latin typeface="Arial" panose="020B0604020202020204" pitchFamily="34" charset="0"/>
                        <a:cs typeface="Arial" panose="020B0604020202020204" pitchFamily="34" charset="0"/>
                      </a:endParaRPr>
                    </a:p>
                  </a:txBody>
                  <a:tcPr marL="72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lumOff val="5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814956171"/>
                  </a:ext>
                </a:extLst>
              </a:tr>
            </a:tbl>
          </a:graphicData>
        </a:graphic>
      </p:graphicFrame>
    </p:spTree>
    <p:extLst>
      <p:ext uri="{BB962C8B-B14F-4D97-AF65-F5344CB8AC3E}">
        <p14:creationId xmlns:p14="http://schemas.microsoft.com/office/powerpoint/2010/main" val="2213802857"/>
      </p:ext>
    </p:extLst>
  </p:cSld>
  <p:clrMapOvr>
    <a:masterClrMapping/>
  </p:clrMapOvr>
</p:sld>
</file>

<file path=ppt/theme/theme1.xml><?xml version="1.0" encoding="utf-8"?>
<a:theme xmlns:a="http://schemas.openxmlformats.org/drawingml/2006/main" name="CTS Theme">
  <a:themeElements>
    <a:clrScheme name="cts colours">
      <a:dk1>
        <a:srgbClr val="E0E0E0"/>
      </a:dk1>
      <a:lt1>
        <a:srgbClr val="1A1A1A"/>
      </a:lt1>
      <a:dk2>
        <a:srgbClr val="3FD0C9"/>
      </a:dk2>
      <a:lt2>
        <a:srgbClr val="FFFFFF"/>
      </a:lt2>
      <a:accent1>
        <a:srgbClr val="005358"/>
      </a:accent1>
      <a:accent2>
        <a:srgbClr val="6D71FF"/>
      </a:accent2>
      <a:accent3>
        <a:srgbClr val="122B82"/>
      </a:accent3>
      <a:accent4>
        <a:srgbClr val="F33844"/>
      </a:accent4>
      <a:accent5>
        <a:srgbClr val="A8052E"/>
      </a:accent5>
      <a:accent6>
        <a:srgbClr val="F3F4F3"/>
      </a:accent6>
      <a:hlink>
        <a:srgbClr val="6D71FF"/>
      </a:hlink>
      <a:folHlink>
        <a:srgbClr val="F3384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TS_PPT Template_2" id="{B37DE22A-0327-0247-B93F-F8C7D04F810F}" vid="{D9EDA4D3-2AB9-4348-8134-C18C8AEBC8BE}"/>
    </a:ext>
  </a:extLst>
</a:theme>
</file>

<file path=ppt/theme/theme2.xml><?xml version="1.0" encoding="utf-8"?>
<a:theme xmlns:a="http://schemas.openxmlformats.org/drawingml/2006/main" name="CTS Consulting Theme">
  <a:themeElements>
    <a:clrScheme name="cts colours">
      <a:dk1>
        <a:srgbClr val="E0E0E0"/>
      </a:dk1>
      <a:lt1>
        <a:srgbClr val="1A1A1A"/>
      </a:lt1>
      <a:dk2>
        <a:srgbClr val="3FD0C9"/>
      </a:dk2>
      <a:lt2>
        <a:srgbClr val="FFFFFF"/>
      </a:lt2>
      <a:accent1>
        <a:srgbClr val="005358"/>
      </a:accent1>
      <a:accent2>
        <a:srgbClr val="6D71FF"/>
      </a:accent2>
      <a:accent3>
        <a:srgbClr val="122B82"/>
      </a:accent3>
      <a:accent4>
        <a:srgbClr val="F33844"/>
      </a:accent4>
      <a:accent5>
        <a:srgbClr val="A8052E"/>
      </a:accent5>
      <a:accent6>
        <a:srgbClr val="F3F4F3"/>
      </a:accent6>
      <a:hlink>
        <a:srgbClr val="6D71FF"/>
      </a:hlink>
      <a:folHlink>
        <a:srgbClr val="F3384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TS_PPT Template_2" id="{B37DE22A-0327-0247-B93F-F8C7D04F810F}" vid="{D6944CDE-183A-284B-9634-E049761D1257}"/>
    </a:ext>
  </a:extLst>
</a:theme>
</file>

<file path=ppt/theme/theme3.xml><?xml version="1.0" encoding="utf-8"?>
<a:theme xmlns:a="http://schemas.openxmlformats.org/drawingml/2006/main" name="CTS Production Theme">
  <a:themeElements>
    <a:clrScheme name="cts colours">
      <a:dk1>
        <a:srgbClr val="E0E0E0"/>
      </a:dk1>
      <a:lt1>
        <a:srgbClr val="1A1A1A"/>
      </a:lt1>
      <a:dk2>
        <a:srgbClr val="3FD0C9"/>
      </a:dk2>
      <a:lt2>
        <a:srgbClr val="FFFFFF"/>
      </a:lt2>
      <a:accent1>
        <a:srgbClr val="005358"/>
      </a:accent1>
      <a:accent2>
        <a:srgbClr val="6D71FF"/>
      </a:accent2>
      <a:accent3>
        <a:srgbClr val="122B82"/>
      </a:accent3>
      <a:accent4>
        <a:srgbClr val="F33844"/>
      </a:accent4>
      <a:accent5>
        <a:srgbClr val="A8052E"/>
      </a:accent5>
      <a:accent6>
        <a:srgbClr val="F3F4F3"/>
      </a:accent6>
      <a:hlink>
        <a:srgbClr val="6D71FF"/>
      </a:hlink>
      <a:folHlink>
        <a:srgbClr val="F3384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TS_PPT Template_2" id="{B37DE22A-0327-0247-B93F-F8C7D04F810F}" vid="{B1E60F1D-658F-FC49-A186-364B9D745EF3}"/>
    </a:ext>
  </a:extLst>
</a:theme>
</file>

<file path=ppt/theme/theme4.xml><?xml version="1.0" encoding="utf-8"?>
<a:theme xmlns:a="http://schemas.openxmlformats.org/drawingml/2006/main" name="CTS Support Theme">
  <a:themeElements>
    <a:clrScheme name="cts colours">
      <a:dk1>
        <a:srgbClr val="E0E0E0"/>
      </a:dk1>
      <a:lt1>
        <a:srgbClr val="1A1A1A"/>
      </a:lt1>
      <a:dk2>
        <a:srgbClr val="3FD0C9"/>
      </a:dk2>
      <a:lt2>
        <a:srgbClr val="FFFFFF"/>
      </a:lt2>
      <a:accent1>
        <a:srgbClr val="005358"/>
      </a:accent1>
      <a:accent2>
        <a:srgbClr val="6D71FF"/>
      </a:accent2>
      <a:accent3>
        <a:srgbClr val="122B82"/>
      </a:accent3>
      <a:accent4>
        <a:srgbClr val="F33844"/>
      </a:accent4>
      <a:accent5>
        <a:srgbClr val="A8052E"/>
      </a:accent5>
      <a:accent6>
        <a:srgbClr val="F3F4F3"/>
      </a:accent6>
      <a:hlink>
        <a:srgbClr val="6D71FF"/>
      </a:hlink>
      <a:folHlink>
        <a:srgbClr val="F3384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TS_PPT Template_2" id="{B37DE22A-0327-0247-B93F-F8C7D04F810F}" vid="{3F942E5A-BF89-BE41-BD54-355B25678665}"/>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CTS Theme</Template>
  <TotalTime>121</TotalTime>
  <Words>5368</Words>
  <Application>Microsoft Macintosh PowerPoint</Application>
  <PresentationFormat>Widescreen</PresentationFormat>
  <Paragraphs>519</Paragraphs>
  <Slides>44</Slides>
  <Notes>0</Notes>
  <HiddenSlides>0</HiddenSlides>
  <MMClips>0</MMClips>
  <ScaleCrop>false</ScaleCrop>
  <HeadingPairs>
    <vt:vector size="6" baseType="variant">
      <vt:variant>
        <vt:lpstr>Fonts Used</vt:lpstr>
      </vt:variant>
      <vt:variant>
        <vt:i4>2</vt:i4>
      </vt:variant>
      <vt:variant>
        <vt:lpstr>Theme</vt:lpstr>
      </vt:variant>
      <vt:variant>
        <vt:i4>4</vt:i4>
      </vt:variant>
      <vt:variant>
        <vt:lpstr>Slide Titles</vt:lpstr>
      </vt:variant>
      <vt:variant>
        <vt:i4>44</vt:i4>
      </vt:variant>
    </vt:vector>
  </HeadingPairs>
  <TitlesOfParts>
    <vt:vector size="50" baseType="lpstr">
      <vt:lpstr>Arial</vt:lpstr>
      <vt:lpstr>Calibri</vt:lpstr>
      <vt:lpstr>CTS Theme</vt:lpstr>
      <vt:lpstr>CTS Consulting Theme</vt:lpstr>
      <vt:lpstr>CTS Production Theme</vt:lpstr>
      <vt:lpstr>CTS Support Theme</vt:lpstr>
      <vt:lpstr>Presentation</vt:lpstr>
      <vt:lpstr>Today’s Agenda</vt:lpstr>
      <vt:lpstr>Our team creatively inspires businesses and each other to leverage  technology to help clients seize the opportunity of a seamless world.  Our passion and focus is on personalised services and outstanding  customer experiences. We offer complete technology services as end to end AV solutions.  Our work blends managed services, event &amp; video production,  consulting, project management and installation to foster  engagement, impact collaboration and maximise productivity. </vt:lpstr>
      <vt:lpstr>To be the most trusted partner in Audio Visual Services</vt:lpstr>
      <vt:lpstr>Heading</vt:lpstr>
      <vt:lpstr>Lorem ipsum</vt:lpstr>
      <vt:lpstr>Lorem ipsum</vt:lpstr>
      <vt:lpstr>Heading</vt:lpstr>
      <vt:lpstr>Lorem ipsum</vt:lpstr>
      <vt:lpstr>Our Team</vt:lpstr>
      <vt:lpstr>PowerPoint Presentation</vt:lpstr>
      <vt:lpstr>PowerPoint Presentation</vt:lpstr>
      <vt:lpstr>PowerPoint Presentation</vt:lpstr>
      <vt:lpstr>Thank you</vt:lpstr>
      <vt:lpstr>Presentation</vt:lpstr>
      <vt:lpstr>Today’s Agenda</vt:lpstr>
      <vt:lpstr>Do things right and be set for the future.</vt:lpstr>
      <vt:lpstr>Heading</vt:lpstr>
      <vt:lpstr>Heading</vt:lpstr>
      <vt:lpstr>Heading</vt:lpstr>
      <vt:lpstr>Heading</vt:lpstr>
      <vt:lpstr>Heading</vt:lpstr>
      <vt:lpstr>PowerPoint Presentation</vt:lpstr>
      <vt:lpstr>Thank you</vt:lpstr>
      <vt:lpstr>Presentation</vt:lpstr>
      <vt:lpstr>Today’s Agenda</vt:lpstr>
      <vt:lpstr>Delivering engaging experience for  customers</vt:lpstr>
      <vt:lpstr>Heading</vt:lpstr>
      <vt:lpstr>Heading</vt:lpstr>
      <vt:lpstr>Heading</vt:lpstr>
      <vt:lpstr>Heading</vt:lpstr>
      <vt:lpstr>Heading</vt:lpstr>
      <vt:lpstr>PowerPoint Presentation</vt:lpstr>
      <vt:lpstr>Thank you</vt:lpstr>
      <vt:lpstr>Presentation</vt:lpstr>
      <vt:lpstr>Today’s Agenda</vt:lpstr>
      <vt:lpstr>The experience and performance is everyhting</vt:lpstr>
      <vt:lpstr>Heading</vt:lpstr>
      <vt:lpstr>Heading</vt:lpstr>
      <vt:lpstr>Heading</vt:lpstr>
      <vt:lpstr>Heading</vt:lpstr>
      <vt:lpstr>Heading</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Janna Munn</dc:creator>
  <cp:lastModifiedBy>Janna Munn</cp:lastModifiedBy>
  <cp:revision>9</cp:revision>
  <dcterms:created xsi:type="dcterms:W3CDTF">2021-07-26T23:14:19Z</dcterms:created>
  <dcterms:modified xsi:type="dcterms:W3CDTF">2021-07-28T01:39:41Z</dcterms:modified>
</cp:coreProperties>
</file>