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5.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6.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7.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705" r:id="rId5"/>
    <p:sldMasterId id="2147483717" r:id="rId6"/>
    <p:sldMasterId id="2147483728" r:id="rId7"/>
    <p:sldMasterId id="2147483765" r:id="rId8"/>
    <p:sldMasterId id="2147483776" r:id="rId9"/>
    <p:sldMasterId id="2147483788" r:id="rId10"/>
    <p:sldMasterId id="2147483799" r:id="rId11"/>
  </p:sldMasterIdLst>
  <p:notesMasterIdLst>
    <p:notesMasterId r:id="rId59"/>
  </p:notesMasterIdLst>
  <p:handoutMasterIdLst>
    <p:handoutMasterId r:id="rId60"/>
  </p:handoutMasterIdLst>
  <p:sldIdLst>
    <p:sldId id="256" r:id="rId12"/>
    <p:sldId id="257" r:id="rId13"/>
    <p:sldId id="258" r:id="rId14"/>
    <p:sldId id="259" r:id="rId15"/>
    <p:sldId id="260" r:id="rId16"/>
    <p:sldId id="261" r:id="rId17"/>
    <p:sldId id="262" r:id="rId18"/>
    <p:sldId id="263" r:id="rId19"/>
    <p:sldId id="264" r:id="rId20"/>
    <p:sldId id="265" r:id="rId21"/>
    <p:sldId id="299" r:id="rId22"/>
    <p:sldId id="300" r:id="rId23"/>
    <p:sldId id="301" r:id="rId24"/>
    <p:sldId id="266" r:id="rId25"/>
    <p:sldId id="267" r:id="rId26"/>
    <p:sldId id="268" r:id="rId27"/>
    <p:sldId id="270" r:id="rId28"/>
    <p:sldId id="271" r:id="rId29"/>
    <p:sldId id="272" r:id="rId30"/>
    <p:sldId id="273" r:id="rId31"/>
    <p:sldId id="274" r:id="rId32"/>
    <p:sldId id="275" r:id="rId33"/>
    <p:sldId id="302" r:id="rId34"/>
    <p:sldId id="305" r:id="rId35"/>
    <p:sldId id="277" r:id="rId36"/>
    <p:sldId id="278" r:id="rId37"/>
    <p:sldId id="279" r:id="rId38"/>
    <p:sldId id="281" r:id="rId39"/>
    <p:sldId id="282" r:id="rId40"/>
    <p:sldId id="283" r:id="rId41"/>
    <p:sldId id="284" r:id="rId42"/>
    <p:sldId id="285" r:id="rId43"/>
    <p:sldId id="286" r:id="rId44"/>
    <p:sldId id="303" r:id="rId45"/>
    <p:sldId id="306" r:id="rId46"/>
    <p:sldId id="288" r:id="rId47"/>
    <p:sldId id="289" r:id="rId48"/>
    <p:sldId id="290" r:id="rId49"/>
    <p:sldId id="292" r:id="rId50"/>
    <p:sldId id="293" r:id="rId51"/>
    <p:sldId id="294" r:id="rId52"/>
    <p:sldId id="295" r:id="rId53"/>
    <p:sldId id="296" r:id="rId54"/>
    <p:sldId id="297" r:id="rId55"/>
    <p:sldId id="304" r:id="rId56"/>
    <p:sldId id="307" r:id="rId57"/>
    <p:sldId id="298"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TS" id="{B5F279C0-DC85-AE42-96FB-DD66DAD66DF9}">
          <p14:sldIdLst>
            <p14:sldId id="256"/>
            <p14:sldId id="257"/>
            <p14:sldId id="258"/>
            <p14:sldId id="259"/>
            <p14:sldId id="260"/>
            <p14:sldId id="261"/>
            <p14:sldId id="262"/>
            <p14:sldId id="263"/>
            <p14:sldId id="264"/>
            <p14:sldId id="265"/>
            <p14:sldId id="299"/>
            <p14:sldId id="300"/>
            <p14:sldId id="301"/>
            <p14:sldId id="266"/>
          </p14:sldIdLst>
        </p14:section>
        <p14:section name="CTS Consulting" id="{063BE471-585A-424C-9415-831D256B1F46}">
          <p14:sldIdLst>
            <p14:sldId id="267"/>
            <p14:sldId id="268"/>
            <p14:sldId id="270"/>
            <p14:sldId id="271"/>
            <p14:sldId id="272"/>
            <p14:sldId id="273"/>
            <p14:sldId id="274"/>
            <p14:sldId id="275"/>
            <p14:sldId id="302"/>
            <p14:sldId id="305"/>
            <p14:sldId id="277"/>
          </p14:sldIdLst>
        </p14:section>
        <p14:section name="CTS Production" id="{5684CCB9-54BB-784A-9E62-40F94A321C83}">
          <p14:sldIdLst>
            <p14:sldId id="278"/>
            <p14:sldId id="279"/>
            <p14:sldId id="281"/>
            <p14:sldId id="282"/>
            <p14:sldId id="283"/>
            <p14:sldId id="284"/>
            <p14:sldId id="285"/>
            <p14:sldId id="286"/>
            <p14:sldId id="303"/>
            <p14:sldId id="306"/>
            <p14:sldId id="288"/>
          </p14:sldIdLst>
        </p14:section>
        <p14:section name="CTS Support" id="{8DC4928D-2978-C345-BCA0-045E41E7B5E6}">
          <p14:sldIdLst>
            <p14:sldId id="289"/>
            <p14:sldId id="290"/>
            <p14:sldId id="292"/>
            <p14:sldId id="293"/>
            <p14:sldId id="294"/>
            <p14:sldId id="295"/>
            <p14:sldId id="296"/>
            <p14:sldId id="297"/>
            <p14:sldId id="304"/>
            <p14:sldId id="307"/>
            <p14:sldId id="29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0613"/>
    <a:srgbClr val="A0E7E3"/>
    <a:srgbClr val="F3F3F3"/>
    <a:srgbClr val="F4F4F4"/>
    <a:srgbClr val="A8052E"/>
    <a:srgbClr val="F33844"/>
    <a:srgbClr val="122B82"/>
    <a:srgbClr val="6D71FF"/>
    <a:srgbClr val="005358"/>
    <a:srgbClr val="3FD0C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9" autoAdjust="0"/>
    <p:restoredTop sz="96327"/>
  </p:normalViewPr>
  <p:slideViewPr>
    <p:cSldViewPr snapToGrid="0" snapToObjects="1" showGuides="1">
      <p:cViewPr varScale="1">
        <p:scale>
          <a:sx n="130" d="100"/>
          <a:sy n="130" d="100"/>
        </p:scale>
        <p:origin x="1968" y="86"/>
      </p:cViewPr>
      <p:guideLst/>
    </p:cSldViewPr>
  </p:slideViewPr>
  <p:notesTextViewPr>
    <p:cViewPr>
      <p:scale>
        <a:sx n="1" d="1"/>
        <a:sy n="1" d="1"/>
      </p:scale>
      <p:origin x="0" y="0"/>
    </p:cViewPr>
  </p:notesTextViewPr>
  <p:notesViewPr>
    <p:cSldViewPr snapToGrid="0" snapToObjects="1">
      <p:cViewPr varScale="1">
        <p:scale>
          <a:sx n="98" d="100"/>
          <a:sy n="98" d="100"/>
        </p:scale>
        <p:origin x="6101" y="101"/>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5" Type="http://schemas.openxmlformats.org/officeDocument/2006/relationships/slideMaster" Target="slideMasters/slideMaster2.xml"/><Relationship Id="rId61" Type="http://schemas.openxmlformats.org/officeDocument/2006/relationships/presProps" Target="presProps.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slide" Target="slides/slide40.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notesMaster" Target="notesMasters/notesMaster1.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7.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E2C4A6F-0D49-4B18-85BA-0CC3713BFF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9A04D528-4E49-4A26-97B7-A3DCC8BC28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8E204B7-28B0-4C40-BD46-0A85B72246E1}" type="datetimeFigureOut">
              <a:rPr lang="en-AU" smtClean="0"/>
              <a:t>15/11/2021</a:t>
            </a:fld>
            <a:endParaRPr lang="en-AU"/>
          </a:p>
        </p:txBody>
      </p:sp>
      <p:sp>
        <p:nvSpPr>
          <p:cNvPr id="4" name="Footer Placeholder 3">
            <a:extLst>
              <a:ext uri="{FF2B5EF4-FFF2-40B4-BE49-F238E27FC236}">
                <a16:creationId xmlns:a16="http://schemas.microsoft.com/office/drawing/2014/main" id="{404F5782-26F2-4B6F-B086-B38A370EA88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D922B550-C255-4C69-8CA9-980B1BD2D0A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7CB8131-4271-4514-A2F7-D05A68B51493}" type="slidenum">
              <a:rPr lang="en-AU" smtClean="0"/>
              <a:t>‹#›</a:t>
            </a:fld>
            <a:endParaRPr lang="en-AU"/>
          </a:p>
        </p:txBody>
      </p:sp>
    </p:spTree>
    <p:extLst>
      <p:ext uri="{BB962C8B-B14F-4D97-AF65-F5344CB8AC3E}">
        <p14:creationId xmlns:p14="http://schemas.microsoft.com/office/powerpoint/2010/main" val="5952450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C705B2-1CDA-CD48-AA3A-EF302FD7CA81}" type="datetimeFigureOut">
              <a:rPr lang="en-US" smtClean="0"/>
              <a:t>11/15/2021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C5A9AD-E915-E648-ACAA-2B2B2A739B5D}" type="slidenum">
              <a:rPr lang="en-US" smtClean="0"/>
              <a:t>‹#›</a:t>
            </a:fld>
            <a:endParaRPr lang="en-US"/>
          </a:p>
        </p:txBody>
      </p:sp>
    </p:spTree>
    <p:extLst>
      <p:ext uri="{BB962C8B-B14F-4D97-AF65-F5344CB8AC3E}">
        <p14:creationId xmlns:p14="http://schemas.microsoft.com/office/powerpoint/2010/main" val="1342092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png"/><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E65302E-DD3F-5D4C-A513-D511A9A28AE6}"/>
              </a:ext>
            </a:extLst>
          </p:cNvPr>
          <p:cNvSpPr/>
          <p:nvPr userDrawn="1"/>
        </p:nvSpPr>
        <p:spPr>
          <a:xfrm>
            <a:off x="-1" y="0"/>
            <a:ext cx="12191999" cy="685596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7" name="Picture 6">
            <a:extLst>
              <a:ext uri="{FF2B5EF4-FFF2-40B4-BE49-F238E27FC236}">
                <a16:creationId xmlns:a16="http://schemas.microsoft.com/office/drawing/2014/main" id="{81554138-B32B-6242-8B0B-1813B68A2906}"/>
              </a:ext>
            </a:extLst>
          </p:cNvPr>
          <p:cNvPicPr>
            <a:picLocks noChangeAspect="1"/>
          </p:cNvPicPr>
          <p:nvPr userDrawn="1"/>
        </p:nvPicPr>
        <p:blipFill>
          <a:blip r:embed="rId2"/>
          <a:stretch>
            <a:fillRect/>
          </a:stretch>
        </p:blipFill>
        <p:spPr>
          <a:xfrm>
            <a:off x="0" y="2032"/>
            <a:ext cx="12192000" cy="6855968"/>
          </a:xfrm>
          <a:prstGeom prst="rect">
            <a:avLst/>
          </a:prstGeom>
        </p:spPr>
      </p:pic>
      <p:pic>
        <p:nvPicPr>
          <p:cNvPr id="15" name="Picture 14">
            <a:extLst>
              <a:ext uri="{FF2B5EF4-FFF2-40B4-BE49-F238E27FC236}">
                <a16:creationId xmlns:a16="http://schemas.microsoft.com/office/drawing/2014/main" id="{63E1B146-1B0B-B24E-809B-1611E1D36841}"/>
              </a:ext>
            </a:extLst>
          </p:cNvPr>
          <p:cNvPicPr>
            <a:picLocks noChangeAspect="1"/>
          </p:cNvPicPr>
          <p:nvPr userDrawn="1"/>
        </p:nvPicPr>
        <p:blipFill>
          <a:blip r:embed="rId3"/>
          <a:stretch>
            <a:fillRect/>
          </a:stretch>
        </p:blipFill>
        <p:spPr>
          <a:xfrm>
            <a:off x="10809373" y="378728"/>
            <a:ext cx="1004321" cy="681721"/>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5" y="1076633"/>
            <a:ext cx="11166476" cy="1121080"/>
          </a:xfrm>
        </p:spPr>
        <p:txBody>
          <a:bodyPr anchor="b">
            <a:noAutofit/>
          </a:bodyPr>
          <a:lstStyle>
            <a:lvl1pPr>
              <a:defRPr sz="5000">
                <a:solidFill>
                  <a:schemeClr val="bg2"/>
                </a:solidFill>
              </a:defRPr>
            </a:lvl1pPr>
          </a:lstStyle>
          <a:p>
            <a:r>
              <a:rPr lang="en-GB" dirty="0"/>
              <a:t>Click to add Presentation Title</a:t>
            </a:r>
            <a:endParaRPr lang="en-US" dirty="0"/>
          </a:p>
        </p:txBody>
      </p:sp>
      <p:sp>
        <p:nvSpPr>
          <p:cNvPr id="18" name="Text Placeholder 17">
            <a:extLst>
              <a:ext uri="{FF2B5EF4-FFF2-40B4-BE49-F238E27FC236}">
                <a16:creationId xmlns:a16="http://schemas.microsoft.com/office/drawing/2014/main" id="{FBE02DFC-0009-DF4F-AAD6-1ADDD66850A5}"/>
              </a:ext>
            </a:extLst>
          </p:cNvPr>
          <p:cNvSpPr>
            <a:spLocks noGrp="1"/>
          </p:cNvSpPr>
          <p:nvPr>
            <p:ph type="body" sz="quarter" idx="10" hasCustomPrompt="1"/>
          </p:nvPr>
        </p:nvSpPr>
        <p:spPr>
          <a:xfrm>
            <a:off x="511174" y="2307771"/>
            <a:ext cx="11166476" cy="1036638"/>
          </a:xfrm>
        </p:spPr>
        <p:txBody>
          <a:bodyPr>
            <a:noAutofit/>
          </a:bodyPr>
          <a:lstStyle>
            <a:lvl1pPr>
              <a:defRPr sz="2000" cap="all" baseline="0">
                <a:solidFill>
                  <a:schemeClr val="bg2"/>
                </a:solidFill>
              </a:defRPr>
            </a:lvl1pPr>
          </a:lstStyle>
          <a:p>
            <a:pPr lvl="0"/>
            <a:r>
              <a:rPr lang="en-GB" dirty="0"/>
              <a:t>CLICK TO ADD SUBTITLE</a:t>
            </a:r>
          </a:p>
        </p:txBody>
      </p:sp>
    </p:spTree>
    <p:extLst>
      <p:ext uri="{BB962C8B-B14F-4D97-AF65-F5344CB8AC3E}">
        <p14:creationId xmlns:p14="http://schemas.microsoft.com/office/powerpoint/2010/main" val="38801116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ext Slide">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21D530EF-F26B-46AA-AA0D-74F23659E0CD}"/>
              </a:ext>
            </a:extLst>
          </p:cNvPr>
          <p:cNvPicPr>
            <a:picLocks noChangeAspect="1"/>
          </p:cNvPicPr>
          <p:nvPr userDrawn="1"/>
        </p:nvPicPr>
        <p:blipFill rotWithShape="1">
          <a:blip r:embed="rId2"/>
          <a:srcRect t="21720"/>
          <a:stretch/>
        </p:blipFill>
        <p:spPr>
          <a:xfrm flipH="1">
            <a:off x="5766000" y="-254941"/>
            <a:ext cx="6426000" cy="7112941"/>
          </a:xfrm>
          <a:prstGeom prst="rect">
            <a:avLst/>
          </a:prstGeom>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BC32C82A-3E8E-4EAA-B182-3257BF28DD3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bg1">
                    <a:lumMod val="50000"/>
                    <a:lumOff val="50000"/>
                  </a:schemeClr>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4680000" cy="1562221"/>
          </a:xfrm>
        </p:spPr>
        <p:txBody>
          <a:bodyPr>
            <a:noAutofit/>
          </a:bodyPr>
          <a:lstStyle>
            <a:lvl1pPr>
              <a:defRPr sz="1800"/>
            </a:lvl1pPr>
            <a:lvl2pPr>
              <a:defRPr sz="1800"/>
            </a:lvl2pPr>
            <a:lvl3pPr>
              <a:defRPr sz="1600"/>
            </a:lvl3pPr>
            <a:lvl4pPr>
              <a:defRPr sz="1400"/>
            </a:lvl4pPr>
            <a:lvl5pPr>
              <a:defRPr sz="1400"/>
            </a:lvl5pPr>
          </a:lstStyle>
          <a:p>
            <a:pPr lvl="0"/>
            <a:r>
              <a:rPr lang="en-US"/>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975904"/>
            <a:ext cx="3667286" cy="2393145"/>
          </a:xfrm>
        </p:spPr>
        <p:txBody>
          <a:bodyPr>
            <a:noAutofit/>
          </a:bodyPr>
          <a:lstStyle>
            <a:lvl1pPr>
              <a:defRPr sz="1400"/>
            </a:lvl1pPr>
            <a:lvl2pPr>
              <a:defRPr sz="1800"/>
            </a:lvl2pPr>
            <a:lvl3pPr>
              <a:defRPr sz="1600"/>
            </a:lvl3pPr>
            <a:lvl4pPr>
              <a:defRPr sz="1400"/>
            </a:lvl4pPr>
            <a:lvl5pPr>
              <a:defRPr sz="1400"/>
            </a:lvl5pPr>
          </a:lstStyle>
          <a:p>
            <a:pPr lvl="0"/>
            <a:r>
              <a:rPr lang="en-US"/>
              <a:t>Click to edit Master text styles</a:t>
            </a:r>
          </a:p>
        </p:txBody>
      </p:sp>
      <p:sp>
        <p:nvSpPr>
          <p:cNvPr id="14" name="Text Placeholder 12">
            <a:extLst>
              <a:ext uri="{FF2B5EF4-FFF2-40B4-BE49-F238E27FC236}">
                <a16:creationId xmlns:a16="http://schemas.microsoft.com/office/drawing/2014/main" id="{C43AE590-B5CE-7644-A9F9-2BE8DD19365C}"/>
              </a:ext>
            </a:extLst>
          </p:cNvPr>
          <p:cNvSpPr>
            <a:spLocks noGrp="1"/>
          </p:cNvSpPr>
          <p:nvPr>
            <p:ph type="body" sz="quarter" idx="15"/>
          </p:nvPr>
        </p:nvSpPr>
        <p:spPr>
          <a:xfrm>
            <a:off x="4330820" y="3970118"/>
            <a:ext cx="36672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bg1">
                    <a:lumMod val="50000"/>
                    <a:lumOff val="50000"/>
                  </a:schemeClr>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edit Master text styles</a:t>
            </a:r>
          </a:p>
        </p:txBody>
      </p:sp>
      <p:sp>
        <p:nvSpPr>
          <p:cNvPr id="15" name="Text Placeholder 18">
            <a:extLst>
              <a:ext uri="{FF2B5EF4-FFF2-40B4-BE49-F238E27FC236}">
                <a16:creationId xmlns:a16="http://schemas.microsoft.com/office/drawing/2014/main" id="{9736CF95-6E7A-2242-B8D4-C8D020AFD4E7}"/>
              </a:ext>
            </a:extLst>
          </p:cNvPr>
          <p:cNvSpPr>
            <a:spLocks noGrp="1"/>
          </p:cNvSpPr>
          <p:nvPr>
            <p:ph type="body" sz="quarter" idx="17" hasCustomPrompt="1"/>
          </p:nvPr>
        </p:nvSpPr>
        <p:spPr>
          <a:xfrm>
            <a:off x="4330820" y="4201251"/>
            <a:ext cx="3667286" cy="2167799"/>
          </a:xfrm>
        </p:spPr>
        <p:txBody>
          <a:bodyPr>
            <a:noAutofit/>
          </a:bodyPr>
          <a:lstStyle>
            <a:lvl2pPr marL="182563" indent="-174625">
              <a:spcBef>
                <a:spcPts val="200"/>
              </a:spcBef>
              <a:tabLst/>
              <a:defRPr sz="1400"/>
            </a:lvl2pPr>
          </a:lstStyle>
          <a:p>
            <a:pPr lvl="1"/>
            <a:r>
              <a:rPr lang="en-GB" dirty="0"/>
              <a:t>Bulleted text</a:t>
            </a:r>
          </a:p>
        </p:txBody>
      </p:sp>
      <p:sp>
        <p:nvSpPr>
          <p:cNvPr id="17" name="Slide Number Placeholder 6">
            <a:extLst>
              <a:ext uri="{FF2B5EF4-FFF2-40B4-BE49-F238E27FC236}">
                <a16:creationId xmlns:a16="http://schemas.microsoft.com/office/drawing/2014/main" id="{95D5C499-BA6B-D44F-B895-287A274EF05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pic>
        <p:nvPicPr>
          <p:cNvPr id="12" name="Picture 11" descr="Logo, company name&#10;&#10;Description automatically generated">
            <a:extLst>
              <a:ext uri="{FF2B5EF4-FFF2-40B4-BE49-F238E27FC236}">
                <a16:creationId xmlns:a16="http://schemas.microsoft.com/office/drawing/2014/main" id="{B7D485F9-BECA-4AD3-9F0D-CCB0149F0EFF}"/>
              </a:ext>
            </a:extLst>
          </p:cNvPr>
          <p:cNvPicPr>
            <a:picLocks noChangeAspect="1"/>
          </p:cNvPicPr>
          <p:nvPr userDrawn="1"/>
        </p:nvPicPr>
        <p:blipFill>
          <a:blip r:embed="rId3"/>
          <a:stretch>
            <a:fillRect/>
          </a:stretch>
        </p:blipFill>
        <p:spPr>
          <a:xfrm>
            <a:off x="10878149" y="268126"/>
            <a:ext cx="1007305" cy="684704"/>
          </a:xfrm>
          <a:prstGeom prst="rect">
            <a:avLst/>
          </a:prstGeom>
        </p:spPr>
      </p:pic>
      <p:sp>
        <p:nvSpPr>
          <p:cNvPr id="18" name="Rectangle 17">
            <a:extLst>
              <a:ext uri="{FF2B5EF4-FFF2-40B4-BE49-F238E27FC236}">
                <a16:creationId xmlns:a16="http://schemas.microsoft.com/office/drawing/2014/main" id="{A0832CE8-F899-4B24-B122-770F17E29343}"/>
              </a:ext>
            </a:extLst>
          </p:cNvPr>
          <p:cNvSpPr/>
          <p:nvPr userDrawn="1"/>
        </p:nvSpPr>
        <p:spPr>
          <a:xfrm rot="5400000">
            <a:off x="-3353400" y="3365758"/>
            <a:ext cx="6857999" cy="151200"/>
          </a:xfrm>
          <a:prstGeom prst="rect">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AU" sz="2439"/>
          </a:p>
        </p:txBody>
      </p:sp>
    </p:spTree>
    <p:extLst>
      <p:ext uri="{BB962C8B-B14F-4D97-AF65-F5344CB8AC3E}">
        <p14:creationId xmlns:p14="http://schemas.microsoft.com/office/powerpoint/2010/main" val="392322916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66AE71-BB32-4B4F-B1F4-34F5BCE23594}"/>
              </a:ext>
            </a:extLst>
          </p:cNvPr>
          <p:cNvPicPr>
            <a:picLocks noChangeAspect="1"/>
          </p:cNvPicPr>
          <p:nvPr userDrawn="1"/>
        </p:nvPicPr>
        <p:blipFill>
          <a:blip r:embed="rId2"/>
          <a:stretch>
            <a:fillRect/>
          </a:stretch>
        </p:blipFill>
        <p:spPr>
          <a:xfrm>
            <a:off x="0" y="2032"/>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4" y="413564"/>
            <a:ext cx="11295063" cy="1121080"/>
          </a:xfrm>
        </p:spPr>
        <p:txBody>
          <a:bodyPr anchor="t">
            <a:noAutofit/>
          </a:bodyPr>
          <a:lstStyle>
            <a:lvl1pPr>
              <a:defRPr sz="6600">
                <a:solidFill>
                  <a:schemeClr val="bg1"/>
                </a:solidFill>
              </a:defRPr>
            </a:lvl1pPr>
          </a:lstStyle>
          <a:p>
            <a:r>
              <a:rPr lang="en-GB" dirty="0"/>
              <a:t>Click to add text</a:t>
            </a:r>
            <a:endParaRPr lang="en-US" dirty="0"/>
          </a:p>
        </p:txBody>
      </p:sp>
      <p:sp>
        <p:nvSpPr>
          <p:cNvPr id="4" name="Date Placeholder 3">
            <a:extLst>
              <a:ext uri="{FF2B5EF4-FFF2-40B4-BE49-F238E27FC236}">
                <a16:creationId xmlns:a16="http://schemas.microsoft.com/office/drawing/2014/main" id="{E77C43DF-2DF5-984C-8C82-D520170FFCAA}"/>
              </a:ext>
            </a:extLst>
          </p:cNvPr>
          <p:cNvSpPr>
            <a:spLocks noGrp="1"/>
          </p:cNvSpPr>
          <p:nvPr>
            <p:ph type="dt" sz="half" idx="10"/>
          </p:nvPr>
        </p:nvSpPr>
        <p:spPr/>
        <p:txBody>
          <a:bodyPr>
            <a:noAutofit/>
          </a:bodyPr>
          <a:lstStyle>
            <a:lvl1pPr>
              <a:defRPr>
                <a:solidFill>
                  <a:schemeClr val="bg2"/>
                </a:solidFill>
              </a:defRPr>
            </a:lvl1pPr>
          </a:lstStyle>
          <a:p>
            <a:fld id="{998C7097-34BD-A34A-BE8C-2C9B544DEB12}" type="datetime4">
              <a:rPr lang="en-AU" smtClean="0"/>
              <a:pPr/>
              <a:t>15 November 2021</a:t>
            </a:fld>
            <a:endParaRPr lang="en-US" dirty="0"/>
          </a:p>
        </p:txBody>
      </p:sp>
      <p:sp>
        <p:nvSpPr>
          <p:cNvPr id="5" name="Footer Placeholder 4">
            <a:extLst>
              <a:ext uri="{FF2B5EF4-FFF2-40B4-BE49-F238E27FC236}">
                <a16:creationId xmlns:a16="http://schemas.microsoft.com/office/drawing/2014/main" id="{37A9D714-804D-2E41-B1CB-752B40693D74}"/>
              </a:ext>
            </a:extLst>
          </p:cNvPr>
          <p:cNvSpPr>
            <a:spLocks noGrp="1"/>
          </p:cNvSpPr>
          <p:nvPr>
            <p:ph type="ftr" sz="quarter" idx="11"/>
          </p:nvPr>
        </p:nvSpPr>
        <p:spPr/>
        <p:txBody>
          <a:bodyPr>
            <a:noAutofit/>
          </a:bodyPr>
          <a:lstStyle>
            <a:lvl1pPr>
              <a:defRPr>
                <a:solidFill>
                  <a:schemeClr val="bg2"/>
                </a:solidFill>
              </a:defRPr>
            </a:lvl1pPr>
          </a:lstStyle>
          <a:p>
            <a:r>
              <a:rPr lang="en-US"/>
              <a:t>CTS Presentation</a:t>
            </a:r>
            <a:endParaRPr lang="en-US" dirty="0"/>
          </a:p>
        </p:txBody>
      </p:sp>
      <p:sp>
        <p:nvSpPr>
          <p:cNvPr id="11" name="Slide Number Placeholder 6">
            <a:extLst>
              <a:ext uri="{FF2B5EF4-FFF2-40B4-BE49-F238E27FC236}">
                <a16:creationId xmlns:a16="http://schemas.microsoft.com/office/drawing/2014/main" id="{50AB747D-14EB-804D-B5AA-61F052F37A36}"/>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2"/>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169354057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DD06446A-5AF7-8D4A-804A-CA5ECF2F19B6}"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Agenda Title Goes Here</a:t>
            </a:r>
            <a:endParaRPr lang="en-US" dirty="0"/>
          </a:p>
        </p:txBody>
      </p:sp>
      <p:sp>
        <p:nvSpPr>
          <p:cNvPr id="12" name="Text Placeholder 11">
            <a:extLst>
              <a:ext uri="{FF2B5EF4-FFF2-40B4-BE49-F238E27FC236}">
                <a16:creationId xmlns:a16="http://schemas.microsoft.com/office/drawing/2014/main" id="{ADD54EBE-0B94-574C-98CD-CDB428B0FE03}"/>
              </a:ext>
            </a:extLst>
          </p:cNvPr>
          <p:cNvSpPr>
            <a:spLocks noGrp="1"/>
          </p:cNvSpPr>
          <p:nvPr>
            <p:ph type="body" sz="quarter" idx="12" hasCustomPrompt="1"/>
          </p:nvPr>
        </p:nvSpPr>
        <p:spPr>
          <a:xfrm>
            <a:off x="511175" y="1634833"/>
            <a:ext cx="11295063" cy="4734217"/>
          </a:xfrm>
        </p:spPr>
        <p:txBody>
          <a:bodyPr>
            <a:noAutofit/>
          </a:bodyPr>
          <a:lstStyle>
            <a:lvl1pPr marL="0" indent="0">
              <a:spcBef>
                <a:spcPts val="400"/>
              </a:spcBef>
              <a:buNone/>
              <a:tabLst>
                <a:tab pos="965200" algn="l"/>
              </a:tabLst>
              <a:defRPr sz="3500"/>
            </a:lvl1pPr>
          </a:lstStyle>
          <a:p>
            <a:pPr lvl="0"/>
            <a:r>
              <a:rPr lang="en-GB" dirty="0"/>
              <a:t>01 	Lorem ipsum</a:t>
            </a:r>
          </a:p>
          <a:p>
            <a:pPr lvl="0"/>
            <a:r>
              <a:rPr lang="en-GB" dirty="0"/>
              <a:t>02	Lorem ipsum</a:t>
            </a:r>
          </a:p>
          <a:p>
            <a:pPr lvl="0"/>
            <a:r>
              <a:rPr lang="en-GB" dirty="0"/>
              <a:t>03 	Lorem ipsum</a:t>
            </a:r>
          </a:p>
          <a:p>
            <a:pPr lvl="0"/>
            <a:r>
              <a:rPr lang="en-GB" dirty="0"/>
              <a:t>04 	Lorem ipsum</a:t>
            </a:r>
            <a:endParaRPr lang="en-US" dirty="0"/>
          </a:p>
          <a:p>
            <a:pPr lvl="0"/>
            <a:r>
              <a:rPr lang="en-GB" dirty="0"/>
              <a:t>05 	Lorem ipsum</a:t>
            </a:r>
          </a:p>
          <a:p>
            <a:pPr lvl="0"/>
            <a:r>
              <a:rPr lang="en-GB" dirty="0"/>
              <a:t>06 	Lorem ipsum</a:t>
            </a:r>
            <a:endParaRPr lang="en-US" dirty="0"/>
          </a:p>
          <a:p>
            <a:pPr lvl="0"/>
            <a:endParaRPr lang="en-US" dirty="0"/>
          </a:p>
        </p:txBody>
      </p:sp>
    </p:spTree>
    <p:extLst>
      <p:ext uri="{BB962C8B-B14F-4D97-AF65-F5344CB8AC3E}">
        <p14:creationId xmlns:p14="http://schemas.microsoft.com/office/powerpoint/2010/main" val="221550679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E7036CE-5BCA-C848-B54E-531EA8E13C24}"/>
              </a:ext>
            </a:extLst>
          </p:cNvPr>
          <p:cNvSpPr>
            <a:spLocks noGrp="1"/>
          </p:cNvSpPr>
          <p:nvPr>
            <p:ph type="pic" sz="quarter" idx="12" hasCustomPrompt="1"/>
          </p:nvPr>
        </p:nvSpPr>
        <p:spPr>
          <a:xfrm>
            <a:off x="0" y="0"/>
            <a:ext cx="12192000"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DD06446A-5AF7-8D4A-804A-CA5ECF2F19B6}"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Click to Add Text</a:t>
            </a:r>
            <a:endParaRPr lang="en-US" dirty="0"/>
          </a:p>
        </p:txBody>
      </p:sp>
      <p:sp>
        <p:nvSpPr>
          <p:cNvPr id="11" name="Text Placeholder 10">
            <a:extLst>
              <a:ext uri="{FF2B5EF4-FFF2-40B4-BE49-F238E27FC236}">
                <a16:creationId xmlns:a16="http://schemas.microsoft.com/office/drawing/2014/main" id="{65EE74AC-3068-6B43-A5F9-2AE0AC0DD550}"/>
              </a:ext>
            </a:extLst>
          </p:cNvPr>
          <p:cNvSpPr>
            <a:spLocks noGrp="1"/>
          </p:cNvSpPr>
          <p:nvPr>
            <p:ph type="body" sz="quarter" idx="13"/>
          </p:nvPr>
        </p:nvSpPr>
        <p:spPr>
          <a:xfrm>
            <a:off x="511174" y="4877522"/>
            <a:ext cx="11295063" cy="1024514"/>
          </a:xfrm>
        </p:spPr>
        <p:txBody>
          <a:bodyPr>
            <a:noAutofit/>
          </a:bodyPr>
          <a:lstStyle>
            <a:lvl1pPr>
              <a:spcBef>
                <a:spcPts val="600"/>
              </a:spcBef>
              <a:defRPr sz="1600">
                <a:solidFill>
                  <a:schemeClr val="bg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spTree>
    <p:extLst>
      <p:ext uri="{BB962C8B-B14F-4D97-AF65-F5344CB8AC3E}">
        <p14:creationId xmlns:p14="http://schemas.microsoft.com/office/powerpoint/2010/main" val="346728966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Image on Righ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5449787" cy="482252"/>
          </a:xfrm>
        </p:spPr>
        <p:txBody>
          <a:bodyPr>
            <a:noAutofit/>
          </a:bodyPr>
          <a:lstStyle>
            <a:lvl1pPr>
              <a:defRPr sz="3600">
                <a:solidFill>
                  <a:schemeClr val="accent4"/>
                </a:solidFill>
              </a:defRPr>
            </a:lvl1pPr>
          </a:lstStyle>
          <a:p>
            <a:r>
              <a:rPr lang="en-GB" dirty="0"/>
              <a:t>Title Goes Here</a:t>
            </a:r>
            <a:endParaRPr lang="en-US" dirty="0"/>
          </a:p>
        </p:txBody>
      </p:sp>
      <p:sp>
        <p:nvSpPr>
          <p:cNvPr id="9" name="Picture Placeholder 4">
            <a:extLst>
              <a:ext uri="{FF2B5EF4-FFF2-40B4-BE49-F238E27FC236}">
                <a16:creationId xmlns:a16="http://schemas.microsoft.com/office/drawing/2014/main" id="{624EB81A-8C5D-204E-8D70-D3552702787E}"/>
              </a:ext>
            </a:extLst>
          </p:cNvPr>
          <p:cNvSpPr>
            <a:spLocks noGrp="1"/>
          </p:cNvSpPr>
          <p:nvPr>
            <p:ph type="pic" sz="quarter" idx="12" hasCustomPrompt="1"/>
          </p:nvPr>
        </p:nvSpPr>
        <p:spPr>
          <a:xfrm>
            <a:off x="6192456" y="0"/>
            <a:ext cx="5999544"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5449787" cy="269927"/>
          </a:xfrm>
        </p:spPr>
        <p:txBody>
          <a:bodyPr>
            <a:noAutofit/>
          </a:bodyPr>
          <a:lstStyle>
            <a:lvl1pPr>
              <a:defRPr sz="1600">
                <a:solidFill>
                  <a:schemeClr val="accent5"/>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449785"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5"/>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5449786" cy="1435259"/>
          </a:xfrm>
        </p:spPr>
        <p:txBody>
          <a:bodyPr>
            <a:noAutofit/>
          </a:bodyPr>
          <a:lstStyle>
            <a:lvl2pPr marL="182563" indent="-174625">
              <a:spcBef>
                <a:spcPts val="200"/>
              </a:spcBef>
              <a:tabLst/>
              <a:defRPr sz="1400"/>
            </a:lvl2pPr>
          </a:lstStyle>
          <a:p>
            <a:pPr lvl="1"/>
            <a:r>
              <a:rPr lang="en-GB" dirty="0"/>
              <a:t>Bulleted text</a:t>
            </a:r>
          </a:p>
        </p:txBody>
      </p:sp>
      <p:sp>
        <p:nvSpPr>
          <p:cNvPr id="20" name="Text Placeholder 12">
            <a:extLst>
              <a:ext uri="{FF2B5EF4-FFF2-40B4-BE49-F238E27FC236}">
                <a16:creationId xmlns:a16="http://schemas.microsoft.com/office/drawing/2014/main" id="{9D2F89D1-125D-4045-870D-1375FB170471}"/>
              </a:ext>
            </a:extLst>
          </p:cNvPr>
          <p:cNvSpPr>
            <a:spLocks noGrp="1"/>
          </p:cNvSpPr>
          <p:nvPr>
            <p:ph type="body" sz="quarter" idx="17"/>
          </p:nvPr>
        </p:nvSpPr>
        <p:spPr>
          <a:xfrm>
            <a:off x="511175" y="5394164"/>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5"/>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21" name="Text Placeholder 18">
            <a:extLst>
              <a:ext uri="{FF2B5EF4-FFF2-40B4-BE49-F238E27FC236}">
                <a16:creationId xmlns:a16="http://schemas.microsoft.com/office/drawing/2014/main" id="{EFE528E0-E774-BE45-82D0-DC59AE7D4D13}"/>
              </a:ext>
            </a:extLst>
          </p:cNvPr>
          <p:cNvSpPr>
            <a:spLocks noGrp="1"/>
          </p:cNvSpPr>
          <p:nvPr>
            <p:ph type="body" sz="quarter" idx="18" hasCustomPrompt="1"/>
          </p:nvPr>
        </p:nvSpPr>
        <p:spPr>
          <a:xfrm>
            <a:off x="511175" y="5625297"/>
            <a:ext cx="5449786" cy="743753"/>
          </a:xfrm>
        </p:spPr>
        <p:txBody>
          <a:bodyPr>
            <a:noAutofit/>
          </a:bodyPr>
          <a:lstStyle>
            <a:lvl2pPr marL="182563" indent="-174625">
              <a:spcBef>
                <a:spcPts val="200"/>
              </a:spcBef>
              <a:tabLst/>
              <a:defRPr sz="1400"/>
            </a:lvl2pPr>
          </a:lstStyle>
          <a:p>
            <a:pPr lvl="1"/>
            <a:r>
              <a:rPr lang="en-GB" dirty="0"/>
              <a:t>Bulleted text</a:t>
            </a:r>
          </a:p>
        </p:txBody>
      </p:sp>
    </p:spTree>
    <p:extLst>
      <p:ext uri="{BB962C8B-B14F-4D97-AF65-F5344CB8AC3E}">
        <p14:creationId xmlns:p14="http://schemas.microsoft.com/office/powerpoint/2010/main" val="350839180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4"/>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5"/>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Text Placeholder 11">
            <a:extLst>
              <a:ext uri="{FF2B5EF4-FFF2-40B4-BE49-F238E27FC236}">
                <a16:creationId xmlns:a16="http://schemas.microsoft.com/office/drawing/2014/main" id="{FC9C9568-AD46-3048-B598-EA0F750AB7A7}"/>
              </a:ext>
            </a:extLst>
          </p:cNvPr>
          <p:cNvSpPr>
            <a:spLocks noGrp="1"/>
          </p:cNvSpPr>
          <p:nvPr>
            <p:ph type="body" sz="quarter" idx="15" hasCustomPrompt="1"/>
          </p:nvPr>
        </p:nvSpPr>
        <p:spPr>
          <a:xfrm>
            <a:off x="8218025" y="1632392"/>
            <a:ext cx="3588213" cy="4736657"/>
          </a:xfrm>
          <a:solidFill>
            <a:schemeClr val="accent4">
              <a:lumMod val="20000"/>
              <a:lumOff val="80000"/>
            </a:schemeClr>
          </a:solidFill>
        </p:spPr>
        <p:txBody>
          <a:bodyPr lIns="108000" tIns="251999" rIns="108000" bIns="108000">
            <a:noAutofit/>
          </a:bodyPr>
          <a:lstStyle>
            <a:lvl1pPr>
              <a:defRPr sz="2800">
                <a:solidFill>
                  <a:schemeClr val="accent5"/>
                </a:solidFill>
              </a:defRPr>
            </a:lvl1pPr>
          </a:lstStyle>
          <a:p>
            <a:pPr lvl="0"/>
            <a:r>
              <a:rPr lang="en-GB" dirty="0"/>
              <a:t>“Click to add Quote”</a:t>
            </a:r>
            <a:endParaRPr lang="en-US" dirty="0"/>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032928"/>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A507962B-C7AF-CE47-95DA-8118B3F1BF29}"/>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252968002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4"/>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5"/>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4680000" cy="1562221"/>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975904"/>
            <a:ext cx="3667286" cy="2393145"/>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4" name="Text Placeholder 12">
            <a:extLst>
              <a:ext uri="{FF2B5EF4-FFF2-40B4-BE49-F238E27FC236}">
                <a16:creationId xmlns:a16="http://schemas.microsoft.com/office/drawing/2014/main" id="{C43AE590-B5CE-7644-A9F9-2BE8DD19365C}"/>
              </a:ext>
            </a:extLst>
          </p:cNvPr>
          <p:cNvSpPr>
            <a:spLocks noGrp="1"/>
          </p:cNvSpPr>
          <p:nvPr>
            <p:ph type="body" sz="quarter" idx="15"/>
          </p:nvPr>
        </p:nvSpPr>
        <p:spPr>
          <a:xfrm>
            <a:off x="4330820" y="3970118"/>
            <a:ext cx="36672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5"/>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5" name="Text Placeholder 18">
            <a:extLst>
              <a:ext uri="{FF2B5EF4-FFF2-40B4-BE49-F238E27FC236}">
                <a16:creationId xmlns:a16="http://schemas.microsoft.com/office/drawing/2014/main" id="{9736CF95-6E7A-2242-B8D4-C8D020AFD4E7}"/>
              </a:ext>
            </a:extLst>
          </p:cNvPr>
          <p:cNvSpPr>
            <a:spLocks noGrp="1"/>
          </p:cNvSpPr>
          <p:nvPr>
            <p:ph type="body" sz="quarter" idx="17" hasCustomPrompt="1"/>
          </p:nvPr>
        </p:nvSpPr>
        <p:spPr>
          <a:xfrm>
            <a:off x="4330820" y="4201251"/>
            <a:ext cx="3667286" cy="2167799"/>
          </a:xfrm>
        </p:spPr>
        <p:txBody>
          <a:bodyPr>
            <a:noAutofit/>
          </a:bodyPr>
          <a:lstStyle>
            <a:lvl2pPr marL="182563" indent="-174625">
              <a:spcBef>
                <a:spcPts val="200"/>
              </a:spcBef>
              <a:tabLst/>
              <a:defRPr sz="1400"/>
            </a:lvl2pPr>
          </a:lstStyle>
          <a:p>
            <a:pPr lvl="1"/>
            <a:r>
              <a:rPr lang="en-GB" dirty="0"/>
              <a:t>Bulleted text</a:t>
            </a:r>
          </a:p>
        </p:txBody>
      </p:sp>
      <p:sp>
        <p:nvSpPr>
          <p:cNvPr id="12" name="Slide Number Placeholder 6">
            <a:extLst>
              <a:ext uri="{FF2B5EF4-FFF2-40B4-BE49-F238E27FC236}">
                <a16:creationId xmlns:a16="http://schemas.microsoft.com/office/drawing/2014/main" id="{886CC9D5-F86F-864D-93EA-A53B59085D1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44838008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38C8CE1-0429-7C4F-B88A-DC4825A0CAC4}"/>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4"/>
                </a:solidFill>
              </a:defRPr>
            </a:lvl1pPr>
          </a:lstStyle>
          <a:p>
            <a:r>
              <a:rPr lang="en-GB" dirty="0"/>
              <a:t>Title Goes Here</a:t>
            </a:r>
            <a:endParaRPr lang="en-US" dirty="0"/>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3401068"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0" name="Content Placeholder 9">
            <a:extLst>
              <a:ext uri="{FF2B5EF4-FFF2-40B4-BE49-F238E27FC236}">
                <a16:creationId xmlns:a16="http://schemas.microsoft.com/office/drawing/2014/main" id="{26A0DE12-EEE1-D749-9E38-84A2C4628ACA}"/>
              </a:ext>
            </a:extLst>
          </p:cNvPr>
          <p:cNvSpPr>
            <a:spLocks noGrp="1"/>
          </p:cNvSpPr>
          <p:nvPr>
            <p:ph sz="quarter" idx="15"/>
          </p:nvPr>
        </p:nvSpPr>
        <p:spPr>
          <a:xfrm>
            <a:off x="4363656" y="1632391"/>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7" name="Content Placeholder 9">
            <a:extLst>
              <a:ext uri="{FF2B5EF4-FFF2-40B4-BE49-F238E27FC236}">
                <a16:creationId xmlns:a16="http://schemas.microsoft.com/office/drawing/2014/main" id="{7B12B459-2655-AE42-AB77-A9542F371A3E}"/>
              </a:ext>
            </a:extLst>
          </p:cNvPr>
          <p:cNvSpPr>
            <a:spLocks noGrp="1"/>
          </p:cNvSpPr>
          <p:nvPr>
            <p:ph sz="quarter" idx="16"/>
          </p:nvPr>
        </p:nvSpPr>
        <p:spPr>
          <a:xfrm>
            <a:off x="4363656" y="4005202"/>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Slide Number Placeholder 6">
            <a:extLst>
              <a:ext uri="{FF2B5EF4-FFF2-40B4-BE49-F238E27FC236}">
                <a16:creationId xmlns:a16="http://schemas.microsoft.com/office/drawing/2014/main" id="{1D4BA13C-CFFE-724C-B650-4F66CE00A9BA}"/>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301115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C988FB1-72DF-6140-9FD5-D38CB17D815C}"/>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11295063" cy="482252"/>
          </a:xfrm>
        </p:spPr>
        <p:txBody>
          <a:bodyPr>
            <a:noAutofit/>
          </a:bodyPr>
          <a:lstStyle>
            <a:lvl1pPr>
              <a:defRPr sz="3600">
                <a:solidFill>
                  <a:schemeClr val="accent4"/>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11295063" cy="269927"/>
          </a:xfrm>
        </p:spPr>
        <p:txBody>
          <a:bodyPr>
            <a:noAutofit/>
          </a:bodyPr>
          <a:lstStyle>
            <a:lvl1pPr>
              <a:defRPr sz="1600">
                <a:solidFill>
                  <a:schemeClr val="accent5"/>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6" y="1632392"/>
            <a:ext cx="3678860"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3678859"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5"/>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3678860" cy="2479955"/>
          </a:xfrm>
        </p:spPr>
        <p:txBody>
          <a:bodyPr>
            <a:noAutofit/>
          </a:bodyPr>
          <a:lstStyle>
            <a:lvl2pPr marL="182563" indent="-174625">
              <a:spcBef>
                <a:spcPts val="200"/>
              </a:spcBef>
              <a:tabLst/>
              <a:defRPr sz="1400"/>
            </a:lvl2pPr>
          </a:lstStyle>
          <a:p>
            <a:pPr lvl="1"/>
            <a:r>
              <a:rPr lang="en-GB" dirty="0"/>
              <a:t>Bulleted text</a:t>
            </a:r>
          </a:p>
        </p:txBody>
      </p:sp>
      <p:sp>
        <p:nvSpPr>
          <p:cNvPr id="15" name="Content Placeholder 9">
            <a:extLst>
              <a:ext uri="{FF2B5EF4-FFF2-40B4-BE49-F238E27FC236}">
                <a16:creationId xmlns:a16="http://schemas.microsoft.com/office/drawing/2014/main" id="{02FFB58E-60B9-D34F-9501-E6858D71E312}"/>
              </a:ext>
            </a:extLst>
          </p:cNvPr>
          <p:cNvSpPr>
            <a:spLocks noGrp="1"/>
          </p:cNvSpPr>
          <p:nvPr>
            <p:ph sz="quarter" idx="17"/>
          </p:nvPr>
        </p:nvSpPr>
        <p:spPr>
          <a:xfrm>
            <a:off x="4363656" y="1632390"/>
            <a:ext cx="7442582"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Slide Number Placeholder 6">
            <a:extLst>
              <a:ext uri="{FF2B5EF4-FFF2-40B4-BE49-F238E27FC236}">
                <a16:creationId xmlns:a16="http://schemas.microsoft.com/office/drawing/2014/main" id="{E3C68D9F-570F-3547-8BFC-DB63D9E3EEFB}"/>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352214687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19A32D8-934E-9944-B897-46C3D7C7D8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3" name="Picture 12">
            <a:extLst>
              <a:ext uri="{FF2B5EF4-FFF2-40B4-BE49-F238E27FC236}">
                <a16:creationId xmlns:a16="http://schemas.microsoft.com/office/drawing/2014/main" id="{0B4E2917-9E71-AC4A-8D38-EB365367ECA0}"/>
              </a:ext>
            </a:extLst>
          </p:cNvPr>
          <p:cNvPicPr>
            <a:picLocks noChangeAspect="1"/>
          </p:cNvPicPr>
          <p:nvPr userDrawn="1"/>
        </p:nvPicPr>
        <p:blipFill>
          <a:blip r:embed="rId2"/>
          <a:stretch>
            <a:fillRect/>
          </a:stretch>
        </p:blipFill>
        <p:spPr>
          <a:xfrm flipH="1">
            <a:off x="7908040" y="798650"/>
            <a:ext cx="4283960" cy="6059350"/>
          </a:xfrm>
          <a:prstGeom prst="rect">
            <a:avLst/>
          </a:prstGeom>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lvl1pPr>
              <a:defRPr>
                <a:solidFill>
                  <a:schemeClr val="tx1"/>
                </a:solidFill>
              </a:defRPr>
            </a:lvl1pPr>
          </a:lstStyle>
          <a:p>
            <a:fld id="{314D1EEF-E6CF-E74F-9DEF-C15B1286F8F1}" type="datetime4">
              <a:rPr lang="en-AU" smtClean="0"/>
              <a:pPr/>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lvl1pPr>
              <a:defRPr>
                <a:solidFill>
                  <a:schemeClr val="tx1"/>
                </a:solidFill>
              </a:defRPr>
            </a:lvl1p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tx1"/>
                </a:solidFill>
              </a:defRPr>
            </a:lvl1pPr>
          </a:lstStyle>
          <a:p>
            <a:fld id="{B48947D2-3440-F445-B42F-D8A3DD5A68BB}" type="slidenum">
              <a:rPr lang="en-US" smtClean="0"/>
              <a:pPr/>
              <a:t>‹#›</a:t>
            </a:fld>
            <a:endParaRPr lang="en-US" dirty="0"/>
          </a:p>
        </p:txBody>
      </p:sp>
      <p:sp>
        <p:nvSpPr>
          <p:cNvPr id="5" name="Title 4">
            <a:extLst>
              <a:ext uri="{FF2B5EF4-FFF2-40B4-BE49-F238E27FC236}">
                <a16:creationId xmlns:a16="http://schemas.microsoft.com/office/drawing/2014/main" id="{08CCED5E-CBF8-214A-87C4-37FB0BD4AE02}"/>
              </a:ext>
            </a:extLst>
          </p:cNvPr>
          <p:cNvSpPr>
            <a:spLocks noGrp="1"/>
          </p:cNvSpPr>
          <p:nvPr>
            <p:ph type="title"/>
          </p:nvPr>
        </p:nvSpPr>
        <p:spPr/>
        <p:txBody>
          <a:bodyPr>
            <a:noAutofit/>
          </a:bodyPr>
          <a:lstStyle>
            <a:lvl1pPr>
              <a:defRPr sz="4000">
                <a:solidFill>
                  <a:schemeClr val="bg2"/>
                </a:solidFill>
              </a:defRPr>
            </a:lvl1pPr>
          </a:lstStyle>
          <a:p>
            <a:r>
              <a:rPr lang="en-GB" dirty="0"/>
              <a:t>Click to edit Master title style</a:t>
            </a:r>
            <a:endParaRPr lang="en-US" dirty="0"/>
          </a:p>
        </p:txBody>
      </p:sp>
      <p:sp>
        <p:nvSpPr>
          <p:cNvPr id="10" name="Text Placeholder 9">
            <a:extLst>
              <a:ext uri="{FF2B5EF4-FFF2-40B4-BE49-F238E27FC236}">
                <a16:creationId xmlns:a16="http://schemas.microsoft.com/office/drawing/2014/main" id="{B7586A27-9BBA-C045-8838-0FFC80D55DCF}"/>
              </a:ext>
            </a:extLst>
          </p:cNvPr>
          <p:cNvSpPr>
            <a:spLocks noGrp="1"/>
          </p:cNvSpPr>
          <p:nvPr>
            <p:ph type="body" sz="quarter" idx="12"/>
          </p:nvPr>
        </p:nvSpPr>
        <p:spPr>
          <a:xfrm>
            <a:off x="511176"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sp>
        <p:nvSpPr>
          <p:cNvPr id="11" name="Text Placeholder 9">
            <a:extLst>
              <a:ext uri="{FF2B5EF4-FFF2-40B4-BE49-F238E27FC236}">
                <a16:creationId xmlns:a16="http://schemas.microsoft.com/office/drawing/2014/main" id="{F968C05D-B72A-8145-A4AD-BC4E20FC1F9F}"/>
              </a:ext>
            </a:extLst>
          </p:cNvPr>
          <p:cNvSpPr>
            <a:spLocks noGrp="1"/>
          </p:cNvSpPr>
          <p:nvPr>
            <p:ph type="body" sz="quarter" idx="13"/>
          </p:nvPr>
        </p:nvSpPr>
        <p:spPr>
          <a:xfrm>
            <a:off x="3289100"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pic>
        <p:nvPicPr>
          <p:cNvPr id="17" name="Picture 16">
            <a:extLst>
              <a:ext uri="{FF2B5EF4-FFF2-40B4-BE49-F238E27FC236}">
                <a16:creationId xmlns:a16="http://schemas.microsoft.com/office/drawing/2014/main" id="{470AA0B9-D44E-C349-AA8C-7AE3861AB070}"/>
              </a:ext>
            </a:extLst>
          </p:cNvPr>
          <p:cNvPicPr>
            <a:picLocks noChangeAspect="1"/>
          </p:cNvPicPr>
          <p:nvPr userDrawn="1"/>
        </p:nvPicPr>
        <p:blipFill>
          <a:blip r:embed="rId3"/>
          <a:stretch>
            <a:fillRect/>
          </a:stretch>
        </p:blipFill>
        <p:spPr>
          <a:xfrm>
            <a:off x="10956714" y="5787343"/>
            <a:ext cx="856980" cy="605080"/>
          </a:xfrm>
          <a:prstGeom prst="rect">
            <a:avLst/>
          </a:prstGeom>
        </p:spPr>
      </p:pic>
    </p:spTree>
    <p:extLst>
      <p:ext uri="{BB962C8B-B14F-4D97-AF65-F5344CB8AC3E}">
        <p14:creationId xmlns:p14="http://schemas.microsoft.com/office/powerpoint/2010/main" val="3798321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Tex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EAB6287F-DA97-4A86-AA36-6B4E525D4BE4}"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8" y="432150"/>
            <a:ext cx="11295064" cy="454332"/>
          </a:xfrm>
        </p:spPr>
        <p:txBody>
          <a:bodyPr>
            <a:noAutofit/>
          </a:bodyPr>
          <a:lstStyle>
            <a:lvl1pPr>
              <a:defRPr sz="2309">
                <a:solidFill>
                  <a:schemeClr val="bg1"/>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7" y="980139"/>
            <a:ext cx="11295064" cy="269927"/>
          </a:xfrm>
        </p:spPr>
        <p:txBody>
          <a:bodyPr>
            <a:noAutofit/>
          </a:bodyPr>
          <a:lstStyle>
            <a:lvl1pPr>
              <a:defRPr sz="1026">
                <a:solidFill>
                  <a:schemeClr val="bg1">
                    <a:lumMod val="75000"/>
                    <a:lumOff val="25000"/>
                  </a:schemeClr>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794172" y="1679188"/>
            <a:ext cx="3257142" cy="4099039"/>
          </a:xfrm>
        </p:spPr>
        <p:txBody>
          <a:bodyPr>
            <a:noAutofit/>
          </a:bodyPr>
          <a:lstStyle>
            <a:lvl1pPr algn="just">
              <a:lnSpc>
                <a:spcPct val="114000"/>
              </a:lnSpc>
              <a:spcBef>
                <a:spcPts val="0"/>
              </a:spcBef>
              <a:defRPr sz="641"/>
            </a:lvl1pPr>
            <a:lvl2pPr>
              <a:defRPr sz="1154"/>
            </a:lvl2pPr>
            <a:lvl3pPr>
              <a:defRPr sz="1026"/>
            </a:lvl3pPr>
            <a:lvl4pPr>
              <a:defRPr sz="898"/>
            </a:lvl4pPr>
            <a:lvl5pPr>
              <a:defRPr sz="898"/>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E0AE3BBB-83C9-7444-A9D9-098988A72F0F}"/>
              </a:ext>
            </a:extLst>
          </p:cNvPr>
          <p:cNvSpPr>
            <a:spLocks noGrp="1"/>
          </p:cNvSpPr>
          <p:nvPr>
            <p:ph type="sldNum" sz="quarter" idx="4"/>
          </p:nvPr>
        </p:nvSpPr>
        <p:spPr>
          <a:xfrm>
            <a:off x="11750805" y="6451379"/>
            <a:ext cx="134652" cy="138499"/>
          </a:xfrm>
          <a:prstGeom prst="rect">
            <a:avLst/>
          </a:prstGeom>
        </p:spPr>
        <p:txBody>
          <a:bodyPr vert="horz" wrap="none" lIns="0" tIns="0" rIns="0" bIns="0" rtlCol="0" anchor="ctr">
            <a:noAutofit/>
          </a:bodyPr>
          <a:lstStyle>
            <a:lvl1pPr algn="ctr">
              <a:defRPr sz="577">
                <a:solidFill>
                  <a:schemeClr val="bg1"/>
                </a:solidFill>
              </a:defRPr>
            </a:lvl1pPr>
          </a:lstStyle>
          <a:p>
            <a:fld id="{B48947D2-3440-F445-B42F-D8A3DD5A68BB}" type="slidenum">
              <a:rPr lang="en-US" smtClean="0"/>
              <a:pPr/>
              <a:t>‹#›</a:t>
            </a:fld>
            <a:endParaRPr lang="en-US" dirty="0"/>
          </a:p>
        </p:txBody>
      </p:sp>
      <p:pic>
        <p:nvPicPr>
          <p:cNvPr id="17" name="Picture 16" descr="Logo&#10;&#10;Description automatically generated">
            <a:extLst>
              <a:ext uri="{FF2B5EF4-FFF2-40B4-BE49-F238E27FC236}">
                <a16:creationId xmlns:a16="http://schemas.microsoft.com/office/drawing/2014/main" id="{6E952374-BAF0-437A-A497-C3DAAD6124EE}"/>
              </a:ext>
            </a:extLst>
          </p:cNvPr>
          <p:cNvPicPr>
            <a:picLocks noChangeAspect="1"/>
          </p:cNvPicPr>
          <p:nvPr userDrawn="1"/>
        </p:nvPicPr>
        <p:blipFill>
          <a:blip r:embed="rId2"/>
          <a:stretch>
            <a:fillRect/>
          </a:stretch>
        </p:blipFill>
        <p:spPr>
          <a:xfrm>
            <a:off x="10444396" y="6278159"/>
            <a:ext cx="961325" cy="540000"/>
          </a:xfrm>
          <a:prstGeom prst="rect">
            <a:avLst/>
          </a:prstGeom>
        </p:spPr>
      </p:pic>
      <p:cxnSp>
        <p:nvCxnSpPr>
          <p:cNvPr id="18" name="Straight Connector 17">
            <a:extLst>
              <a:ext uri="{FF2B5EF4-FFF2-40B4-BE49-F238E27FC236}">
                <a16:creationId xmlns:a16="http://schemas.microsoft.com/office/drawing/2014/main" id="{860A4D67-3B90-463E-9037-CC6A96A7D790}"/>
              </a:ext>
            </a:extLst>
          </p:cNvPr>
          <p:cNvCxnSpPr>
            <a:cxnSpLocks/>
          </p:cNvCxnSpPr>
          <p:nvPr userDrawn="1"/>
        </p:nvCxnSpPr>
        <p:spPr>
          <a:xfrm>
            <a:off x="511179" y="6207347"/>
            <a:ext cx="11169650" cy="0"/>
          </a:xfrm>
          <a:prstGeom prst="line">
            <a:avLst/>
          </a:prstGeom>
          <a:ln w="19050">
            <a:solidFill>
              <a:schemeClr val="tx1">
                <a:lumMod val="10000"/>
              </a:schemeClr>
            </a:solidFill>
          </a:ln>
        </p:spPr>
        <p:style>
          <a:lnRef idx="1">
            <a:schemeClr val="accent1"/>
          </a:lnRef>
          <a:fillRef idx="0">
            <a:schemeClr val="accent1"/>
          </a:fillRef>
          <a:effectRef idx="0">
            <a:schemeClr val="accent1"/>
          </a:effectRef>
          <a:fontRef idx="minor">
            <a:schemeClr val="tx1"/>
          </a:fontRef>
        </p:style>
      </p:cxnSp>
      <p:sp>
        <p:nvSpPr>
          <p:cNvPr id="19" name="Text Placeholder 12">
            <a:extLst>
              <a:ext uri="{FF2B5EF4-FFF2-40B4-BE49-F238E27FC236}">
                <a16:creationId xmlns:a16="http://schemas.microsoft.com/office/drawing/2014/main" id="{19AB124F-4D68-4DB4-B4DA-C9BE95BB443A}"/>
              </a:ext>
            </a:extLst>
          </p:cNvPr>
          <p:cNvSpPr>
            <a:spLocks noGrp="1"/>
          </p:cNvSpPr>
          <p:nvPr>
            <p:ph type="body" sz="quarter" idx="15"/>
          </p:nvPr>
        </p:nvSpPr>
        <p:spPr>
          <a:xfrm>
            <a:off x="4444422" y="1679188"/>
            <a:ext cx="3257142" cy="4099039"/>
          </a:xfrm>
        </p:spPr>
        <p:txBody>
          <a:bodyPr>
            <a:noAutofit/>
          </a:bodyPr>
          <a:lstStyle>
            <a:lvl1pPr algn="just">
              <a:lnSpc>
                <a:spcPct val="114000"/>
              </a:lnSpc>
              <a:spcBef>
                <a:spcPts val="0"/>
              </a:spcBef>
              <a:defRPr sz="641"/>
            </a:lvl1pPr>
            <a:lvl2pPr>
              <a:defRPr sz="1154"/>
            </a:lvl2pPr>
            <a:lvl3pPr>
              <a:defRPr sz="1026"/>
            </a:lvl3pPr>
            <a:lvl4pPr>
              <a:defRPr sz="898"/>
            </a:lvl4pPr>
            <a:lvl5pPr>
              <a:defRPr sz="898"/>
            </a:lvl5pPr>
          </a:lstStyle>
          <a:p>
            <a:pPr lvl="0"/>
            <a:r>
              <a:rPr lang="en-GB" dirty="0"/>
              <a:t>Click to edit Master text styles</a:t>
            </a:r>
          </a:p>
        </p:txBody>
      </p:sp>
      <p:sp>
        <p:nvSpPr>
          <p:cNvPr id="20" name="Text Placeholder 12">
            <a:extLst>
              <a:ext uri="{FF2B5EF4-FFF2-40B4-BE49-F238E27FC236}">
                <a16:creationId xmlns:a16="http://schemas.microsoft.com/office/drawing/2014/main" id="{07D7E187-0F00-45E8-BC53-848251F455D8}"/>
              </a:ext>
            </a:extLst>
          </p:cNvPr>
          <p:cNvSpPr>
            <a:spLocks noGrp="1"/>
          </p:cNvSpPr>
          <p:nvPr>
            <p:ph type="body" sz="quarter" idx="16"/>
          </p:nvPr>
        </p:nvSpPr>
        <p:spPr>
          <a:xfrm>
            <a:off x="8094673" y="1679188"/>
            <a:ext cx="3257142" cy="4099039"/>
          </a:xfrm>
        </p:spPr>
        <p:txBody>
          <a:bodyPr>
            <a:noAutofit/>
          </a:bodyPr>
          <a:lstStyle>
            <a:lvl1pPr algn="just">
              <a:lnSpc>
                <a:spcPct val="114000"/>
              </a:lnSpc>
              <a:spcBef>
                <a:spcPts val="0"/>
              </a:spcBef>
              <a:defRPr sz="641"/>
            </a:lvl1pPr>
            <a:lvl2pPr>
              <a:defRPr sz="1154"/>
            </a:lvl2pPr>
            <a:lvl3pPr>
              <a:defRPr sz="1026"/>
            </a:lvl3pPr>
            <a:lvl4pPr>
              <a:defRPr sz="898"/>
            </a:lvl4pPr>
            <a:lvl5pPr>
              <a:defRPr sz="898"/>
            </a:lvl5pPr>
          </a:lstStyle>
          <a:p>
            <a:pPr lvl="0"/>
            <a:r>
              <a:rPr lang="en-GB" dirty="0"/>
              <a:t>Click to edit Master text styles</a:t>
            </a:r>
          </a:p>
        </p:txBody>
      </p:sp>
      <p:sp>
        <p:nvSpPr>
          <p:cNvPr id="26" name="Text Placeholder 25">
            <a:extLst>
              <a:ext uri="{FF2B5EF4-FFF2-40B4-BE49-F238E27FC236}">
                <a16:creationId xmlns:a16="http://schemas.microsoft.com/office/drawing/2014/main" id="{A16D47E8-B1F6-4920-ABA3-7438DDC4824C}"/>
              </a:ext>
            </a:extLst>
          </p:cNvPr>
          <p:cNvSpPr>
            <a:spLocks noGrp="1"/>
          </p:cNvSpPr>
          <p:nvPr>
            <p:ph type="body" sz="quarter" idx="17"/>
          </p:nvPr>
        </p:nvSpPr>
        <p:spPr>
          <a:xfrm>
            <a:off x="794172" y="1465568"/>
            <a:ext cx="3257564" cy="172157"/>
          </a:xfrm>
        </p:spPr>
        <p:txBody>
          <a:bodyPr/>
          <a:lstStyle>
            <a:lvl1pPr>
              <a:defRPr b="1"/>
            </a:lvl1pPr>
          </a:lstStyle>
          <a:p>
            <a:pPr lvl="0"/>
            <a:r>
              <a:rPr lang="en-US" dirty="0"/>
              <a:t>Click to edit Master text styles</a:t>
            </a:r>
          </a:p>
        </p:txBody>
      </p:sp>
      <p:sp>
        <p:nvSpPr>
          <p:cNvPr id="29" name="Text Placeholder 25">
            <a:extLst>
              <a:ext uri="{FF2B5EF4-FFF2-40B4-BE49-F238E27FC236}">
                <a16:creationId xmlns:a16="http://schemas.microsoft.com/office/drawing/2014/main" id="{11ABDC03-14D2-4A5F-81C9-AFD30F2CA9E9}"/>
              </a:ext>
            </a:extLst>
          </p:cNvPr>
          <p:cNvSpPr>
            <a:spLocks noGrp="1"/>
          </p:cNvSpPr>
          <p:nvPr>
            <p:ph type="body" sz="quarter" idx="20"/>
          </p:nvPr>
        </p:nvSpPr>
        <p:spPr>
          <a:xfrm>
            <a:off x="4444001" y="1465567"/>
            <a:ext cx="3257564" cy="172157"/>
          </a:xfrm>
        </p:spPr>
        <p:txBody>
          <a:bodyPr/>
          <a:lstStyle>
            <a:lvl1pPr>
              <a:defRPr b="1"/>
            </a:lvl1pPr>
          </a:lstStyle>
          <a:p>
            <a:pPr lvl="0"/>
            <a:r>
              <a:rPr lang="en-US" dirty="0"/>
              <a:t>Click to edit Master text styles</a:t>
            </a:r>
          </a:p>
        </p:txBody>
      </p:sp>
      <p:sp>
        <p:nvSpPr>
          <p:cNvPr id="30" name="Text Placeholder 25">
            <a:extLst>
              <a:ext uri="{FF2B5EF4-FFF2-40B4-BE49-F238E27FC236}">
                <a16:creationId xmlns:a16="http://schemas.microsoft.com/office/drawing/2014/main" id="{22B378F1-ED68-4E74-942C-52B33D5465A1}"/>
              </a:ext>
            </a:extLst>
          </p:cNvPr>
          <p:cNvSpPr>
            <a:spLocks noGrp="1"/>
          </p:cNvSpPr>
          <p:nvPr>
            <p:ph type="body" sz="quarter" idx="21"/>
          </p:nvPr>
        </p:nvSpPr>
        <p:spPr>
          <a:xfrm>
            <a:off x="8094673" y="1465568"/>
            <a:ext cx="3257564" cy="172157"/>
          </a:xfrm>
        </p:spPr>
        <p:txBody>
          <a:bodyPr/>
          <a:lstStyle>
            <a:lvl1pPr>
              <a:defRPr b="1"/>
            </a:lvl1pPr>
          </a:lstStyle>
          <a:p>
            <a:pPr lvl="0"/>
            <a:r>
              <a:rPr lang="en-US" dirty="0"/>
              <a:t>Click to edit Master text styles</a:t>
            </a:r>
          </a:p>
        </p:txBody>
      </p:sp>
    </p:spTree>
    <p:extLst>
      <p:ext uri="{BB962C8B-B14F-4D97-AF65-F5344CB8AC3E}">
        <p14:creationId xmlns:p14="http://schemas.microsoft.com/office/powerpoint/2010/main" val="30859725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Photo Slid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86065742-DCF1-47C2-B446-BC086AA997EC}"/>
              </a:ext>
            </a:extLst>
          </p:cNvPr>
          <p:cNvPicPr>
            <a:picLocks noChangeAspect="1"/>
          </p:cNvPicPr>
          <p:nvPr userDrawn="1"/>
        </p:nvPicPr>
        <p:blipFill rotWithShape="1">
          <a:blip r:embed="rId2"/>
          <a:srcRect t="21720"/>
          <a:stretch/>
        </p:blipFill>
        <p:spPr>
          <a:xfrm flipH="1">
            <a:off x="5766000" y="-254941"/>
            <a:ext cx="6426000" cy="7112941"/>
          </a:xfrm>
          <a:prstGeom prst="rect">
            <a:avLst/>
          </a:prstGeom>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B30F9691-9B82-46D5-AB3F-AD4BE567B6C3}"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bg1"/>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bg1">
                    <a:lumMod val="50000"/>
                    <a:lumOff val="50000"/>
                  </a:schemeClr>
                </a:solidFill>
              </a:defRPr>
            </a:lvl1pPr>
          </a:lstStyle>
          <a:p>
            <a:pPr lvl="0"/>
            <a:r>
              <a:rPr lang="en-GB" dirty="0"/>
              <a:t>Subtitle Goes Here</a:t>
            </a:r>
          </a:p>
        </p:txBody>
      </p:sp>
      <p:sp>
        <p:nvSpPr>
          <p:cNvPr id="10" name="Slide Number Placeholder 6">
            <a:extLst>
              <a:ext uri="{FF2B5EF4-FFF2-40B4-BE49-F238E27FC236}">
                <a16:creationId xmlns:a16="http://schemas.microsoft.com/office/drawing/2014/main" id="{E0AE3BBB-83C9-7444-A9D9-098988A72F0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
        <p:nvSpPr>
          <p:cNvPr id="21" name="Picture Placeholder 20">
            <a:extLst>
              <a:ext uri="{FF2B5EF4-FFF2-40B4-BE49-F238E27FC236}">
                <a16:creationId xmlns:a16="http://schemas.microsoft.com/office/drawing/2014/main" id="{6411CF3C-D599-4474-92E4-8F9B20F9691C}"/>
              </a:ext>
            </a:extLst>
          </p:cNvPr>
          <p:cNvSpPr>
            <a:spLocks noGrp="1"/>
          </p:cNvSpPr>
          <p:nvPr>
            <p:ph type="pic" sz="quarter" idx="14"/>
          </p:nvPr>
        </p:nvSpPr>
        <p:spPr>
          <a:xfrm>
            <a:off x="1324905" y="1454502"/>
            <a:ext cx="4388400" cy="2296800"/>
          </a:xfrm>
        </p:spPr>
        <p:txBody>
          <a:bodyPr/>
          <a:lstStyle/>
          <a:p>
            <a:endParaRPr lang="en-AU"/>
          </a:p>
        </p:txBody>
      </p:sp>
      <p:sp>
        <p:nvSpPr>
          <p:cNvPr id="29" name="Picture Placeholder 20">
            <a:extLst>
              <a:ext uri="{FF2B5EF4-FFF2-40B4-BE49-F238E27FC236}">
                <a16:creationId xmlns:a16="http://schemas.microsoft.com/office/drawing/2014/main" id="{354C7FE2-268C-41A3-8A8B-5B2F9DC554F9}"/>
              </a:ext>
            </a:extLst>
          </p:cNvPr>
          <p:cNvSpPr>
            <a:spLocks noGrp="1"/>
          </p:cNvSpPr>
          <p:nvPr>
            <p:ph type="pic" sz="quarter" idx="20"/>
          </p:nvPr>
        </p:nvSpPr>
        <p:spPr>
          <a:xfrm>
            <a:off x="1324905" y="3927055"/>
            <a:ext cx="4388400" cy="2296800"/>
          </a:xfrm>
        </p:spPr>
        <p:txBody>
          <a:bodyPr/>
          <a:lstStyle/>
          <a:p>
            <a:endParaRPr lang="en-AU"/>
          </a:p>
        </p:txBody>
      </p:sp>
      <p:sp>
        <p:nvSpPr>
          <p:cNvPr id="30" name="Picture Placeholder 20">
            <a:extLst>
              <a:ext uri="{FF2B5EF4-FFF2-40B4-BE49-F238E27FC236}">
                <a16:creationId xmlns:a16="http://schemas.microsoft.com/office/drawing/2014/main" id="{7070481E-8325-4B17-80EF-E5DB9AC1F8F2}"/>
              </a:ext>
            </a:extLst>
          </p:cNvPr>
          <p:cNvSpPr>
            <a:spLocks noGrp="1"/>
          </p:cNvSpPr>
          <p:nvPr>
            <p:ph type="pic" sz="quarter" idx="21"/>
          </p:nvPr>
        </p:nvSpPr>
        <p:spPr>
          <a:xfrm>
            <a:off x="6478695" y="1454502"/>
            <a:ext cx="4388400" cy="2296800"/>
          </a:xfrm>
        </p:spPr>
        <p:txBody>
          <a:bodyPr/>
          <a:lstStyle/>
          <a:p>
            <a:endParaRPr lang="en-AU"/>
          </a:p>
        </p:txBody>
      </p:sp>
      <p:sp>
        <p:nvSpPr>
          <p:cNvPr id="31" name="Picture Placeholder 20">
            <a:extLst>
              <a:ext uri="{FF2B5EF4-FFF2-40B4-BE49-F238E27FC236}">
                <a16:creationId xmlns:a16="http://schemas.microsoft.com/office/drawing/2014/main" id="{27FCB33A-09DE-4908-9FFF-150F81C1633D}"/>
              </a:ext>
            </a:extLst>
          </p:cNvPr>
          <p:cNvSpPr>
            <a:spLocks noGrp="1"/>
          </p:cNvSpPr>
          <p:nvPr>
            <p:ph type="pic" sz="quarter" idx="22"/>
          </p:nvPr>
        </p:nvSpPr>
        <p:spPr>
          <a:xfrm>
            <a:off x="6478695" y="3927055"/>
            <a:ext cx="4388400" cy="2296800"/>
          </a:xfrm>
        </p:spPr>
        <p:txBody>
          <a:bodyPr/>
          <a:lstStyle/>
          <a:p>
            <a:endParaRPr lang="en-AU"/>
          </a:p>
        </p:txBody>
      </p:sp>
      <p:pic>
        <p:nvPicPr>
          <p:cNvPr id="14" name="Picture 13" descr="Logo, company name&#10;&#10;Description automatically generated">
            <a:extLst>
              <a:ext uri="{FF2B5EF4-FFF2-40B4-BE49-F238E27FC236}">
                <a16:creationId xmlns:a16="http://schemas.microsoft.com/office/drawing/2014/main" id="{7597A06C-7CF2-439E-A0A6-C81224C19073}"/>
              </a:ext>
            </a:extLst>
          </p:cNvPr>
          <p:cNvPicPr>
            <a:picLocks noChangeAspect="1"/>
          </p:cNvPicPr>
          <p:nvPr userDrawn="1"/>
        </p:nvPicPr>
        <p:blipFill>
          <a:blip r:embed="rId3"/>
          <a:stretch>
            <a:fillRect/>
          </a:stretch>
        </p:blipFill>
        <p:spPr>
          <a:xfrm>
            <a:off x="10878149" y="268126"/>
            <a:ext cx="1007305" cy="684704"/>
          </a:xfrm>
          <a:prstGeom prst="rect">
            <a:avLst/>
          </a:prstGeom>
        </p:spPr>
      </p:pic>
    </p:spTree>
    <p:extLst>
      <p:ext uri="{BB962C8B-B14F-4D97-AF65-F5344CB8AC3E}">
        <p14:creationId xmlns:p14="http://schemas.microsoft.com/office/powerpoint/2010/main" val="42594207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38C8CE1-0429-7C4F-B88A-DC4825A0CAC4}"/>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C200A1FC-C740-4D44-B494-724C409F2F45}"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lvl1pPr>
          </a:lstStyle>
          <a:p>
            <a:r>
              <a:rPr lang="en-GB" dirty="0"/>
              <a:t>Title Goes Here</a:t>
            </a:r>
            <a:endParaRPr lang="en-US" dirty="0"/>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3401068" cy="4736659"/>
          </a:xfrm>
        </p:spPr>
        <p:txBody>
          <a:bodyPr>
            <a:noAutofit/>
          </a:bodyPr>
          <a:lstStyle>
            <a:lvl1pPr>
              <a:defRPr sz="1800"/>
            </a:lvl1pPr>
            <a:lvl2pPr>
              <a:defRPr sz="1800"/>
            </a:lvl2pPr>
            <a:lvl3pPr>
              <a:defRPr sz="1600"/>
            </a:lvl3pPr>
            <a:lvl4pPr>
              <a:defRPr sz="1400"/>
            </a:lvl4pPr>
            <a:lvl5pPr>
              <a:defRPr sz="1400"/>
            </a:lvl5pPr>
          </a:lstStyle>
          <a:p>
            <a:pPr lvl="0"/>
            <a:r>
              <a:rPr lang="en-US"/>
              <a:t>Click to edit Master text styles</a:t>
            </a:r>
          </a:p>
        </p:txBody>
      </p:sp>
      <p:sp>
        <p:nvSpPr>
          <p:cNvPr id="10" name="Content Placeholder 9">
            <a:extLst>
              <a:ext uri="{FF2B5EF4-FFF2-40B4-BE49-F238E27FC236}">
                <a16:creationId xmlns:a16="http://schemas.microsoft.com/office/drawing/2014/main" id="{26A0DE12-EEE1-D749-9E38-84A2C4628ACA}"/>
              </a:ext>
            </a:extLst>
          </p:cNvPr>
          <p:cNvSpPr>
            <a:spLocks noGrp="1"/>
          </p:cNvSpPr>
          <p:nvPr>
            <p:ph sz="quarter" idx="15"/>
          </p:nvPr>
        </p:nvSpPr>
        <p:spPr>
          <a:xfrm>
            <a:off x="4363656" y="1632391"/>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US"/>
              <a:t>Click to edit Master text styles</a:t>
            </a:r>
          </a:p>
        </p:txBody>
      </p:sp>
      <p:sp>
        <p:nvSpPr>
          <p:cNvPr id="17" name="Content Placeholder 9">
            <a:extLst>
              <a:ext uri="{FF2B5EF4-FFF2-40B4-BE49-F238E27FC236}">
                <a16:creationId xmlns:a16="http://schemas.microsoft.com/office/drawing/2014/main" id="{7B12B459-2655-AE42-AB77-A9542F371A3E}"/>
              </a:ext>
            </a:extLst>
          </p:cNvPr>
          <p:cNvSpPr>
            <a:spLocks noGrp="1"/>
          </p:cNvSpPr>
          <p:nvPr>
            <p:ph sz="quarter" idx="16"/>
          </p:nvPr>
        </p:nvSpPr>
        <p:spPr>
          <a:xfrm>
            <a:off x="4363656" y="4005202"/>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US"/>
              <a:t>Click to edit Master text styles</a:t>
            </a:r>
          </a:p>
        </p:txBody>
      </p:sp>
      <p:pic>
        <p:nvPicPr>
          <p:cNvPr id="9" name="Picture 8" descr="Logo, company name&#10;&#10;Description automatically generated">
            <a:extLst>
              <a:ext uri="{FF2B5EF4-FFF2-40B4-BE49-F238E27FC236}">
                <a16:creationId xmlns:a16="http://schemas.microsoft.com/office/drawing/2014/main" id="{B9CA05AD-D92B-47BA-ABF9-9A9CA44BCB99}"/>
              </a:ext>
            </a:extLst>
          </p:cNvPr>
          <p:cNvPicPr>
            <a:picLocks noChangeAspect="1"/>
          </p:cNvPicPr>
          <p:nvPr userDrawn="1"/>
        </p:nvPicPr>
        <p:blipFill>
          <a:blip r:embed="rId2"/>
          <a:stretch>
            <a:fillRect/>
          </a:stretch>
        </p:blipFill>
        <p:spPr>
          <a:xfrm>
            <a:off x="10878149" y="268126"/>
            <a:ext cx="1007305" cy="684704"/>
          </a:xfrm>
          <a:prstGeom prst="rect">
            <a:avLst/>
          </a:prstGeom>
        </p:spPr>
      </p:pic>
    </p:spTree>
    <p:extLst>
      <p:ext uri="{BB962C8B-B14F-4D97-AF65-F5344CB8AC3E}">
        <p14:creationId xmlns:p14="http://schemas.microsoft.com/office/powerpoint/2010/main" val="37978318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C829A09-E1E6-B043-90DB-32A1F0295A61}"/>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F1F8C296-A90D-4412-A36E-B77F05645CA0}"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11295063" cy="482252"/>
          </a:xfrm>
        </p:spPr>
        <p:txBody>
          <a:bodyPr>
            <a:noAutofit/>
          </a:bodyPr>
          <a:lstStyle>
            <a:lvl1pPr>
              <a:defRPr sz="3600"/>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11295063" cy="269927"/>
          </a:xfrm>
        </p:spPr>
        <p:txBody>
          <a:bodyPr>
            <a:noAutofit/>
          </a:bodyPr>
          <a:lstStyle>
            <a:lvl1pPr>
              <a:defRPr sz="1600">
                <a:solidFill>
                  <a:schemeClr val="bg1">
                    <a:lumMod val="50000"/>
                    <a:lumOff val="50000"/>
                  </a:schemeClr>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6" y="1632392"/>
            <a:ext cx="3678860" cy="1585370"/>
          </a:xfrm>
        </p:spPr>
        <p:txBody>
          <a:bodyPr>
            <a:noAutofit/>
          </a:bodyPr>
          <a:lstStyle>
            <a:lvl1pPr>
              <a:defRPr sz="1800"/>
            </a:lvl1pPr>
            <a:lvl2pPr>
              <a:defRPr sz="1800"/>
            </a:lvl2pPr>
            <a:lvl3pPr>
              <a:defRPr sz="1600"/>
            </a:lvl3pPr>
            <a:lvl4pPr>
              <a:defRPr sz="1400"/>
            </a:lvl4pPr>
            <a:lvl5pPr>
              <a:defRPr sz="1400"/>
            </a:lvl5pPr>
          </a:lstStyle>
          <a:p>
            <a:pPr lvl="0"/>
            <a:r>
              <a:rPr lang="en-US"/>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3678859"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bg1">
                    <a:lumMod val="50000"/>
                    <a:lumOff val="50000"/>
                  </a:schemeClr>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3678860" cy="2479955"/>
          </a:xfrm>
        </p:spPr>
        <p:txBody>
          <a:bodyPr>
            <a:noAutofit/>
          </a:bodyPr>
          <a:lstStyle>
            <a:lvl2pPr marL="182563" indent="-174625">
              <a:spcBef>
                <a:spcPts val="200"/>
              </a:spcBef>
              <a:tabLst/>
              <a:defRPr sz="1400"/>
            </a:lvl2pPr>
          </a:lstStyle>
          <a:p>
            <a:pPr lvl="1"/>
            <a:r>
              <a:rPr lang="en-GB" dirty="0"/>
              <a:t>Bulleted text</a:t>
            </a:r>
          </a:p>
        </p:txBody>
      </p:sp>
      <p:sp>
        <p:nvSpPr>
          <p:cNvPr id="15" name="Content Placeholder 9">
            <a:extLst>
              <a:ext uri="{FF2B5EF4-FFF2-40B4-BE49-F238E27FC236}">
                <a16:creationId xmlns:a16="http://schemas.microsoft.com/office/drawing/2014/main" id="{02FFB58E-60B9-D34F-9501-E6858D71E312}"/>
              </a:ext>
            </a:extLst>
          </p:cNvPr>
          <p:cNvSpPr>
            <a:spLocks noGrp="1"/>
          </p:cNvSpPr>
          <p:nvPr>
            <p:ph sz="quarter" idx="17"/>
          </p:nvPr>
        </p:nvSpPr>
        <p:spPr>
          <a:xfrm>
            <a:off x="4363656" y="1632390"/>
            <a:ext cx="7442582" cy="4736659"/>
          </a:xfrm>
        </p:spPr>
        <p:txBody>
          <a:bodyPr>
            <a:noAutofit/>
          </a:bodyPr>
          <a:lstStyle>
            <a:lvl1pPr>
              <a:defRPr sz="1800"/>
            </a:lvl1pPr>
            <a:lvl2pPr>
              <a:defRPr sz="1800"/>
            </a:lvl2pPr>
            <a:lvl3pPr>
              <a:defRPr sz="1600"/>
            </a:lvl3pPr>
            <a:lvl4pPr>
              <a:defRPr sz="1400"/>
            </a:lvl4pPr>
            <a:lvl5pPr>
              <a:defRPr sz="1400"/>
            </a:lvl5pPr>
          </a:lstStyle>
          <a:p>
            <a:pPr lvl="0"/>
            <a:r>
              <a:rPr lang="en-US"/>
              <a:t>Click to edit Master text styles</a:t>
            </a:r>
          </a:p>
        </p:txBody>
      </p:sp>
      <p:sp>
        <p:nvSpPr>
          <p:cNvPr id="17" name="Slide Number Placeholder 6">
            <a:extLst>
              <a:ext uri="{FF2B5EF4-FFF2-40B4-BE49-F238E27FC236}">
                <a16:creationId xmlns:a16="http://schemas.microsoft.com/office/drawing/2014/main" id="{740CADFF-F04A-C04C-8DA6-FA63EED644C7}"/>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pic>
        <p:nvPicPr>
          <p:cNvPr id="12" name="Picture 11" descr="Logo, company name&#10;&#10;Description automatically generated">
            <a:extLst>
              <a:ext uri="{FF2B5EF4-FFF2-40B4-BE49-F238E27FC236}">
                <a16:creationId xmlns:a16="http://schemas.microsoft.com/office/drawing/2014/main" id="{B1D6AA76-9EAD-4A3B-B866-3D7103A63AF8}"/>
              </a:ext>
            </a:extLst>
          </p:cNvPr>
          <p:cNvPicPr>
            <a:picLocks noChangeAspect="1"/>
          </p:cNvPicPr>
          <p:nvPr userDrawn="1"/>
        </p:nvPicPr>
        <p:blipFill>
          <a:blip r:embed="rId2"/>
          <a:stretch>
            <a:fillRect/>
          </a:stretch>
        </p:blipFill>
        <p:spPr>
          <a:xfrm>
            <a:off x="10878149" y="268126"/>
            <a:ext cx="1007305" cy="684704"/>
          </a:xfrm>
          <a:prstGeom prst="rect">
            <a:avLst/>
          </a:prstGeom>
        </p:spPr>
      </p:pic>
    </p:spTree>
    <p:extLst>
      <p:ext uri="{BB962C8B-B14F-4D97-AF65-F5344CB8AC3E}">
        <p14:creationId xmlns:p14="http://schemas.microsoft.com/office/powerpoint/2010/main" val="1640536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am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B6EE6273-B5EB-4DA1-ADDF-DBC683BDE4E2}"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
        <p:nvSpPr>
          <p:cNvPr id="4" name="Title 3">
            <a:extLst>
              <a:ext uri="{FF2B5EF4-FFF2-40B4-BE49-F238E27FC236}">
                <a16:creationId xmlns:a16="http://schemas.microsoft.com/office/drawing/2014/main" id="{1FC7FA8B-FCD2-3541-8BE4-A97E524361DE}"/>
              </a:ext>
            </a:extLst>
          </p:cNvPr>
          <p:cNvSpPr>
            <a:spLocks noGrp="1"/>
          </p:cNvSpPr>
          <p:nvPr>
            <p:ph type="title"/>
          </p:nvPr>
        </p:nvSpPr>
        <p:spPr/>
        <p:txBody>
          <a:bodyPr>
            <a:noAutofit/>
          </a:bodyPr>
          <a:lstStyle>
            <a:lvl1pPr>
              <a:defRPr sz="4000"/>
            </a:lvl1pPr>
          </a:lstStyle>
          <a:p>
            <a:r>
              <a:rPr lang="en-US"/>
              <a:t>Click to edit Master title style</a:t>
            </a:r>
            <a:endParaRPr lang="en-US" dirty="0"/>
          </a:p>
        </p:txBody>
      </p:sp>
      <p:sp>
        <p:nvSpPr>
          <p:cNvPr id="8" name="Picture Placeholder 4">
            <a:extLst>
              <a:ext uri="{FF2B5EF4-FFF2-40B4-BE49-F238E27FC236}">
                <a16:creationId xmlns:a16="http://schemas.microsoft.com/office/drawing/2014/main" id="{6E5D71CC-528B-444A-9C9B-88AB31828BA4}"/>
              </a:ext>
            </a:extLst>
          </p:cNvPr>
          <p:cNvSpPr>
            <a:spLocks noGrp="1"/>
          </p:cNvSpPr>
          <p:nvPr>
            <p:ph type="pic" sz="quarter" idx="12" hasCustomPrompt="1"/>
          </p:nvPr>
        </p:nvSpPr>
        <p:spPr>
          <a:xfrm>
            <a:off x="511174"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9" name="Picture Placeholder 4">
            <a:extLst>
              <a:ext uri="{FF2B5EF4-FFF2-40B4-BE49-F238E27FC236}">
                <a16:creationId xmlns:a16="http://schemas.microsoft.com/office/drawing/2014/main" id="{32C61B50-F51D-FF48-9E93-6761ECB6BA53}"/>
              </a:ext>
            </a:extLst>
          </p:cNvPr>
          <p:cNvSpPr>
            <a:spLocks noGrp="1"/>
          </p:cNvSpPr>
          <p:nvPr>
            <p:ph type="pic" sz="quarter" idx="13" hasCustomPrompt="1"/>
          </p:nvPr>
        </p:nvSpPr>
        <p:spPr>
          <a:xfrm>
            <a:off x="2423324"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10" name="Picture Placeholder 4">
            <a:extLst>
              <a:ext uri="{FF2B5EF4-FFF2-40B4-BE49-F238E27FC236}">
                <a16:creationId xmlns:a16="http://schemas.microsoft.com/office/drawing/2014/main" id="{C3C3684A-7A4A-114A-BCC4-B317FCA92301}"/>
              </a:ext>
            </a:extLst>
          </p:cNvPr>
          <p:cNvSpPr>
            <a:spLocks noGrp="1"/>
          </p:cNvSpPr>
          <p:nvPr>
            <p:ph type="pic" sz="quarter" idx="14" hasCustomPrompt="1"/>
          </p:nvPr>
        </p:nvSpPr>
        <p:spPr>
          <a:xfrm>
            <a:off x="4335474"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11" name="Picture Placeholder 4">
            <a:extLst>
              <a:ext uri="{FF2B5EF4-FFF2-40B4-BE49-F238E27FC236}">
                <a16:creationId xmlns:a16="http://schemas.microsoft.com/office/drawing/2014/main" id="{AFCDA4D6-8BD6-2643-A175-C207EA3340EA}"/>
              </a:ext>
            </a:extLst>
          </p:cNvPr>
          <p:cNvSpPr>
            <a:spLocks noGrp="1"/>
          </p:cNvSpPr>
          <p:nvPr>
            <p:ph type="pic" sz="quarter" idx="15" hasCustomPrompt="1"/>
          </p:nvPr>
        </p:nvSpPr>
        <p:spPr>
          <a:xfrm>
            <a:off x="6247624"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12" name="Picture Placeholder 4">
            <a:extLst>
              <a:ext uri="{FF2B5EF4-FFF2-40B4-BE49-F238E27FC236}">
                <a16:creationId xmlns:a16="http://schemas.microsoft.com/office/drawing/2014/main" id="{0AD0E762-DF95-0040-B30B-2E5487BDA8FF}"/>
              </a:ext>
            </a:extLst>
          </p:cNvPr>
          <p:cNvSpPr>
            <a:spLocks noGrp="1"/>
          </p:cNvSpPr>
          <p:nvPr>
            <p:ph type="pic" sz="quarter" idx="16" hasCustomPrompt="1"/>
          </p:nvPr>
        </p:nvSpPr>
        <p:spPr>
          <a:xfrm>
            <a:off x="8159774"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14" name="Picture Placeholder 4">
            <a:extLst>
              <a:ext uri="{FF2B5EF4-FFF2-40B4-BE49-F238E27FC236}">
                <a16:creationId xmlns:a16="http://schemas.microsoft.com/office/drawing/2014/main" id="{97459607-9C5F-D44F-9633-15A305EBAF33}"/>
              </a:ext>
            </a:extLst>
          </p:cNvPr>
          <p:cNvSpPr>
            <a:spLocks noGrp="1"/>
          </p:cNvSpPr>
          <p:nvPr>
            <p:ph type="pic" sz="quarter" idx="18" hasCustomPrompt="1"/>
          </p:nvPr>
        </p:nvSpPr>
        <p:spPr>
          <a:xfrm>
            <a:off x="10071923"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16" name="Text Placeholder 15">
            <a:extLst>
              <a:ext uri="{FF2B5EF4-FFF2-40B4-BE49-F238E27FC236}">
                <a16:creationId xmlns:a16="http://schemas.microsoft.com/office/drawing/2014/main" id="{3B2C9B02-D46A-734F-8BDD-3D5FF97C317A}"/>
              </a:ext>
            </a:extLst>
          </p:cNvPr>
          <p:cNvSpPr>
            <a:spLocks noGrp="1"/>
          </p:cNvSpPr>
          <p:nvPr>
            <p:ph type="body" sz="quarter" idx="19" hasCustomPrompt="1"/>
          </p:nvPr>
        </p:nvSpPr>
        <p:spPr>
          <a:xfrm>
            <a:off x="511175" y="3632485"/>
            <a:ext cx="1734314" cy="164011"/>
          </a:xfrm>
        </p:spPr>
        <p:txBody>
          <a:bodyPr>
            <a:noAutofit/>
          </a:bodyPr>
          <a:lstStyle>
            <a:lvl1pPr>
              <a:defRPr sz="1200" b="1"/>
            </a:lvl1pPr>
          </a:lstStyle>
          <a:p>
            <a:pPr lvl="0"/>
            <a:r>
              <a:rPr lang="en-GB" dirty="0"/>
              <a:t>Name</a:t>
            </a:r>
            <a:endParaRPr lang="en-US" dirty="0"/>
          </a:p>
        </p:txBody>
      </p:sp>
      <p:sp>
        <p:nvSpPr>
          <p:cNvPr id="17" name="Text Placeholder 15">
            <a:extLst>
              <a:ext uri="{FF2B5EF4-FFF2-40B4-BE49-F238E27FC236}">
                <a16:creationId xmlns:a16="http://schemas.microsoft.com/office/drawing/2014/main" id="{FF813B59-749B-784D-81C2-70B0F0279584}"/>
              </a:ext>
            </a:extLst>
          </p:cNvPr>
          <p:cNvSpPr>
            <a:spLocks noGrp="1"/>
          </p:cNvSpPr>
          <p:nvPr>
            <p:ph type="body" sz="quarter" idx="20" hasCustomPrompt="1"/>
          </p:nvPr>
        </p:nvSpPr>
        <p:spPr>
          <a:xfrm>
            <a:off x="511175" y="3803472"/>
            <a:ext cx="1734314" cy="143495"/>
          </a:xfrm>
        </p:spPr>
        <p:txBody>
          <a:bodyPr>
            <a:noAutofit/>
          </a:bodyPr>
          <a:lstStyle>
            <a:lvl1pPr>
              <a:defRPr sz="1000"/>
            </a:lvl1pPr>
          </a:lstStyle>
          <a:p>
            <a:pPr lvl="0"/>
            <a:r>
              <a:rPr lang="en-GB" dirty="0"/>
              <a:t>Team</a:t>
            </a:r>
            <a:endParaRPr lang="en-US" dirty="0"/>
          </a:p>
        </p:txBody>
      </p:sp>
      <p:sp>
        <p:nvSpPr>
          <p:cNvPr id="18" name="Text Placeholder 15">
            <a:extLst>
              <a:ext uri="{FF2B5EF4-FFF2-40B4-BE49-F238E27FC236}">
                <a16:creationId xmlns:a16="http://schemas.microsoft.com/office/drawing/2014/main" id="{5DC6FE96-5C70-304C-AAC2-7C290AADE104}"/>
              </a:ext>
            </a:extLst>
          </p:cNvPr>
          <p:cNvSpPr>
            <a:spLocks noGrp="1"/>
          </p:cNvSpPr>
          <p:nvPr>
            <p:ph type="body" sz="quarter" idx="21" hasCustomPrompt="1"/>
          </p:nvPr>
        </p:nvSpPr>
        <p:spPr>
          <a:xfrm>
            <a:off x="511175" y="4000574"/>
            <a:ext cx="1734314" cy="2368476"/>
          </a:xfrm>
        </p:spPr>
        <p:txBody>
          <a:bodyPr>
            <a:noAutofit/>
          </a:bodyPr>
          <a:lstStyle>
            <a:lvl1pPr>
              <a:defRPr sz="1000"/>
            </a:lvl1pPr>
          </a:lstStyle>
          <a:p>
            <a:pPr lvl="0"/>
            <a:r>
              <a:rPr lang="en-GB" dirty="0"/>
              <a:t>Description Goes Here</a:t>
            </a:r>
            <a:endParaRPr lang="en-US" dirty="0"/>
          </a:p>
        </p:txBody>
      </p:sp>
      <p:sp>
        <p:nvSpPr>
          <p:cNvPr id="19" name="Text Placeholder 15">
            <a:extLst>
              <a:ext uri="{FF2B5EF4-FFF2-40B4-BE49-F238E27FC236}">
                <a16:creationId xmlns:a16="http://schemas.microsoft.com/office/drawing/2014/main" id="{9B6DD562-75AC-4245-ABCB-141D9737B5F6}"/>
              </a:ext>
            </a:extLst>
          </p:cNvPr>
          <p:cNvSpPr>
            <a:spLocks noGrp="1"/>
          </p:cNvSpPr>
          <p:nvPr>
            <p:ph type="body" sz="quarter" idx="22" hasCustomPrompt="1"/>
          </p:nvPr>
        </p:nvSpPr>
        <p:spPr>
          <a:xfrm>
            <a:off x="2423324" y="3632485"/>
            <a:ext cx="1734314" cy="164011"/>
          </a:xfrm>
        </p:spPr>
        <p:txBody>
          <a:bodyPr>
            <a:noAutofit/>
          </a:bodyPr>
          <a:lstStyle>
            <a:lvl1pPr>
              <a:defRPr sz="1200" b="1"/>
            </a:lvl1pPr>
          </a:lstStyle>
          <a:p>
            <a:pPr lvl="0"/>
            <a:r>
              <a:rPr lang="en-GB" dirty="0"/>
              <a:t>Name</a:t>
            </a:r>
            <a:endParaRPr lang="en-US" dirty="0"/>
          </a:p>
        </p:txBody>
      </p:sp>
      <p:sp>
        <p:nvSpPr>
          <p:cNvPr id="20" name="Text Placeholder 15">
            <a:extLst>
              <a:ext uri="{FF2B5EF4-FFF2-40B4-BE49-F238E27FC236}">
                <a16:creationId xmlns:a16="http://schemas.microsoft.com/office/drawing/2014/main" id="{44AA37EA-4DE3-6744-824B-2D04283230A8}"/>
              </a:ext>
            </a:extLst>
          </p:cNvPr>
          <p:cNvSpPr>
            <a:spLocks noGrp="1"/>
          </p:cNvSpPr>
          <p:nvPr>
            <p:ph type="body" sz="quarter" idx="23" hasCustomPrompt="1"/>
          </p:nvPr>
        </p:nvSpPr>
        <p:spPr>
          <a:xfrm>
            <a:off x="2423324" y="3803472"/>
            <a:ext cx="1734314" cy="143495"/>
          </a:xfrm>
        </p:spPr>
        <p:txBody>
          <a:bodyPr>
            <a:noAutofit/>
          </a:bodyPr>
          <a:lstStyle>
            <a:lvl1pPr>
              <a:defRPr sz="1000"/>
            </a:lvl1pPr>
          </a:lstStyle>
          <a:p>
            <a:pPr lvl="0"/>
            <a:r>
              <a:rPr lang="en-GB" dirty="0"/>
              <a:t>Team</a:t>
            </a:r>
            <a:endParaRPr lang="en-US" dirty="0"/>
          </a:p>
        </p:txBody>
      </p:sp>
      <p:sp>
        <p:nvSpPr>
          <p:cNvPr id="21" name="Text Placeholder 15">
            <a:extLst>
              <a:ext uri="{FF2B5EF4-FFF2-40B4-BE49-F238E27FC236}">
                <a16:creationId xmlns:a16="http://schemas.microsoft.com/office/drawing/2014/main" id="{5C14A513-117D-5941-BB6B-1DD624032540}"/>
              </a:ext>
            </a:extLst>
          </p:cNvPr>
          <p:cNvSpPr>
            <a:spLocks noGrp="1"/>
          </p:cNvSpPr>
          <p:nvPr>
            <p:ph type="body" sz="quarter" idx="24" hasCustomPrompt="1"/>
          </p:nvPr>
        </p:nvSpPr>
        <p:spPr>
          <a:xfrm>
            <a:off x="2423324" y="4000574"/>
            <a:ext cx="1734314" cy="2368476"/>
          </a:xfrm>
        </p:spPr>
        <p:txBody>
          <a:bodyPr>
            <a:noAutofit/>
          </a:bodyPr>
          <a:lstStyle>
            <a:lvl1pPr>
              <a:defRPr sz="1000"/>
            </a:lvl1pPr>
          </a:lstStyle>
          <a:p>
            <a:pPr lvl="0"/>
            <a:r>
              <a:rPr lang="en-GB" dirty="0"/>
              <a:t>Description Goes Here</a:t>
            </a:r>
            <a:endParaRPr lang="en-US" dirty="0"/>
          </a:p>
        </p:txBody>
      </p:sp>
      <p:sp>
        <p:nvSpPr>
          <p:cNvPr id="22" name="Text Placeholder 15">
            <a:extLst>
              <a:ext uri="{FF2B5EF4-FFF2-40B4-BE49-F238E27FC236}">
                <a16:creationId xmlns:a16="http://schemas.microsoft.com/office/drawing/2014/main" id="{15502653-FF3A-C541-B308-4934BF708A51}"/>
              </a:ext>
            </a:extLst>
          </p:cNvPr>
          <p:cNvSpPr>
            <a:spLocks noGrp="1"/>
          </p:cNvSpPr>
          <p:nvPr>
            <p:ph type="body" sz="quarter" idx="25" hasCustomPrompt="1"/>
          </p:nvPr>
        </p:nvSpPr>
        <p:spPr>
          <a:xfrm>
            <a:off x="4335474" y="3632485"/>
            <a:ext cx="1734314" cy="164011"/>
          </a:xfrm>
        </p:spPr>
        <p:txBody>
          <a:bodyPr>
            <a:noAutofit/>
          </a:bodyPr>
          <a:lstStyle>
            <a:lvl1pPr>
              <a:defRPr sz="1200" b="1"/>
            </a:lvl1pPr>
          </a:lstStyle>
          <a:p>
            <a:pPr lvl="0"/>
            <a:r>
              <a:rPr lang="en-GB" dirty="0"/>
              <a:t>Name</a:t>
            </a:r>
            <a:endParaRPr lang="en-US" dirty="0"/>
          </a:p>
        </p:txBody>
      </p:sp>
      <p:sp>
        <p:nvSpPr>
          <p:cNvPr id="23" name="Text Placeholder 15">
            <a:extLst>
              <a:ext uri="{FF2B5EF4-FFF2-40B4-BE49-F238E27FC236}">
                <a16:creationId xmlns:a16="http://schemas.microsoft.com/office/drawing/2014/main" id="{F2D09E2C-49D9-E84C-A786-5E98A2BE3E68}"/>
              </a:ext>
            </a:extLst>
          </p:cNvPr>
          <p:cNvSpPr>
            <a:spLocks noGrp="1"/>
          </p:cNvSpPr>
          <p:nvPr>
            <p:ph type="body" sz="quarter" idx="26" hasCustomPrompt="1"/>
          </p:nvPr>
        </p:nvSpPr>
        <p:spPr>
          <a:xfrm>
            <a:off x="4335474" y="3803472"/>
            <a:ext cx="1734314" cy="143495"/>
          </a:xfrm>
        </p:spPr>
        <p:txBody>
          <a:bodyPr>
            <a:noAutofit/>
          </a:bodyPr>
          <a:lstStyle>
            <a:lvl1pPr>
              <a:defRPr sz="1000"/>
            </a:lvl1pPr>
          </a:lstStyle>
          <a:p>
            <a:pPr lvl="0"/>
            <a:r>
              <a:rPr lang="en-GB" dirty="0"/>
              <a:t>Team</a:t>
            </a:r>
            <a:endParaRPr lang="en-US" dirty="0"/>
          </a:p>
        </p:txBody>
      </p:sp>
      <p:sp>
        <p:nvSpPr>
          <p:cNvPr id="24" name="Text Placeholder 15">
            <a:extLst>
              <a:ext uri="{FF2B5EF4-FFF2-40B4-BE49-F238E27FC236}">
                <a16:creationId xmlns:a16="http://schemas.microsoft.com/office/drawing/2014/main" id="{E2BC15EB-478A-E34E-8F11-4245E6F33625}"/>
              </a:ext>
            </a:extLst>
          </p:cNvPr>
          <p:cNvSpPr>
            <a:spLocks noGrp="1"/>
          </p:cNvSpPr>
          <p:nvPr>
            <p:ph type="body" sz="quarter" idx="27" hasCustomPrompt="1"/>
          </p:nvPr>
        </p:nvSpPr>
        <p:spPr>
          <a:xfrm>
            <a:off x="4335474" y="4000574"/>
            <a:ext cx="1734314" cy="2368476"/>
          </a:xfrm>
        </p:spPr>
        <p:txBody>
          <a:bodyPr>
            <a:noAutofit/>
          </a:bodyPr>
          <a:lstStyle>
            <a:lvl1pPr>
              <a:defRPr sz="1000"/>
            </a:lvl1pPr>
          </a:lstStyle>
          <a:p>
            <a:pPr lvl="0"/>
            <a:r>
              <a:rPr lang="en-GB" dirty="0"/>
              <a:t>Description Goes Here</a:t>
            </a:r>
            <a:endParaRPr lang="en-US" dirty="0"/>
          </a:p>
        </p:txBody>
      </p:sp>
      <p:sp>
        <p:nvSpPr>
          <p:cNvPr id="25" name="Text Placeholder 15">
            <a:extLst>
              <a:ext uri="{FF2B5EF4-FFF2-40B4-BE49-F238E27FC236}">
                <a16:creationId xmlns:a16="http://schemas.microsoft.com/office/drawing/2014/main" id="{9A71FDF9-C861-4143-B386-10E8CD2133A8}"/>
              </a:ext>
            </a:extLst>
          </p:cNvPr>
          <p:cNvSpPr>
            <a:spLocks noGrp="1"/>
          </p:cNvSpPr>
          <p:nvPr>
            <p:ph type="body" sz="quarter" idx="28" hasCustomPrompt="1"/>
          </p:nvPr>
        </p:nvSpPr>
        <p:spPr>
          <a:xfrm>
            <a:off x="6247624" y="3632485"/>
            <a:ext cx="1734314" cy="164011"/>
          </a:xfrm>
        </p:spPr>
        <p:txBody>
          <a:bodyPr>
            <a:noAutofit/>
          </a:bodyPr>
          <a:lstStyle>
            <a:lvl1pPr>
              <a:defRPr sz="1200" b="1"/>
            </a:lvl1pPr>
          </a:lstStyle>
          <a:p>
            <a:pPr lvl="0"/>
            <a:r>
              <a:rPr lang="en-GB" dirty="0"/>
              <a:t>Name</a:t>
            </a:r>
            <a:endParaRPr lang="en-US" dirty="0"/>
          </a:p>
        </p:txBody>
      </p:sp>
      <p:sp>
        <p:nvSpPr>
          <p:cNvPr id="26" name="Text Placeholder 15">
            <a:extLst>
              <a:ext uri="{FF2B5EF4-FFF2-40B4-BE49-F238E27FC236}">
                <a16:creationId xmlns:a16="http://schemas.microsoft.com/office/drawing/2014/main" id="{A3BC6E53-CF84-2F49-9E17-35D652748811}"/>
              </a:ext>
            </a:extLst>
          </p:cNvPr>
          <p:cNvSpPr>
            <a:spLocks noGrp="1"/>
          </p:cNvSpPr>
          <p:nvPr>
            <p:ph type="body" sz="quarter" idx="29" hasCustomPrompt="1"/>
          </p:nvPr>
        </p:nvSpPr>
        <p:spPr>
          <a:xfrm>
            <a:off x="6247624" y="3803472"/>
            <a:ext cx="1734314" cy="143495"/>
          </a:xfrm>
        </p:spPr>
        <p:txBody>
          <a:bodyPr>
            <a:noAutofit/>
          </a:bodyPr>
          <a:lstStyle>
            <a:lvl1pPr>
              <a:defRPr sz="1000"/>
            </a:lvl1pPr>
          </a:lstStyle>
          <a:p>
            <a:pPr lvl="0"/>
            <a:r>
              <a:rPr lang="en-GB" dirty="0"/>
              <a:t>Team</a:t>
            </a:r>
            <a:endParaRPr lang="en-US" dirty="0"/>
          </a:p>
        </p:txBody>
      </p:sp>
      <p:sp>
        <p:nvSpPr>
          <p:cNvPr id="27" name="Text Placeholder 15">
            <a:extLst>
              <a:ext uri="{FF2B5EF4-FFF2-40B4-BE49-F238E27FC236}">
                <a16:creationId xmlns:a16="http://schemas.microsoft.com/office/drawing/2014/main" id="{CCE976CC-7465-9741-AB80-7606C81421FA}"/>
              </a:ext>
            </a:extLst>
          </p:cNvPr>
          <p:cNvSpPr>
            <a:spLocks noGrp="1"/>
          </p:cNvSpPr>
          <p:nvPr>
            <p:ph type="body" sz="quarter" idx="30" hasCustomPrompt="1"/>
          </p:nvPr>
        </p:nvSpPr>
        <p:spPr>
          <a:xfrm>
            <a:off x="6247624" y="4000574"/>
            <a:ext cx="1734314" cy="2368476"/>
          </a:xfrm>
        </p:spPr>
        <p:txBody>
          <a:bodyPr>
            <a:noAutofit/>
          </a:bodyPr>
          <a:lstStyle>
            <a:lvl1pPr>
              <a:defRPr sz="1000"/>
            </a:lvl1pPr>
          </a:lstStyle>
          <a:p>
            <a:pPr lvl="0"/>
            <a:r>
              <a:rPr lang="en-GB" dirty="0"/>
              <a:t>Description Goes Here</a:t>
            </a:r>
            <a:endParaRPr lang="en-US" dirty="0"/>
          </a:p>
        </p:txBody>
      </p:sp>
      <p:sp>
        <p:nvSpPr>
          <p:cNvPr id="28" name="Text Placeholder 15">
            <a:extLst>
              <a:ext uri="{FF2B5EF4-FFF2-40B4-BE49-F238E27FC236}">
                <a16:creationId xmlns:a16="http://schemas.microsoft.com/office/drawing/2014/main" id="{7DD325BC-DFFC-C644-8B6A-77D031DFCFC5}"/>
              </a:ext>
            </a:extLst>
          </p:cNvPr>
          <p:cNvSpPr>
            <a:spLocks noGrp="1"/>
          </p:cNvSpPr>
          <p:nvPr>
            <p:ph type="body" sz="quarter" idx="31" hasCustomPrompt="1"/>
          </p:nvPr>
        </p:nvSpPr>
        <p:spPr>
          <a:xfrm>
            <a:off x="8159774" y="3632485"/>
            <a:ext cx="1734314" cy="164011"/>
          </a:xfrm>
        </p:spPr>
        <p:txBody>
          <a:bodyPr>
            <a:noAutofit/>
          </a:bodyPr>
          <a:lstStyle>
            <a:lvl1pPr>
              <a:defRPr sz="1200" b="1"/>
            </a:lvl1pPr>
          </a:lstStyle>
          <a:p>
            <a:pPr lvl="0"/>
            <a:r>
              <a:rPr lang="en-GB" dirty="0"/>
              <a:t>Name</a:t>
            </a:r>
            <a:endParaRPr lang="en-US" dirty="0"/>
          </a:p>
        </p:txBody>
      </p:sp>
      <p:sp>
        <p:nvSpPr>
          <p:cNvPr id="29" name="Text Placeholder 15">
            <a:extLst>
              <a:ext uri="{FF2B5EF4-FFF2-40B4-BE49-F238E27FC236}">
                <a16:creationId xmlns:a16="http://schemas.microsoft.com/office/drawing/2014/main" id="{8E736D4D-8AF4-6743-9C6B-67B6C3F69295}"/>
              </a:ext>
            </a:extLst>
          </p:cNvPr>
          <p:cNvSpPr>
            <a:spLocks noGrp="1"/>
          </p:cNvSpPr>
          <p:nvPr>
            <p:ph type="body" sz="quarter" idx="32" hasCustomPrompt="1"/>
          </p:nvPr>
        </p:nvSpPr>
        <p:spPr>
          <a:xfrm>
            <a:off x="8159774" y="3803472"/>
            <a:ext cx="1734314" cy="143495"/>
          </a:xfrm>
        </p:spPr>
        <p:txBody>
          <a:bodyPr>
            <a:noAutofit/>
          </a:bodyPr>
          <a:lstStyle>
            <a:lvl1pPr>
              <a:defRPr sz="1000"/>
            </a:lvl1pPr>
          </a:lstStyle>
          <a:p>
            <a:pPr lvl="0"/>
            <a:r>
              <a:rPr lang="en-GB" dirty="0"/>
              <a:t>Team</a:t>
            </a:r>
            <a:endParaRPr lang="en-US" dirty="0"/>
          </a:p>
        </p:txBody>
      </p:sp>
      <p:sp>
        <p:nvSpPr>
          <p:cNvPr id="30" name="Text Placeholder 15">
            <a:extLst>
              <a:ext uri="{FF2B5EF4-FFF2-40B4-BE49-F238E27FC236}">
                <a16:creationId xmlns:a16="http://schemas.microsoft.com/office/drawing/2014/main" id="{AFED7F14-006E-8B44-A48B-201511128E6B}"/>
              </a:ext>
            </a:extLst>
          </p:cNvPr>
          <p:cNvSpPr>
            <a:spLocks noGrp="1"/>
          </p:cNvSpPr>
          <p:nvPr>
            <p:ph type="body" sz="quarter" idx="33" hasCustomPrompt="1"/>
          </p:nvPr>
        </p:nvSpPr>
        <p:spPr>
          <a:xfrm>
            <a:off x="8159774" y="4000574"/>
            <a:ext cx="1734314" cy="2368476"/>
          </a:xfrm>
        </p:spPr>
        <p:txBody>
          <a:bodyPr>
            <a:noAutofit/>
          </a:bodyPr>
          <a:lstStyle>
            <a:lvl1pPr>
              <a:defRPr sz="1000"/>
            </a:lvl1pPr>
          </a:lstStyle>
          <a:p>
            <a:pPr lvl="0"/>
            <a:r>
              <a:rPr lang="en-GB" dirty="0"/>
              <a:t>Description Goes Here</a:t>
            </a:r>
            <a:endParaRPr lang="en-US" dirty="0"/>
          </a:p>
        </p:txBody>
      </p:sp>
      <p:sp>
        <p:nvSpPr>
          <p:cNvPr id="32" name="Text Placeholder 15">
            <a:extLst>
              <a:ext uri="{FF2B5EF4-FFF2-40B4-BE49-F238E27FC236}">
                <a16:creationId xmlns:a16="http://schemas.microsoft.com/office/drawing/2014/main" id="{E3D51E64-ECE3-6644-ADC0-FCF1A4E9F894}"/>
              </a:ext>
            </a:extLst>
          </p:cNvPr>
          <p:cNvSpPr>
            <a:spLocks noGrp="1"/>
          </p:cNvSpPr>
          <p:nvPr>
            <p:ph type="body" sz="quarter" idx="34" hasCustomPrompt="1"/>
          </p:nvPr>
        </p:nvSpPr>
        <p:spPr>
          <a:xfrm>
            <a:off x="10071923" y="3632485"/>
            <a:ext cx="1734314" cy="164011"/>
          </a:xfrm>
        </p:spPr>
        <p:txBody>
          <a:bodyPr>
            <a:noAutofit/>
          </a:bodyPr>
          <a:lstStyle>
            <a:lvl1pPr>
              <a:defRPr sz="1200" b="1"/>
            </a:lvl1pPr>
          </a:lstStyle>
          <a:p>
            <a:pPr lvl="0"/>
            <a:r>
              <a:rPr lang="en-GB" dirty="0"/>
              <a:t>Name</a:t>
            </a:r>
            <a:endParaRPr lang="en-US" dirty="0"/>
          </a:p>
        </p:txBody>
      </p:sp>
      <p:sp>
        <p:nvSpPr>
          <p:cNvPr id="33" name="Text Placeholder 15">
            <a:extLst>
              <a:ext uri="{FF2B5EF4-FFF2-40B4-BE49-F238E27FC236}">
                <a16:creationId xmlns:a16="http://schemas.microsoft.com/office/drawing/2014/main" id="{026FD5CF-A34E-E44F-8163-8C68A413EA41}"/>
              </a:ext>
            </a:extLst>
          </p:cNvPr>
          <p:cNvSpPr>
            <a:spLocks noGrp="1"/>
          </p:cNvSpPr>
          <p:nvPr>
            <p:ph type="body" sz="quarter" idx="35" hasCustomPrompt="1"/>
          </p:nvPr>
        </p:nvSpPr>
        <p:spPr>
          <a:xfrm>
            <a:off x="10071923" y="3803472"/>
            <a:ext cx="1734314" cy="143495"/>
          </a:xfrm>
        </p:spPr>
        <p:txBody>
          <a:bodyPr>
            <a:noAutofit/>
          </a:bodyPr>
          <a:lstStyle>
            <a:lvl1pPr>
              <a:defRPr sz="1000"/>
            </a:lvl1pPr>
          </a:lstStyle>
          <a:p>
            <a:pPr lvl="0"/>
            <a:r>
              <a:rPr lang="en-GB" dirty="0"/>
              <a:t>Team</a:t>
            </a:r>
            <a:endParaRPr lang="en-US" dirty="0"/>
          </a:p>
        </p:txBody>
      </p:sp>
      <p:sp>
        <p:nvSpPr>
          <p:cNvPr id="34" name="Text Placeholder 15">
            <a:extLst>
              <a:ext uri="{FF2B5EF4-FFF2-40B4-BE49-F238E27FC236}">
                <a16:creationId xmlns:a16="http://schemas.microsoft.com/office/drawing/2014/main" id="{F053CE5C-B588-C343-853D-F2201739D7D9}"/>
              </a:ext>
            </a:extLst>
          </p:cNvPr>
          <p:cNvSpPr>
            <a:spLocks noGrp="1"/>
          </p:cNvSpPr>
          <p:nvPr>
            <p:ph type="body" sz="quarter" idx="36" hasCustomPrompt="1"/>
          </p:nvPr>
        </p:nvSpPr>
        <p:spPr>
          <a:xfrm>
            <a:off x="10071923" y="4000574"/>
            <a:ext cx="1734314" cy="2368476"/>
          </a:xfrm>
        </p:spPr>
        <p:txBody>
          <a:bodyPr>
            <a:noAutofit/>
          </a:bodyPr>
          <a:lstStyle>
            <a:lvl1pPr>
              <a:defRPr sz="1000"/>
            </a:lvl1pPr>
          </a:lstStyle>
          <a:p>
            <a:pPr lvl="0"/>
            <a:r>
              <a:rPr lang="en-GB" dirty="0"/>
              <a:t>Description Goes Here</a:t>
            </a:r>
            <a:endParaRPr lang="en-US" dirty="0"/>
          </a:p>
        </p:txBody>
      </p:sp>
      <p:pic>
        <p:nvPicPr>
          <p:cNvPr id="31" name="Picture 30" descr="Logo, company name&#10;&#10;Description automatically generated">
            <a:extLst>
              <a:ext uri="{FF2B5EF4-FFF2-40B4-BE49-F238E27FC236}">
                <a16:creationId xmlns:a16="http://schemas.microsoft.com/office/drawing/2014/main" id="{31FDF752-F10A-46B2-AEA1-A76E1B1F30DD}"/>
              </a:ext>
            </a:extLst>
          </p:cNvPr>
          <p:cNvPicPr>
            <a:picLocks noChangeAspect="1"/>
          </p:cNvPicPr>
          <p:nvPr userDrawn="1"/>
        </p:nvPicPr>
        <p:blipFill>
          <a:blip r:embed="rId2"/>
          <a:stretch>
            <a:fillRect/>
          </a:stretch>
        </p:blipFill>
        <p:spPr>
          <a:xfrm>
            <a:off x="10878149" y="268126"/>
            <a:ext cx="1007305" cy="684704"/>
          </a:xfrm>
          <a:prstGeom prst="rect">
            <a:avLst/>
          </a:prstGeom>
        </p:spPr>
      </p:pic>
    </p:spTree>
    <p:extLst>
      <p:ext uri="{BB962C8B-B14F-4D97-AF65-F5344CB8AC3E}">
        <p14:creationId xmlns:p14="http://schemas.microsoft.com/office/powerpoint/2010/main" val="31994540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19A32D8-934E-9944-B897-46C3D7C7D8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4" name="Picture 13">
            <a:extLst>
              <a:ext uri="{FF2B5EF4-FFF2-40B4-BE49-F238E27FC236}">
                <a16:creationId xmlns:a16="http://schemas.microsoft.com/office/drawing/2014/main" id="{A5DB0540-E0E5-A54B-A778-ACC0D5B76F3A}"/>
              </a:ext>
            </a:extLst>
          </p:cNvPr>
          <p:cNvPicPr>
            <a:picLocks noChangeAspect="1"/>
          </p:cNvPicPr>
          <p:nvPr userDrawn="1"/>
        </p:nvPicPr>
        <p:blipFill>
          <a:blip r:embed="rId2"/>
          <a:stretch>
            <a:fillRect/>
          </a:stretch>
        </p:blipFill>
        <p:spPr>
          <a:xfrm flipH="1">
            <a:off x="7908042" y="798652"/>
            <a:ext cx="4283958" cy="6059347"/>
          </a:xfrm>
          <a:prstGeom prst="rect">
            <a:avLst/>
          </a:prstGeom>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lvl1pPr>
              <a:defRPr>
                <a:solidFill>
                  <a:schemeClr val="tx1"/>
                </a:solidFill>
              </a:defRPr>
            </a:lvl1pPr>
          </a:lstStyle>
          <a:p>
            <a:fld id="{C75530CC-8F63-41E8-BA46-8AC2F4A7C42D}"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lvl1pPr>
              <a:defRPr>
                <a:solidFill>
                  <a:schemeClr val="tx1"/>
                </a:solidFill>
              </a:defRPr>
            </a:lvl1pPr>
          </a:lstStyle>
          <a:p>
            <a:r>
              <a:rPr lang="en-US"/>
              <a:t>ctsav.com.au</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tx1"/>
                </a:solidFill>
              </a:defRPr>
            </a:lvl1pPr>
          </a:lstStyle>
          <a:p>
            <a:fld id="{B48947D2-3440-F445-B42F-D8A3DD5A68BB}" type="slidenum">
              <a:rPr lang="en-US" smtClean="0"/>
              <a:pPr/>
              <a:t>‹#›</a:t>
            </a:fld>
            <a:endParaRPr lang="en-US" dirty="0"/>
          </a:p>
        </p:txBody>
      </p:sp>
      <p:sp>
        <p:nvSpPr>
          <p:cNvPr id="5" name="Title 4">
            <a:extLst>
              <a:ext uri="{FF2B5EF4-FFF2-40B4-BE49-F238E27FC236}">
                <a16:creationId xmlns:a16="http://schemas.microsoft.com/office/drawing/2014/main" id="{08CCED5E-CBF8-214A-87C4-37FB0BD4AE02}"/>
              </a:ext>
            </a:extLst>
          </p:cNvPr>
          <p:cNvSpPr>
            <a:spLocks noGrp="1"/>
          </p:cNvSpPr>
          <p:nvPr>
            <p:ph type="title"/>
          </p:nvPr>
        </p:nvSpPr>
        <p:spPr/>
        <p:txBody>
          <a:bodyPr>
            <a:noAutofit/>
          </a:bodyPr>
          <a:lstStyle>
            <a:lvl1pPr>
              <a:defRPr sz="4000">
                <a:solidFill>
                  <a:schemeClr val="bg2"/>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B7586A27-9BBA-C045-8838-0FFC80D55DCF}"/>
              </a:ext>
            </a:extLst>
          </p:cNvPr>
          <p:cNvSpPr>
            <a:spLocks noGrp="1"/>
          </p:cNvSpPr>
          <p:nvPr>
            <p:ph type="body" sz="quarter" idx="12"/>
          </p:nvPr>
        </p:nvSpPr>
        <p:spPr>
          <a:xfrm>
            <a:off x="511176"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p:txBody>
      </p:sp>
      <p:sp>
        <p:nvSpPr>
          <p:cNvPr id="11" name="Text Placeholder 9">
            <a:extLst>
              <a:ext uri="{FF2B5EF4-FFF2-40B4-BE49-F238E27FC236}">
                <a16:creationId xmlns:a16="http://schemas.microsoft.com/office/drawing/2014/main" id="{F968C05D-B72A-8145-A4AD-BC4E20FC1F9F}"/>
              </a:ext>
            </a:extLst>
          </p:cNvPr>
          <p:cNvSpPr>
            <a:spLocks noGrp="1"/>
          </p:cNvSpPr>
          <p:nvPr>
            <p:ph type="body" sz="quarter" idx="13"/>
          </p:nvPr>
        </p:nvSpPr>
        <p:spPr>
          <a:xfrm>
            <a:off x="3289100"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p:txBody>
      </p:sp>
      <p:pic>
        <p:nvPicPr>
          <p:cNvPr id="12" name="Picture 11">
            <a:extLst>
              <a:ext uri="{FF2B5EF4-FFF2-40B4-BE49-F238E27FC236}">
                <a16:creationId xmlns:a16="http://schemas.microsoft.com/office/drawing/2014/main" id="{7978E6ED-AC8F-0F41-B1D3-B7BFB477A80C}"/>
              </a:ext>
            </a:extLst>
          </p:cNvPr>
          <p:cNvPicPr>
            <a:picLocks noChangeAspect="1"/>
          </p:cNvPicPr>
          <p:nvPr userDrawn="1"/>
        </p:nvPicPr>
        <p:blipFill>
          <a:blip r:embed="rId3"/>
          <a:stretch>
            <a:fillRect/>
          </a:stretch>
        </p:blipFill>
        <p:spPr>
          <a:xfrm>
            <a:off x="10956714" y="5787342"/>
            <a:ext cx="856980" cy="581708"/>
          </a:xfrm>
          <a:prstGeom prst="rect">
            <a:avLst/>
          </a:prstGeom>
        </p:spPr>
      </p:pic>
    </p:spTree>
    <p:extLst>
      <p:ext uri="{BB962C8B-B14F-4D97-AF65-F5344CB8AC3E}">
        <p14:creationId xmlns:p14="http://schemas.microsoft.com/office/powerpoint/2010/main" val="38948575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E65302E-DD3F-5D4C-A513-D511A9A28AE6}"/>
              </a:ext>
            </a:extLst>
          </p:cNvPr>
          <p:cNvSpPr/>
          <p:nvPr userDrawn="1"/>
        </p:nvSpPr>
        <p:spPr>
          <a:xfrm>
            <a:off x="-1" y="0"/>
            <a:ext cx="12191999" cy="6855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89737456-2910-E84C-9A64-C8BDA4C585F6}"/>
              </a:ext>
            </a:extLst>
          </p:cNvPr>
          <p:cNvPicPr>
            <a:picLocks noChangeAspect="1"/>
          </p:cNvPicPr>
          <p:nvPr userDrawn="1"/>
        </p:nvPicPr>
        <p:blipFill>
          <a:blip r:embed="rId2"/>
          <a:stretch>
            <a:fillRect/>
          </a:stretch>
        </p:blipFill>
        <p:spPr>
          <a:xfrm>
            <a:off x="0" y="1016"/>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5" y="1076633"/>
            <a:ext cx="11166476" cy="1121080"/>
          </a:xfrm>
        </p:spPr>
        <p:txBody>
          <a:bodyPr anchor="b">
            <a:normAutofit/>
          </a:bodyPr>
          <a:lstStyle>
            <a:lvl1pPr>
              <a:defRPr sz="5000">
                <a:solidFill>
                  <a:schemeClr val="bg2"/>
                </a:solidFill>
              </a:defRPr>
            </a:lvl1pPr>
          </a:lstStyle>
          <a:p>
            <a:r>
              <a:rPr lang="en-GB" dirty="0"/>
              <a:t>Click to add Presentation Title</a:t>
            </a:r>
            <a:endParaRPr lang="en-US" dirty="0"/>
          </a:p>
        </p:txBody>
      </p:sp>
      <p:sp>
        <p:nvSpPr>
          <p:cNvPr id="18" name="Text Placeholder 17">
            <a:extLst>
              <a:ext uri="{FF2B5EF4-FFF2-40B4-BE49-F238E27FC236}">
                <a16:creationId xmlns:a16="http://schemas.microsoft.com/office/drawing/2014/main" id="{FBE02DFC-0009-DF4F-AAD6-1ADDD66850A5}"/>
              </a:ext>
            </a:extLst>
          </p:cNvPr>
          <p:cNvSpPr>
            <a:spLocks noGrp="1"/>
          </p:cNvSpPr>
          <p:nvPr>
            <p:ph type="body" sz="quarter" idx="10" hasCustomPrompt="1"/>
          </p:nvPr>
        </p:nvSpPr>
        <p:spPr>
          <a:xfrm>
            <a:off x="511175" y="2307771"/>
            <a:ext cx="11166476" cy="1036638"/>
          </a:xfrm>
        </p:spPr>
        <p:txBody>
          <a:bodyPr>
            <a:normAutofit/>
          </a:bodyPr>
          <a:lstStyle>
            <a:lvl1pPr>
              <a:defRPr sz="2000" cap="all" baseline="0">
                <a:solidFill>
                  <a:schemeClr val="bg2"/>
                </a:solidFill>
              </a:defRPr>
            </a:lvl1pPr>
          </a:lstStyle>
          <a:p>
            <a:pPr lvl="0"/>
            <a:r>
              <a:rPr lang="en-GB" dirty="0"/>
              <a:t>CLICK TO ADD SUBTITLE</a:t>
            </a:r>
          </a:p>
        </p:txBody>
      </p:sp>
      <p:pic>
        <p:nvPicPr>
          <p:cNvPr id="11" name="Picture 10">
            <a:extLst>
              <a:ext uri="{FF2B5EF4-FFF2-40B4-BE49-F238E27FC236}">
                <a16:creationId xmlns:a16="http://schemas.microsoft.com/office/drawing/2014/main" id="{E53F1821-5B57-8945-BB3E-DE6F49472608}"/>
              </a:ext>
            </a:extLst>
          </p:cNvPr>
          <p:cNvPicPr>
            <a:picLocks/>
          </p:cNvPicPr>
          <p:nvPr userDrawn="1"/>
        </p:nvPicPr>
        <p:blipFill>
          <a:blip r:embed="rId3"/>
          <a:stretch>
            <a:fillRect/>
          </a:stretch>
        </p:blipFill>
        <p:spPr>
          <a:xfrm>
            <a:off x="10809372" y="378727"/>
            <a:ext cx="1011600" cy="718296"/>
          </a:xfrm>
          <a:prstGeom prst="rect">
            <a:avLst/>
          </a:prstGeom>
        </p:spPr>
      </p:pic>
    </p:spTree>
    <p:extLst>
      <p:ext uri="{BB962C8B-B14F-4D97-AF65-F5344CB8AC3E}">
        <p14:creationId xmlns:p14="http://schemas.microsoft.com/office/powerpoint/2010/main" val="5970012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5FBB88C-ACCD-A74F-8032-A6DA8E0695C0}"/>
              </a:ext>
            </a:extLst>
          </p:cNvPr>
          <p:cNvPicPr>
            <a:picLocks noChangeAspect="1"/>
          </p:cNvPicPr>
          <p:nvPr userDrawn="1"/>
        </p:nvPicPr>
        <p:blipFill>
          <a:blip r:embed="rId2"/>
          <a:stretch>
            <a:fillRect/>
          </a:stretch>
        </p:blipFill>
        <p:spPr>
          <a:xfrm>
            <a:off x="0" y="2032"/>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4" y="413564"/>
            <a:ext cx="11295063" cy="1121080"/>
          </a:xfrm>
        </p:spPr>
        <p:txBody>
          <a:bodyPr anchor="t">
            <a:noAutofit/>
          </a:bodyPr>
          <a:lstStyle>
            <a:lvl1pPr>
              <a:defRPr sz="6600">
                <a:solidFill>
                  <a:schemeClr val="bg1"/>
                </a:solidFill>
              </a:defRPr>
            </a:lvl1pPr>
          </a:lstStyle>
          <a:p>
            <a:r>
              <a:rPr lang="en-GB" dirty="0"/>
              <a:t>Click to add text</a:t>
            </a:r>
            <a:endParaRPr lang="en-US" dirty="0"/>
          </a:p>
        </p:txBody>
      </p:sp>
      <p:sp>
        <p:nvSpPr>
          <p:cNvPr id="5" name="Footer Placeholder 4">
            <a:extLst>
              <a:ext uri="{FF2B5EF4-FFF2-40B4-BE49-F238E27FC236}">
                <a16:creationId xmlns:a16="http://schemas.microsoft.com/office/drawing/2014/main" id="{37A9D714-804D-2E41-B1CB-752B40693D74}"/>
              </a:ext>
            </a:extLst>
          </p:cNvPr>
          <p:cNvSpPr>
            <a:spLocks noGrp="1"/>
          </p:cNvSpPr>
          <p:nvPr>
            <p:ph type="ftr" sz="quarter" idx="11"/>
          </p:nvPr>
        </p:nvSpPr>
        <p:spPr>
          <a:xfrm>
            <a:off x="511175" y="6428291"/>
            <a:ext cx="900000" cy="180000"/>
          </a:xfrm>
        </p:spPr>
        <p:txBody>
          <a:bodyPr>
            <a:noAutofit/>
          </a:bodyPr>
          <a:lstStyle>
            <a:lvl1pPr>
              <a:defRPr>
                <a:solidFill>
                  <a:schemeClr val="bg2"/>
                </a:solidFill>
              </a:defRPr>
            </a:lvl1pPr>
          </a:lstStyle>
          <a:p>
            <a:r>
              <a:rPr lang="en-US" dirty="0"/>
              <a:t>ctsav.com.au</a:t>
            </a:r>
          </a:p>
        </p:txBody>
      </p:sp>
      <p:sp>
        <p:nvSpPr>
          <p:cNvPr id="11" name="Slide Number Placeholder 6">
            <a:extLst>
              <a:ext uri="{FF2B5EF4-FFF2-40B4-BE49-F238E27FC236}">
                <a16:creationId xmlns:a16="http://schemas.microsoft.com/office/drawing/2014/main" id="{50AB747D-14EB-804D-B5AA-61F052F37A36}"/>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1000">
                <a:solidFill>
                  <a:schemeClr val="bg2"/>
                </a:solidFill>
                <a:latin typeface="Arial" panose="020B0604020202020204" pitchFamily="34" charset="0"/>
                <a:cs typeface="Arial" panose="020B0604020202020204" pitchFamily="34" charset="0"/>
              </a:defRPr>
            </a:lvl1pPr>
          </a:lstStyle>
          <a:p>
            <a:fld id="{B48947D2-3440-F445-B42F-D8A3DD5A68BB}" type="slidenum">
              <a:rPr lang="en-US" smtClean="0"/>
              <a:pPr/>
              <a:t>‹#›</a:t>
            </a:fld>
            <a:endParaRPr lang="en-US" dirty="0"/>
          </a:p>
        </p:txBody>
      </p:sp>
      <p:sp>
        <p:nvSpPr>
          <p:cNvPr id="6" name="Text Placeholder 5">
            <a:extLst>
              <a:ext uri="{FF2B5EF4-FFF2-40B4-BE49-F238E27FC236}">
                <a16:creationId xmlns:a16="http://schemas.microsoft.com/office/drawing/2014/main" id="{4BF9F115-4A7F-48AC-AABC-A8EAE63D815A}"/>
              </a:ext>
            </a:extLst>
          </p:cNvPr>
          <p:cNvSpPr>
            <a:spLocks noGrp="1"/>
          </p:cNvSpPr>
          <p:nvPr>
            <p:ph type="body" sz="quarter" idx="12" hasCustomPrompt="1"/>
          </p:nvPr>
        </p:nvSpPr>
        <p:spPr>
          <a:xfrm>
            <a:off x="1596195" y="6428291"/>
            <a:ext cx="3600000" cy="180000"/>
          </a:xfrm>
        </p:spPr>
        <p:txBody>
          <a:bodyPr anchor="ctr" anchorCtr="0"/>
          <a:lstStyle>
            <a:lvl1pPr>
              <a:defRPr sz="900">
                <a:solidFill>
                  <a:schemeClr val="bg2"/>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Tree>
    <p:extLst>
      <p:ext uri="{BB962C8B-B14F-4D97-AF65-F5344CB8AC3E}">
        <p14:creationId xmlns:p14="http://schemas.microsoft.com/office/powerpoint/2010/main" val="39866772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p>
            <a:r>
              <a:rPr lang="en-US" dirty="0"/>
              <a:t>ctsav.com.au</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1000">
                <a:solidFill>
                  <a:schemeClr val="bg1"/>
                </a:solidFill>
                <a:latin typeface="Arial" panose="020B0604020202020204" pitchFamily="34" charset="0"/>
                <a:cs typeface="Arial" panose="020B0604020202020204" pitchFamily="34" charset="0"/>
              </a:defRPr>
            </a:lvl1pPr>
          </a:lstStyle>
          <a:p>
            <a:fld id="{B48947D2-3440-F445-B42F-D8A3DD5A68BB}" type="slidenum">
              <a:rPr lang="en-US" smtClean="0"/>
              <a:pPr/>
              <a:t>‹#›</a:t>
            </a:fld>
            <a:endParaRPr lang="en-US" dirty="0"/>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Agenda Title Goes Here</a:t>
            </a:r>
            <a:endParaRPr lang="en-US" dirty="0"/>
          </a:p>
        </p:txBody>
      </p:sp>
      <p:sp>
        <p:nvSpPr>
          <p:cNvPr id="12" name="Text Placeholder 11">
            <a:extLst>
              <a:ext uri="{FF2B5EF4-FFF2-40B4-BE49-F238E27FC236}">
                <a16:creationId xmlns:a16="http://schemas.microsoft.com/office/drawing/2014/main" id="{ADD54EBE-0B94-574C-98CD-CDB428B0FE03}"/>
              </a:ext>
            </a:extLst>
          </p:cNvPr>
          <p:cNvSpPr>
            <a:spLocks noGrp="1"/>
          </p:cNvSpPr>
          <p:nvPr>
            <p:ph type="body" sz="quarter" idx="12" hasCustomPrompt="1"/>
          </p:nvPr>
        </p:nvSpPr>
        <p:spPr>
          <a:xfrm>
            <a:off x="511175" y="1634833"/>
            <a:ext cx="11295063" cy="4734217"/>
          </a:xfrm>
        </p:spPr>
        <p:txBody>
          <a:bodyPr>
            <a:noAutofit/>
          </a:bodyPr>
          <a:lstStyle>
            <a:lvl1pPr marL="0" indent="0">
              <a:spcBef>
                <a:spcPts val="400"/>
              </a:spcBef>
              <a:buNone/>
              <a:tabLst>
                <a:tab pos="965200" algn="l"/>
              </a:tabLst>
              <a:defRPr sz="3500"/>
            </a:lvl1pPr>
          </a:lstStyle>
          <a:p>
            <a:pPr lvl="0"/>
            <a:r>
              <a:rPr lang="en-GB" dirty="0"/>
              <a:t>01 	Lorem ipsum</a:t>
            </a:r>
          </a:p>
          <a:p>
            <a:pPr lvl="0"/>
            <a:r>
              <a:rPr lang="en-GB" dirty="0"/>
              <a:t>02	Lorem ipsum</a:t>
            </a:r>
          </a:p>
          <a:p>
            <a:pPr lvl="0"/>
            <a:r>
              <a:rPr lang="en-GB" dirty="0"/>
              <a:t>03 	Lorem ipsum</a:t>
            </a:r>
          </a:p>
          <a:p>
            <a:pPr lvl="0"/>
            <a:r>
              <a:rPr lang="en-GB" dirty="0"/>
              <a:t>04 	Lorem ipsum</a:t>
            </a:r>
            <a:endParaRPr lang="en-US" dirty="0"/>
          </a:p>
          <a:p>
            <a:pPr lvl="0"/>
            <a:r>
              <a:rPr lang="en-GB" dirty="0"/>
              <a:t>05 	Lorem ipsum</a:t>
            </a:r>
          </a:p>
          <a:p>
            <a:pPr lvl="0"/>
            <a:r>
              <a:rPr lang="en-GB" dirty="0"/>
              <a:t>06 	Lorem ipsum</a:t>
            </a:r>
            <a:endParaRPr lang="en-US" dirty="0"/>
          </a:p>
          <a:p>
            <a:pPr lvl="0"/>
            <a:endParaRPr lang="en-US" dirty="0"/>
          </a:p>
        </p:txBody>
      </p:sp>
      <p:pic>
        <p:nvPicPr>
          <p:cNvPr id="7" name="Picture 6" descr="Logo, company name&#10;&#10;Description automatically generated">
            <a:extLst>
              <a:ext uri="{FF2B5EF4-FFF2-40B4-BE49-F238E27FC236}">
                <a16:creationId xmlns:a16="http://schemas.microsoft.com/office/drawing/2014/main" id="{9839BE61-106A-47E6-86B2-22EFCC73AEAD}"/>
              </a:ext>
            </a:extLst>
          </p:cNvPr>
          <p:cNvPicPr>
            <a:picLocks noChangeAspect="1"/>
          </p:cNvPicPr>
          <p:nvPr userDrawn="1"/>
        </p:nvPicPr>
        <p:blipFill>
          <a:blip r:embed="rId2"/>
          <a:stretch>
            <a:fillRect/>
          </a:stretch>
        </p:blipFill>
        <p:spPr>
          <a:xfrm>
            <a:off x="10867095" y="268126"/>
            <a:ext cx="1018359" cy="722539"/>
          </a:xfrm>
          <a:prstGeom prst="rect">
            <a:avLst/>
          </a:prstGeom>
        </p:spPr>
      </p:pic>
      <p:sp>
        <p:nvSpPr>
          <p:cNvPr id="13" name="Text Placeholder 5">
            <a:extLst>
              <a:ext uri="{FF2B5EF4-FFF2-40B4-BE49-F238E27FC236}">
                <a16:creationId xmlns:a16="http://schemas.microsoft.com/office/drawing/2014/main" id="{36EB052F-00AD-4865-901E-FE6A46D000C1}"/>
              </a:ext>
            </a:extLst>
          </p:cNvPr>
          <p:cNvSpPr>
            <a:spLocks noGrp="1"/>
          </p:cNvSpPr>
          <p:nvPr>
            <p:ph type="body" sz="quarter" idx="13" hasCustomPrompt="1"/>
          </p:nvPr>
        </p:nvSpPr>
        <p:spPr>
          <a:xfrm>
            <a:off x="1596195" y="6428291"/>
            <a:ext cx="3600000" cy="180000"/>
          </a:xfrm>
        </p:spPr>
        <p:txBody>
          <a:bodyPr anchor="ctr" anchorCtr="0"/>
          <a:lstStyle>
            <a:lvl1pPr>
              <a:defRPr sz="900">
                <a:solidFill>
                  <a:schemeClr val="bg1"/>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Tree>
    <p:extLst>
      <p:ext uri="{BB962C8B-B14F-4D97-AF65-F5344CB8AC3E}">
        <p14:creationId xmlns:p14="http://schemas.microsoft.com/office/powerpoint/2010/main" val="2800158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8ABE6AF-2D84-5D45-8D63-D44D166FF137}"/>
              </a:ext>
            </a:extLst>
          </p:cNvPr>
          <p:cNvPicPr>
            <a:picLocks noChangeAspect="1"/>
          </p:cNvPicPr>
          <p:nvPr userDrawn="1"/>
        </p:nvPicPr>
        <p:blipFill>
          <a:blip r:embed="rId2"/>
          <a:stretch>
            <a:fillRect/>
          </a:stretch>
        </p:blipFill>
        <p:spPr>
          <a:xfrm>
            <a:off x="0" y="2032"/>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4" y="413564"/>
            <a:ext cx="11295063" cy="1121080"/>
          </a:xfrm>
        </p:spPr>
        <p:txBody>
          <a:bodyPr anchor="t">
            <a:noAutofit/>
          </a:bodyPr>
          <a:lstStyle>
            <a:lvl1pPr>
              <a:defRPr sz="6600">
                <a:solidFill>
                  <a:schemeClr val="bg1"/>
                </a:solidFill>
              </a:defRPr>
            </a:lvl1pPr>
          </a:lstStyle>
          <a:p>
            <a:r>
              <a:rPr lang="en-GB" dirty="0"/>
              <a:t>Click to add text</a:t>
            </a:r>
            <a:endParaRPr lang="en-US" dirty="0"/>
          </a:p>
        </p:txBody>
      </p:sp>
      <p:sp>
        <p:nvSpPr>
          <p:cNvPr id="4" name="Date Placeholder 3">
            <a:extLst>
              <a:ext uri="{FF2B5EF4-FFF2-40B4-BE49-F238E27FC236}">
                <a16:creationId xmlns:a16="http://schemas.microsoft.com/office/drawing/2014/main" id="{E77C43DF-2DF5-984C-8C82-D520170FFCAA}"/>
              </a:ext>
            </a:extLst>
          </p:cNvPr>
          <p:cNvSpPr>
            <a:spLocks noGrp="1"/>
          </p:cNvSpPr>
          <p:nvPr>
            <p:ph type="dt" sz="half" idx="10"/>
          </p:nvPr>
        </p:nvSpPr>
        <p:spPr/>
        <p:txBody>
          <a:bodyPr>
            <a:noAutofit/>
          </a:bodyPr>
          <a:lstStyle/>
          <a:p>
            <a:fld id="{0866029D-6154-4C8E-B67C-4D93A5DC4E0C}" type="datetime4">
              <a:rPr lang="en-AU" smtClean="0"/>
              <a:t>15 November 2021</a:t>
            </a:fld>
            <a:endParaRPr lang="en-US" dirty="0"/>
          </a:p>
        </p:txBody>
      </p:sp>
      <p:sp>
        <p:nvSpPr>
          <p:cNvPr id="5" name="Footer Placeholder 4">
            <a:extLst>
              <a:ext uri="{FF2B5EF4-FFF2-40B4-BE49-F238E27FC236}">
                <a16:creationId xmlns:a16="http://schemas.microsoft.com/office/drawing/2014/main" id="{37A9D714-804D-2E41-B1CB-752B40693D74}"/>
              </a:ext>
            </a:extLst>
          </p:cNvPr>
          <p:cNvSpPr>
            <a:spLocks noGrp="1"/>
          </p:cNvSpPr>
          <p:nvPr>
            <p:ph type="ftr" sz="quarter" idx="11"/>
          </p:nvPr>
        </p:nvSpPr>
        <p:spPr/>
        <p:txBody>
          <a:bodyPr>
            <a:noAutofit/>
          </a:bodyPr>
          <a:lstStyle/>
          <a:p>
            <a:r>
              <a:rPr lang="en-US"/>
              <a:t>ctsav.com.au</a:t>
            </a:r>
            <a:endParaRPr lang="en-US" dirty="0"/>
          </a:p>
        </p:txBody>
      </p:sp>
      <p:sp>
        <p:nvSpPr>
          <p:cNvPr id="11" name="Slide Number Placeholder 6">
            <a:extLst>
              <a:ext uri="{FF2B5EF4-FFF2-40B4-BE49-F238E27FC236}">
                <a16:creationId xmlns:a16="http://schemas.microsoft.com/office/drawing/2014/main" id="{50AB747D-14EB-804D-B5AA-61F052F37A36}"/>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16579964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pic>
        <p:nvPicPr>
          <p:cNvPr id="5" name="Picture 4" descr="A picture containing silhouette, vector graphics&#10;&#10;Description automatically generated">
            <a:extLst>
              <a:ext uri="{FF2B5EF4-FFF2-40B4-BE49-F238E27FC236}">
                <a16:creationId xmlns:a16="http://schemas.microsoft.com/office/drawing/2014/main" id="{BA93E507-E158-482F-9547-CE551887F47A}"/>
              </a:ext>
            </a:extLst>
          </p:cNvPr>
          <p:cNvPicPr>
            <a:picLocks noChangeAspect="1"/>
          </p:cNvPicPr>
          <p:nvPr userDrawn="1"/>
        </p:nvPicPr>
        <p:blipFill rotWithShape="1">
          <a:blip r:embed="rId2"/>
          <a:srcRect t="14608" b="20388"/>
          <a:stretch/>
        </p:blipFill>
        <p:spPr>
          <a:xfrm>
            <a:off x="0" y="0"/>
            <a:ext cx="12192000" cy="6858000"/>
          </a:xfrm>
          <a:prstGeom prst="rect">
            <a:avLst/>
          </a:prstGeom>
        </p:spPr>
      </p:pic>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p>
            <a:r>
              <a:rPr lang="en-US" dirty="0"/>
              <a:t>ctsav.com.au</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1000">
                <a:solidFill>
                  <a:schemeClr val="bg1"/>
                </a:solidFill>
                <a:latin typeface="Arial" panose="020B0604020202020204" pitchFamily="34" charset="0"/>
                <a:cs typeface="Arial" panose="020B0604020202020204" pitchFamily="34" charset="0"/>
              </a:defRPr>
            </a:lvl1pPr>
          </a:lstStyle>
          <a:p>
            <a:fld id="{B48947D2-3440-F445-B42F-D8A3DD5A68BB}" type="slidenum">
              <a:rPr lang="en-US" smtClean="0"/>
              <a:pPr/>
              <a:t>‹#›</a:t>
            </a:fld>
            <a:endParaRPr lang="en-US" dirty="0"/>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Agenda Title Goes Here</a:t>
            </a:r>
            <a:endParaRPr lang="en-US" dirty="0"/>
          </a:p>
        </p:txBody>
      </p:sp>
      <p:sp>
        <p:nvSpPr>
          <p:cNvPr id="12" name="Text Placeholder 11">
            <a:extLst>
              <a:ext uri="{FF2B5EF4-FFF2-40B4-BE49-F238E27FC236}">
                <a16:creationId xmlns:a16="http://schemas.microsoft.com/office/drawing/2014/main" id="{ADD54EBE-0B94-574C-98CD-CDB428B0FE03}"/>
              </a:ext>
            </a:extLst>
          </p:cNvPr>
          <p:cNvSpPr>
            <a:spLocks noGrp="1"/>
          </p:cNvSpPr>
          <p:nvPr>
            <p:ph type="body" sz="quarter" idx="12" hasCustomPrompt="1"/>
          </p:nvPr>
        </p:nvSpPr>
        <p:spPr>
          <a:xfrm>
            <a:off x="511175" y="1634833"/>
            <a:ext cx="11295063" cy="4734217"/>
          </a:xfrm>
        </p:spPr>
        <p:txBody>
          <a:bodyPr>
            <a:noAutofit/>
          </a:bodyPr>
          <a:lstStyle>
            <a:lvl1pPr marL="0" indent="0">
              <a:spcBef>
                <a:spcPts val="400"/>
              </a:spcBef>
              <a:buNone/>
              <a:tabLst>
                <a:tab pos="965200" algn="l"/>
              </a:tabLst>
              <a:defRPr sz="3500"/>
            </a:lvl1pPr>
          </a:lstStyle>
          <a:p>
            <a:pPr lvl="0"/>
            <a:r>
              <a:rPr lang="en-GB" dirty="0"/>
              <a:t>01 	Lorem ipsum</a:t>
            </a:r>
          </a:p>
          <a:p>
            <a:pPr lvl="0"/>
            <a:r>
              <a:rPr lang="en-GB" dirty="0"/>
              <a:t>02	Lorem ipsum</a:t>
            </a:r>
          </a:p>
          <a:p>
            <a:pPr lvl="0"/>
            <a:r>
              <a:rPr lang="en-GB" dirty="0"/>
              <a:t>03 	Lorem ipsum</a:t>
            </a:r>
          </a:p>
          <a:p>
            <a:pPr lvl="0"/>
            <a:r>
              <a:rPr lang="en-GB" dirty="0"/>
              <a:t>04 	Lorem ipsum</a:t>
            </a:r>
            <a:endParaRPr lang="en-US" dirty="0"/>
          </a:p>
          <a:p>
            <a:pPr lvl="0"/>
            <a:r>
              <a:rPr lang="en-GB" dirty="0"/>
              <a:t>05 	Lorem ipsum</a:t>
            </a:r>
          </a:p>
          <a:p>
            <a:pPr lvl="0"/>
            <a:r>
              <a:rPr lang="en-GB" dirty="0"/>
              <a:t>06 	Lorem ipsum</a:t>
            </a:r>
            <a:endParaRPr lang="en-US" dirty="0"/>
          </a:p>
          <a:p>
            <a:pPr lvl="0"/>
            <a:endParaRPr lang="en-US" dirty="0"/>
          </a:p>
        </p:txBody>
      </p:sp>
      <p:pic>
        <p:nvPicPr>
          <p:cNvPr id="7" name="Picture 6" descr="Logo, company name&#10;&#10;Description automatically generated">
            <a:extLst>
              <a:ext uri="{FF2B5EF4-FFF2-40B4-BE49-F238E27FC236}">
                <a16:creationId xmlns:a16="http://schemas.microsoft.com/office/drawing/2014/main" id="{9839BE61-106A-47E6-86B2-22EFCC73AEAD}"/>
              </a:ext>
            </a:extLst>
          </p:cNvPr>
          <p:cNvPicPr>
            <a:picLocks noChangeAspect="1"/>
          </p:cNvPicPr>
          <p:nvPr userDrawn="1"/>
        </p:nvPicPr>
        <p:blipFill>
          <a:blip r:embed="rId3"/>
          <a:stretch>
            <a:fillRect/>
          </a:stretch>
        </p:blipFill>
        <p:spPr>
          <a:xfrm>
            <a:off x="10867095" y="268126"/>
            <a:ext cx="1018359" cy="722539"/>
          </a:xfrm>
          <a:prstGeom prst="rect">
            <a:avLst/>
          </a:prstGeom>
        </p:spPr>
      </p:pic>
      <p:sp>
        <p:nvSpPr>
          <p:cNvPr id="11" name="Text Placeholder 5">
            <a:extLst>
              <a:ext uri="{FF2B5EF4-FFF2-40B4-BE49-F238E27FC236}">
                <a16:creationId xmlns:a16="http://schemas.microsoft.com/office/drawing/2014/main" id="{5BE0722A-A358-44D3-A6A4-ACEFE1915333}"/>
              </a:ext>
            </a:extLst>
          </p:cNvPr>
          <p:cNvSpPr>
            <a:spLocks noGrp="1"/>
          </p:cNvSpPr>
          <p:nvPr>
            <p:ph type="body" sz="quarter" idx="13" hasCustomPrompt="1"/>
          </p:nvPr>
        </p:nvSpPr>
        <p:spPr>
          <a:xfrm>
            <a:off x="1596195" y="6428291"/>
            <a:ext cx="3600000" cy="180000"/>
          </a:xfrm>
        </p:spPr>
        <p:txBody>
          <a:bodyPr anchor="ctr" anchorCtr="0"/>
          <a:lstStyle>
            <a:lvl1pPr>
              <a:defRPr sz="900">
                <a:solidFill>
                  <a:schemeClr val="bg1"/>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Tree>
    <p:extLst>
      <p:ext uri="{BB962C8B-B14F-4D97-AF65-F5344CB8AC3E}">
        <p14:creationId xmlns:p14="http://schemas.microsoft.com/office/powerpoint/2010/main" val="13725687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pic>
        <p:nvPicPr>
          <p:cNvPr id="7" name="Picture 6" descr="Logo&#10;&#10;Description automatically generated">
            <a:extLst>
              <a:ext uri="{FF2B5EF4-FFF2-40B4-BE49-F238E27FC236}">
                <a16:creationId xmlns:a16="http://schemas.microsoft.com/office/drawing/2014/main" id="{33269B6C-E2EA-439A-BAA0-BA902012B29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4527"/>
          <a:stretch/>
        </p:blipFill>
        <p:spPr bwMode="auto">
          <a:xfrm flipH="1">
            <a:off x="5764696" y="0"/>
            <a:ext cx="6427304" cy="6858000"/>
          </a:xfrm>
          <a:prstGeom prst="rect">
            <a:avLst/>
          </a:prstGeom>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p>
            <a:r>
              <a:rPr lang="en-US" dirty="0"/>
              <a:t>ctsav.com.au</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1000">
                <a:solidFill>
                  <a:schemeClr val="bg2"/>
                </a:solidFill>
                <a:latin typeface="Arial" panose="020B0604020202020204" pitchFamily="34" charset="0"/>
                <a:cs typeface="Arial" panose="020B0604020202020204" pitchFamily="34" charset="0"/>
              </a:defRPr>
            </a:lvl1pPr>
          </a:lstStyle>
          <a:p>
            <a:fld id="{B48947D2-3440-F445-B42F-D8A3DD5A68BB}" type="slidenum">
              <a:rPr lang="en-US" smtClean="0"/>
              <a:pPr/>
              <a:t>‹#›</a:t>
            </a:fld>
            <a:endParaRPr lang="en-US" dirty="0"/>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Agenda Title Goes Here</a:t>
            </a:r>
            <a:endParaRPr lang="en-US" dirty="0"/>
          </a:p>
        </p:txBody>
      </p:sp>
      <p:sp>
        <p:nvSpPr>
          <p:cNvPr id="12" name="Text Placeholder 11">
            <a:extLst>
              <a:ext uri="{FF2B5EF4-FFF2-40B4-BE49-F238E27FC236}">
                <a16:creationId xmlns:a16="http://schemas.microsoft.com/office/drawing/2014/main" id="{ADD54EBE-0B94-574C-98CD-CDB428B0FE03}"/>
              </a:ext>
            </a:extLst>
          </p:cNvPr>
          <p:cNvSpPr>
            <a:spLocks noGrp="1"/>
          </p:cNvSpPr>
          <p:nvPr>
            <p:ph type="body" sz="quarter" idx="12" hasCustomPrompt="1"/>
          </p:nvPr>
        </p:nvSpPr>
        <p:spPr>
          <a:xfrm>
            <a:off x="511175" y="1634833"/>
            <a:ext cx="11295063" cy="4734217"/>
          </a:xfrm>
        </p:spPr>
        <p:txBody>
          <a:bodyPr>
            <a:noAutofit/>
          </a:bodyPr>
          <a:lstStyle>
            <a:lvl1pPr marL="0" indent="0">
              <a:spcBef>
                <a:spcPts val="400"/>
              </a:spcBef>
              <a:buNone/>
              <a:tabLst>
                <a:tab pos="965200" algn="l"/>
              </a:tabLst>
              <a:defRPr sz="3500"/>
            </a:lvl1pPr>
          </a:lstStyle>
          <a:p>
            <a:pPr lvl="0"/>
            <a:r>
              <a:rPr lang="en-GB" dirty="0"/>
              <a:t>01 	Lorem ipsum</a:t>
            </a:r>
          </a:p>
          <a:p>
            <a:pPr lvl="0"/>
            <a:r>
              <a:rPr lang="en-GB" dirty="0"/>
              <a:t>02	Lorem ipsum</a:t>
            </a:r>
          </a:p>
          <a:p>
            <a:pPr lvl="0"/>
            <a:r>
              <a:rPr lang="en-GB" dirty="0"/>
              <a:t>03 	Lorem ipsum</a:t>
            </a:r>
          </a:p>
          <a:p>
            <a:pPr lvl="0"/>
            <a:r>
              <a:rPr lang="en-GB" dirty="0"/>
              <a:t>04 	Lorem ipsum</a:t>
            </a:r>
            <a:endParaRPr lang="en-US" dirty="0"/>
          </a:p>
          <a:p>
            <a:pPr lvl="0"/>
            <a:r>
              <a:rPr lang="en-GB" dirty="0"/>
              <a:t>05 	Lorem ipsum</a:t>
            </a:r>
          </a:p>
          <a:p>
            <a:pPr lvl="0"/>
            <a:r>
              <a:rPr lang="en-GB" dirty="0"/>
              <a:t>06 	Lorem ipsum</a:t>
            </a:r>
            <a:endParaRPr lang="en-US" dirty="0"/>
          </a:p>
          <a:p>
            <a:pPr lvl="0"/>
            <a:endParaRPr lang="en-US" dirty="0"/>
          </a:p>
        </p:txBody>
      </p:sp>
      <p:pic>
        <p:nvPicPr>
          <p:cNvPr id="8" name="Picture 7" descr="Logo, company name&#10;&#10;Description automatically generated">
            <a:extLst>
              <a:ext uri="{FF2B5EF4-FFF2-40B4-BE49-F238E27FC236}">
                <a16:creationId xmlns:a16="http://schemas.microsoft.com/office/drawing/2014/main" id="{2511A30C-420B-443F-826D-8A2D72584654}"/>
              </a:ext>
            </a:extLst>
          </p:cNvPr>
          <p:cNvPicPr>
            <a:picLocks noChangeAspect="1"/>
          </p:cNvPicPr>
          <p:nvPr userDrawn="1"/>
        </p:nvPicPr>
        <p:blipFill>
          <a:blip r:embed="rId3"/>
          <a:stretch>
            <a:fillRect/>
          </a:stretch>
        </p:blipFill>
        <p:spPr>
          <a:xfrm>
            <a:off x="10867095" y="268126"/>
            <a:ext cx="1018359" cy="722539"/>
          </a:xfrm>
          <a:prstGeom prst="rect">
            <a:avLst/>
          </a:prstGeom>
        </p:spPr>
      </p:pic>
      <p:sp>
        <p:nvSpPr>
          <p:cNvPr id="11" name="Text Placeholder 5">
            <a:extLst>
              <a:ext uri="{FF2B5EF4-FFF2-40B4-BE49-F238E27FC236}">
                <a16:creationId xmlns:a16="http://schemas.microsoft.com/office/drawing/2014/main" id="{8D59C328-D0E3-4FA6-842B-3ADFE79F08D9}"/>
              </a:ext>
            </a:extLst>
          </p:cNvPr>
          <p:cNvSpPr>
            <a:spLocks noGrp="1"/>
          </p:cNvSpPr>
          <p:nvPr>
            <p:ph type="body" sz="quarter" idx="13" hasCustomPrompt="1"/>
          </p:nvPr>
        </p:nvSpPr>
        <p:spPr>
          <a:xfrm>
            <a:off x="1596195" y="6428291"/>
            <a:ext cx="3600000" cy="180000"/>
          </a:xfrm>
        </p:spPr>
        <p:txBody>
          <a:bodyPr anchor="ctr" anchorCtr="0"/>
          <a:lstStyle>
            <a:lvl1pPr>
              <a:defRPr sz="900">
                <a:solidFill>
                  <a:schemeClr val="bg1"/>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Tree>
    <p:extLst>
      <p:ext uri="{BB962C8B-B14F-4D97-AF65-F5344CB8AC3E}">
        <p14:creationId xmlns:p14="http://schemas.microsoft.com/office/powerpoint/2010/main" val="39773082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E7036CE-5BCA-C848-B54E-531EA8E13C24}"/>
              </a:ext>
            </a:extLst>
          </p:cNvPr>
          <p:cNvSpPr>
            <a:spLocks noGrp="1"/>
          </p:cNvSpPr>
          <p:nvPr>
            <p:ph type="pic" sz="quarter" idx="12" hasCustomPrompt="1"/>
          </p:nvPr>
        </p:nvSpPr>
        <p:spPr>
          <a:xfrm>
            <a:off x="0" y="0"/>
            <a:ext cx="12192000"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p>
            <a:r>
              <a:rPr lang="en-US" dirty="0"/>
              <a:t>ctsav.com.au</a:t>
            </a:r>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Click to Add Text</a:t>
            </a:r>
            <a:endParaRPr lang="en-US" dirty="0"/>
          </a:p>
        </p:txBody>
      </p:sp>
      <p:sp>
        <p:nvSpPr>
          <p:cNvPr id="11" name="Text Placeholder 10">
            <a:extLst>
              <a:ext uri="{FF2B5EF4-FFF2-40B4-BE49-F238E27FC236}">
                <a16:creationId xmlns:a16="http://schemas.microsoft.com/office/drawing/2014/main" id="{65EE74AC-3068-6B43-A5F9-2AE0AC0DD550}"/>
              </a:ext>
            </a:extLst>
          </p:cNvPr>
          <p:cNvSpPr>
            <a:spLocks noGrp="1"/>
          </p:cNvSpPr>
          <p:nvPr>
            <p:ph type="body" sz="quarter" idx="13"/>
          </p:nvPr>
        </p:nvSpPr>
        <p:spPr>
          <a:xfrm>
            <a:off x="511174" y="4877522"/>
            <a:ext cx="11295063" cy="1024514"/>
          </a:xfrm>
        </p:spPr>
        <p:txBody>
          <a:bodyPr>
            <a:noAutofit/>
          </a:bodyPr>
          <a:lstStyle>
            <a:lvl1pPr>
              <a:spcBef>
                <a:spcPts val="600"/>
              </a:spcBef>
              <a:defRPr sz="1600">
                <a:solidFill>
                  <a:schemeClr val="bg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sp>
        <p:nvSpPr>
          <p:cNvPr id="8" name="Text Placeholder 5">
            <a:extLst>
              <a:ext uri="{FF2B5EF4-FFF2-40B4-BE49-F238E27FC236}">
                <a16:creationId xmlns:a16="http://schemas.microsoft.com/office/drawing/2014/main" id="{47F75B85-9284-476B-854F-0E0F8133BB89}"/>
              </a:ext>
            </a:extLst>
          </p:cNvPr>
          <p:cNvSpPr>
            <a:spLocks noGrp="1"/>
          </p:cNvSpPr>
          <p:nvPr>
            <p:ph type="body" sz="quarter" idx="14" hasCustomPrompt="1"/>
          </p:nvPr>
        </p:nvSpPr>
        <p:spPr>
          <a:xfrm>
            <a:off x="1596195" y="6428291"/>
            <a:ext cx="3600000" cy="180000"/>
          </a:xfrm>
        </p:spPr>
        <p:txBody>
          <a:bodyPr anchor="ctr" anchorCtr="0"/>
          <a:lstStyle>
            <a:lvl1pPr>
              <a:defRPr sz="900">
                <a:solidFill>
                  <a:schemeClr val="bg1"/>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Tree>
    <p:extLst>
      <p:ext uri="{BB962C8B-B14F-4D97-AF65-F5344CB8AC3E}">
        <p14:creationId xmlns:p14="http://schemas.microsoft.com/office/powerpoint/2010/main" val="29779029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on Right Sl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5449787" cy="482252"/>
          </a:xfrm>
        </p:spPr>
        <p:txBody>
          <a:bodyPr>
            <a:noAutofit/>
          </a:bodyPr>
          <a:lstStyle>
            <a:lvl1pPr>
              <a:defRPr sz="3600">
                <a:solidFill>
                  <a:schemeClr val="accent2"/>
                </a:solidFill>
              </a:defRPr>
            </a:lvl1pPr>
          </a:lstStyle>
          <a:p>
            <a:r>
              <a:rPr lang="en-GB" dirty="0"/>
              <a:t>Title Goes Here</a:t>
            </a:r>
            <a:endParaRPr lang="en-US" dirty="0"/>
          </a:p>
        </p:txBody>
      </p:sp>
      <p:sp>
        <p:nvSpPr>
          <p:cNvPr id="9" name="Picture Placeholder 4">
            <a:extLst>
              <a:ext uri="{FF2B5EF4-FFF2-40B4-BE49-F238E27FC236}">
                <a16:creationId xmlns:a16="http://schemas.microsoft.com/office/drawing/2014/main" id="{624EB81A-8C5D-204E-8D70-D3552702787E}"/>
              </a:ext>
            </a:extLst>
          </p:cNvPr>
          <p:cNvSpPr>
            <a:spLocks noGrp="1"/>
          </p:cNvSpPr>
          <p:nvPr>
            <p:ph type="pic" sz="quarter" idx="12" hasCustomPrompt="1"/>
          </p:nvPr>
        </p:nvSpPr>
        <p:spPr>
          <a:xfrm>
            <a:off x="6192456" y="0"/>
            <a:ext cx="5999544"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5449787" cy="269927"/>
          </a:xfrm>
        </p:spPr>
        <p:txBody>
          <a:bodyPr>
            <a:noAutofit/>
          </a:bodyPr>
          <a:lstStyle>
            <a:lvl1pPr>
              <a:defRPr sz="1600">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449785"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3"/>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5449786" cy="1435259"/>
          </a:xfrm>
        </p:spPr>
        <p:txBody>
          <a:bodyPr>
            <a:noAutofit/>
          </a:bodyPr>
          <a:lstStyle>
            <a:lvl2pPr marL="182563" indent="-174625">
              <a:spcBef>
                <a:spcPts val="200"/>
              </a:spcBef>
              <a:tabLst/>
              <a:defRPr sz="1400"/>
            </a:lvl2pPr>
          </a:lstStyle>
          <a:p>
            <a:pPr lvl="1"/>
            <a:r>
              <a:rPr lang="en-GB" dirty="0"/>
              <a:t>Bulleted text</a:t>
            </a:r>
          </a:p>
        </p:txBody>
      </p:sp>
      <p:sp>
        <p:nvSpPr>
          <p:cNvPr id="20" name="Text Placeholder 12">
            <a:extLst>
              <a:ext uri="{FF2B5EF4-FFF2-40B4-BE49-F238E27FC236}">
                <a16:creationId xmlns:a16="http://schemas.microsoft.com/office/drawing/2014/main" id="{9D2F89D1-125D-4045-870D-1375FB170471}"/>
              </a:ext>
            </a:extLst>
          </p:cNvPr>
          <p:cNvSpPr>
            <a:spLocks noGrp="1"/>
          </p:cNvSpPr>
          <p:nvPr>
            <p:ph type="body" sz="quarter" idx="17"/>
          </p:nvPr>
        </p:nvSpPr>
        <p:spPr>
          <a:xfrm>
            <a:off x="511175" y="5394164"/>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3"/>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21" name="Text Placeholder 18">
            <a:extLst>
              <a:ext uri="{FF2B5EF4-FFF2-40B4-BE49-F238E27FC236}">
                <a16:creationId xmlns:a16="http://schemas.microsoft.com/office/drawing/2014/main" id="{EFE528E0-E774-BE45-82D0-DC59AE7D4D13}"/>
              </a:ext>
            </a:extLst>
          </p:cNvPr>
          <p:cNvSpPr>
            <a:spLocks noGrp="1"/>
          </p:cNvSpPr>
          <p:nvPr>
            <p:ph type="body" sz="quarter" idx="18" hasCustomPrompt="1"/>
          </p:nvPr>
        </p:nvSpPr>
        <p:spPr>
          <a:xfrm>
            <a:off x="511175" y="5625297"/>
            <a:ext cx="5449786" cy="743753"/>
          </a:xfrm>
        </p:spPr>
        <p:txBody>
          <a:bodyPr>
            <a:noAutofit/>
          </a:bodyPr>
          <a:lstStyle>
            <a:lvl2pPr marL="182563" indent="-174625">
              <a:spcBef>
                <a:spcPts val="200"/>
              </a:spcBef>
              <a:tabLst/>
              <a:defRPr sz="1400"/>
            </a:lvl2pPr>
          </a:lstStyle>
          <a:p>
            <a:pPr lvl="1"/>
            <a:r>
              <a:rPr lang="en-GB" dirty="0"/>
              <a:t>Bulleted text</a:t>
            </a:r>
          </a:p>
        </p:txBody>
      </p:sp>
      <p:sp>
        <p:nvSpPr>
          <p:cNvPr id="15" name="Text Placeholder 5">
            <a:extLst>
              <a:ext uri="{FF2B5EF4-FFF2-40B4-BE49-F238E27FC236}">
                <a16:creationId xmlns:a16="http://schemas.microsoft.com/office/drawing/2014/main" id="{C0EBE8E6-82A8-4BEA-ABC8-8AE2222207CD}"/>
              </a:ext>
            </a:extLst>
          </p:cNvPr>
          <p:cNvSpPr>
            <a:spLocks noGrp="1"/>
          </p:cNvSpPr>
          <p:nvPr>
            <p:ph type="body" sz="quarter" idx="19" hasCustomPrompt="1"/>
          </p:nvPr>
        </p:nvSpPr>
        <p:spPr>
          <a:xfrm>
            <a:off x="1596195" y="6428291"/>
            <a:ext cx="3600000" cy="180000"/>
          </a:xfrm>
        </p:spPr>
        <p:txBody>
          <a:bodyPr anchor="ctr" anchorCtr="0"/>
          <a:lstStyle>
            <a:lvl1pPr>
              <a:defRPr sz="900">
                <a:solidFill>
                  <a:schemeClr val="bg1"/>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Tree>
    <p:extLst>
      <p:ext uri="{BB962C8B-B14F-4D97-AF65-F5344CB8AC3E}">
        <p14:creationId xmlns:p14="http://schemas.microsoft.com/office/powerpoint/2010/main" val="30962042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Image on Right Slide">
    <p:spTree>
      <p:nvGrpSpPr>
        <p:cNvPr id="1" name=""/>
        <p:cNvGrpSpPr/>
        <p:nvPr/>
      </p:nvGrpSpPr>
      <p:grpSpPr>
        <a:xfrm>
          <a:off x="0" y="0"/>
          <a:ext cx="0" cy="0"/>
          <a:chOff x="0" y="0"/>
          <a:chExt cx="0" cy="0"/>
        </a:xfrm>
      </p:grpSpPr>
      <p:pic>
        <p:nvPicPr>
          <p:cNvPr id="5" name="Picture 4" descr="A picture containing silhouette, vector graphics&#10;&#10;Description automatically generated">
            <a:extLst>
              <a:ext uri="{FF2B5EF4-FFF2-40B4-BE49-F238E27FC236}">
                <a16:creationId xmlns:a16="http://schemas.microsoft.com/office/drawing/2014/main" id="{3B75CC1B-F283-4229-A0AD-3C1FDBB91724}"/>
              </a:ext>
            </a:extLst>
          </p:cNvPr>
          <p:cNvPicPr>
            <a:picLocks noChangeAspect="1"/>
          </p:cNvPicPr>
          <p:nvPr userDrawn="1"/>
        </p:nvPicPr>
        <p:blipFill>
          <a:blip r:embed="rId2">
            <a:alphaModFix amt="50000"/>
          </a:blip>
          <a:stretch>
            <a:fillRect/>
          </a:stretch>
        </p:blipFill>
        <p:spPr>
          <a:xfrm>
            <a:off x="106183" y="1030271"/>
            <a:ext cx="6073136" cy="5255382"/>
          </a:xfrm>
          <a:prstGeom prst="rect">
            <a:avLst/>
          </a:prstGeom>
        </p:spPr>
      </p:pic>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5449787" cy="482252"/>
          </a:xfrm>
        </p:spPr>
        <p:txBody>
          <a:bodyPr>
            <a:noAutofit/>
          </a:bodyPr>
          <a:lstStyle>
            <a:lvl1pPr>
              <a:defRPr sz="3600">
                <a:solidFill>
                  <a:schemeClr val="accent2"/>
                </a:solidFill>
              </a:defRPr>
            </a:lvl1pPr>
          </a:lstStyle>
          <a:p>
            <a:r>
              <a:rPr lang="en-GB" dirty="0"/>
              <a:t>Title Goes Here</a:t>
            </a:r>
            <a:endParaRPr lang="en-US" dirty="0"/>
          </a:p>
        </p:txBody>
      </p:sp>
      <p:sp>
        <p:nvSpPr>
          <p:cNvPr id="9" name="Picture Placeholder 4">
            <a:extLst>
              <a:ext uri="{FF2B5EF4-FFF2-40B4-BE49-F238E27FC236}">
                <a16:creationId xmlns:a16="http://schemas.microsoft.com/office/drawing/2014/main" id="{624EB81A-8C5D-204E-8D70-D3552702787E}"/>
              </a:ext>
            </a:extLst>
          </p:cNvPr>
          <p:cNvSpPr>
            <a:spLocks noGrp="1"/>
          </p:cNvSpPr>
          <p:nvPr>
            <p:ph type="pic" sz="quarter" idx="12" hasCustomPrompt="1"/>
          </p:nvPr>
        </p:nvSpPr>
        <p:spPr>
          <a:xfrm>
            <a:off x="6192456" y="0"/>
            <a:ext cx="5999544"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5449787" cy="269927"/>
          </a:xfrm>
        </p:spPr>
        <p:txBody>
          <a:bodyPr>
            <a:noAutofit/>
          </a:bodyPr>
          <a:lstStyle>
            <a:lvl1pPr>
              <a:defRPr sz="1600">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449785"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3"/>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5449786" cy="1435259"/>
          </a:xfrm>
        </p:spPr>
        <p:txBody>
          <a:bodyPr>
            <a:noAutofit/>
          </a:bodyPr>
          <a:lstStyle>
            <a:lvl2pPr marL="182563" indent="-174625">
              <a:spcBef>
                <a:spcPts val="200"/>
              </a:spcBef>
              <a:tabLst/>
              <a:defRPr sz="1400"/>
            </a:lvl2pPr>
          </a:lstStyle>
          <a:p>
            <a:pPr lvl="1"/>
            <a:r>
              <a:rPr lang="en-GB" dirty="0"/>
              <a:t>Bulleted text</a:t>
            </a:r>
          </a:p>
        </p:txBody>
      </p:sp>
      <p:sp>
        <p:nvSpPr>
          <p:cNvPr id="20" name="Text Placeholder 12">
            <a:extLst>
              <a:ext uri="{FF2B5EF4-FFF2-40B4-BE49-F238E27FC236}">
                <a16:creationId xmlns:a16="http://schemas.microsoft.com/office/drawing/2014/main" id="{9D2F89D1-125D-4045-870D-1375FB170471}"/>
              </a:ext>
            </a:extLst>
          </p:cNvPr>
          <p:cNvSpPr>
            <a:spLocks noGrp="1"/>
          </p:cNvSpPr>
          <p:nvPr>
            <p:ph type="body" sz="quarter" idx="17"/>
          </p:nvPr>
        </p:nvSpPr>
        <p:spPr>
          <a:xfrm>
            <a:off x="511175" y="5394164"/>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3"/>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21" name="Text Placeholder 18">
            <a:extLst>
              <a:ext uri="{FF2B5EF4-FFF2-40B4-BE49-F238E27FC236}">
                <a16:creationId xmlns:a16="http://schemas.microsoft.com/office/drawing/2014/main" id="{EFE528E0-E774-BE45-82D0-DC59AE7D4D13}"/>
              </a:ext>
            </a:extLst>
          </p:cNvPr>
          <p:cNvSpPr>
            <a:spLocks noGrp="1"/>
          </p:cNvSpPr>
          <p:nvPr>
            <p:ph type="body" sz="quarter" idx="18" hasCustomPrompt="1"/>
          </p:nvPr>
        </p:nvSpPr>
        <p:spPr>
          <a:xfrm>
            <a:off x="511175" y="5625297"/>
            <a:ext cx="5449786" cy="743753"/>
          </a:xfrm>
        </p:spPr>
        <p:txBody>
          <a:bodyPr>
            <a:noAutofit/>
          </a:bodyPr>
          <a:lstStyle>
            <a:lvl2pPr marL="182563" indent="-174625">
              <a:spcBef>
                <a:spcPts val="200"/>
              </a:spcBef>
              <a:tabLst/>
              <a:defRPr sz="1400"/>
            </a:lvl2pPr>
          </a:lstStyle>
          <a:p>
            <a:pPr lvl="1"/>
            <a:r>
              <a:rPr lang="en-GB" dirty="0"/>
              <a:t>Bulleted text</a:t>
            </a:r>
          </a:p>
        </p:txBody>
      </p:sp>
      <p:sp>
        <p:nvSpPr>
          <p:cNvPr id="14" name="Date Placeholder 3">
            <a:extLst>
              <a:ext uri="{FF2B5EF4-FFF2-40B4-BE49-F238E27FC236}">
                <a16:creationId xmlns:a16="http://schemas.microsoft.com/office/drawing/2014/main" id="{20B1738C-6B6B-49B1-AC08-BBD483595CF6}"/>
              </a:ext>
            </a:extLst>
          </p:cNvPr>
          <p:cNvSpPr>
            <a:spLocks noGrp="1"/>
          </p:cNvSpPr>
          <p:nvPr>
            <p:ph type="dt" sz="half" idx="10"/>
          </p:nvPr>
        </p:nvSpPr>
        <p:spPr>
          <a:xfrm>
            <a:off x="1579233" y="6428291"/>
            <a:ext cx="3600000" cy="180000"/>
          </a:xfrm>
        </p:spPr>
        <p:txBody>
          <a:bodyPr>
            <a:noAutofit/>
          </a:bodyPr>
          <a:lstStyle>
            <a:lvl1pPr>
              <a:defRPr>
                <a:solidFill>
                  <a:schemeClr val="bg1"/>
                </a:solidFill>
              </a:defRPr>
            </a:lvl1pPr>
          </a:lstStyle>
          <a:p>
            <a:r>
              <a:rPr lang="en-AU" dirty="0"/>
              <a:t>Insert File Name \ Revision</a:t>
            </a:r>
            <a:endParaRPr lang="en-US" dirty="0"/>
          </a:p>
        </p:txBody>
      </p:sp>
    </p:spTree>
    <p:extLst>
      <p:ext uri="{BB962C8B-B14F-4D97-AF65-F5344CB8AC3E}">
        <p14:creationId xmlns:p14="http://schemas.microsoft.com/office/powerpoint/2010/main" val="31993602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Text Placeholder 11">
            <a:extLst>
              <a:ext uri="{FF2B5EF4-FFF2-40B4-BE49-F238E27FC236}">
                <a16:creationId xmlns:a16="http://schemas.microsoft.com/office/drawing/2014/main" id="{FC9C9568-AD46-3048-B598-EA0F750AB7A7}"/>
              </a:ext>
            </a:extLst>
          </p:cNvPr>
          <p:cNvSpPr>
            <a:spLocks noGrp="1"/>
          </p:cNvSpPr>
          <p:nvPr>
            <p:ph type="body" sz="quarter" idx="15" hasCustomPrompt="1"/>
          </p:nvPr>
        </p:nvSpPr>
        <p:spPr>
          <a:xfrm>
            <a:off x="8218025" y="1632392"/>
            <a:ext cx="3588213" cy="4736657"/>
          </a:xfrm>
          <a:solidFill>
            <a:schemeClr val="accent2">
              <a:lumMod val="20000"/>
              <a:lumOff val="80000"/>
            </a:schemeClr>
          </a:solidFill>
        </p:spPr>
        <p:txBody>
          <a:bodyPr lIns="108000" tIns="251999" rIns="108000" bIns="108000">
            <a:noAutofit/>
          </a:bodyPr>
          <a:lstStyle>
            <a:lvl1pPr>
              <a:defRPr sz="2800">
                <a:solidFill>
                  <a:schemeClr val="accent3"/>
                </a:solidFill>
              </a:defRPr>
            </a:lvl1pPr>
          </a:lstStyle>
          <a:p>
            <a:pPr lvl="0"/>
            <a:r>
              <a:rPr lang="en-GB" dirty="0"/>
              <a:t>“Click to add Quote”</a:t>
            </a:r>
            <a:endParaRPr lang="en-US" dirty="0"/>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032928"/>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E0AE3BBB-83C9-7444-A9D9-098988A72F0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1000">
                <a:solidFill>
                  <a:schemeClr val="bg1"/>
                </a:solidFill>
                <a:latin typeface="Arial" panose="020B0604020202020204" pitchFamily="34" charset="0"/>
                <a:cs typeface="Arial" panose="020B0604020202020204" pitchFamily="34" charset="0"/>
              </a:defRPr>
            </a:lvl1pPr>
          </a:lstStyle>
          <a:p>
            <a:fld id="{B48947D2-3440-F445-B42F-D8A3DD5A68BB}" type="slidenum">
              <a:rPr lang="en-US" smtClean="0"/>
              <a:pPr/>
              <a:t>‹#›</a:t>
            </a:fld>
            <a:endParaRPr lang="en-US" dirty="0"/>
          </a:p>
        </p:txBody>
      </p:sp>
      <p:sp>
        <p:nvSpPr>
          <p:cNvPr id="15" name="Text Placeholder 5">
            <a:extLst>
              <a:ext uri="{FF2B5EF4-FFF2-40B4-BE49-F238E27FC236}">
                <a16:creationId xmlns:a16="http://schemas.microsoft.com/office/drawing/2014/main" id="{C3B10025-729E-4CF7-B3CA-7A954970B09D}"/>
              </a:ext>
            </a:extLst>
          </p:cNvPr>
          <p:cNvSpPr>
            <a:spLocks noGrp="1"/>
          </p:cNvSpPr>
          <p:nvPr>
            <p:ph type="body" sz="quarter" idx="17" hasCustomPrompt="1"/>
          </p:nvPr>
        </p:nvSpPr>
        <p:spPr>
          <a:xfrm>
            <a:off x="1596195" y="6428291"/>
            <a:ext cx="3600000" cy="180000"/>
          </a:xfrm>
        </p:spPr>
        <p:txBody>
          <a:bodyPr anchor="ctr" anchorCtr="0"/>
          <a:lstStyle>
            <a:lvl1pPr>
              <a:defRPr sz="900">
                <a:solidFill>
                  <a:schemeClr val="bg1"/>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Tree>
    <p:extLst>
      <p:ext uri="{BB962C8B-B14F-4D97-AF65-F5344CB8AC3E}">
        <p14:creationId xmlns:p14="http://schemas.microsoft.com/office/powerpoint/2010/main" val="35069429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ext Slide">
    <p:spTree>
      <p:nvGrpSpPr>
        <p:cNvPr id="1" name=""/>
        <p:cNvGrpSpPr/>
        <p:nvPr/>
      </p:nvGrpSpPr>
      <p:grpSpPr>
        <a:xfrm>
          <a:off x="0" y="0"/>
          <a:ext cx="0" cy="0"/>
          <a:chOff x="0" y="0"/>
          <a:chExt cx="0" cy="0"/>
        </a:xfrm>
      </p:grpSpPr>
      <p:pic>
        <p:nvPicPr>
          <p:cNvPr id="14" name="Picture 13" descr="Logo&#10;&#10;Description automatically generated">
            <a:extLst>
              <a:ext uri="{FF2B5EF4-FFF2-40B4-BE49-F238E27FC236}">
                <a16:creationId xmlns:a16="http://schemas.microsoft.com/office/drawing/2014/main" id="{80932469-DD4C-4983-BA88-586E894213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flipH="1">
            <a:off x="5764696" y="-2228645"/>
            <a:ext cx="6427304" cy="9086645"/>
          </a:xfrm>
          <a:prstGeom prst="rect">
            <a:avLst/>
          </a:prstGeom>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p>
            <a:r>
              <a:rPr lang="en-US" dirty="0"/>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032928"/>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E0AE3BBB-83C9-7444-A9D9-098988A72F0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1000">
                <a:solidFill>
                  <a:schemeClr val="bg2"/>
                </a:solidFill>
                <a:latin typeface="Arial" panose="020B0604020202020204" pitchFamily="34" charset="0"/>
                <a:cs typeface="Arial" panose="020B0604020202020204" pitchFamily="34" charset="0"/>
              </a:defRPr>
            </a:lvl1pPr>
          </a:lstStyle>
          <a:p>
            <a:fld id="{B48947D2-3440-F445-B42F-D8A3DD5A68BB}" type="slidenum">
              <a:rPr lang="en-US" smtClean="0"/>
              <a:pPr/>
              <a:t>‹#›</a:t>
            </a:fld>
            <a:endParaRPr lang="en-US" dirty="0"/>
          </a:p>
        </p:txBody>
      </p:sp>
      <p:pic>
        <p:nvPicPr>
          <p:cNvPr id="12" name="Picture 11" descr="Logo, company name&#10;&#10;Description automatically generated">
            <a:extLst>
              <a:ext uri="{FF2B5EF4-FFF2-40B4-BE49-F238E27FC236}">
                <a16:creationId xmlns:a16="http://schemas.microsoft.com/office/drawing/2014/main" id="{CDE5179A-4818-4EAA-B364-B7BBB0A98643}"/>
              </a:ext>
            </a:extLst>
          </p:cNvPr>
          <p:cNvPicPr>
            <a:picLocks noChangeAspect="1"/>
          </p:cNvPicPr>
          <p:nvPr userDrawn="1"/>
        </p:nvPicPr>
        <p:blipFill>
          <a:blip r:embed="rId3"/>
          <a:stretch>
            <a:fillRect/>
          </a:stretch>
        </p:blipFill>
        <p:spPr>
          <a:xfrm>
            <a:off x="10867095" y="268126"/>
            <a:ext cx="1018359" cy="722539"/>
          </a:xfrm>
          <a:prstGeom prst="rect">
            <a:avLst/>
          </a:prstGeom>
        </p:spPr>
      </p:pic>
      <p:sp>
        <p:nvSpPr>
          <p:cNvPr id="17" name="Text Placeholder 5">
            <a:extLst>
              <a:ext uri="{FF2B5EF4-FFF2-40B4-BE49-F238E27FC236}">
                <a16:creationId xmlns:a16="http://schemas.microsoft.com/office/drawing/2014/main" id="{E4DE0642-B994-4E41-8CEA-6C8A592E75F1}"/>
              </a:ext>
            </a:extLst>
          </p:cNvPr>
          <p:cNvSpPr>
            <a:spLocks noGrp="1"/>
          </p:cNvSpPr>
          <p:nvPr>
            <p:ph type="body" sz="quarter" idx="17" hasCustomPrompt="1"/>
          </p:nvPr>
        </p:nvSpPr>
        <p:spPr>
          <a:xfrm>
            <a:off x="1596195" y="6428291"/>
            <a:ext cx="3600000" cy="180000"/>
          </a:xfrm>
        </p:spPr>
        <p:txBody>
          <a:bodyPr anchor="ctr" anchorCtr="0"/>
          <a:lstStyle>
            <a:lvl1pPr>
              <a:defRPr sz="900">
                <a:solidFill>
                  <a:schemeClr val="bg1"/>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Tree>
    <p:extLst>
      <p:ext uri="{BB962C8B-B14F-4D97-AF65-F5344CB8AC3E}">
        <p14:creationId xmlns:p14="http://schemas.microsoft.com/office/powerpoint/2010/main" val="5047203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Text Slide">
    <p:spTree>
      <p:nvGrpSpPr>
        <p:cNvPr id="1" name=""/>
        <p:cNvGrpSpPr/>
        <p:nvPr/>
      </p:nvGrpSpPr>
      <p:grpSpPr>
        <a:xfrm>
          <a:off x="0" y="0"/>
          <a:ext cx="0" cy="0"/>
          <a:chOff x="0" y="0"/>
          <a:chExt cx="0" cy="0"/>
        </a:xfrm>
      </p:grpSpPr>
      <p:pic>
        <p:nvPicPr>
          <p:cNvPr id="15" name="Picture 14" descr="Logo&#10;&#10;Description automatically generated">
            <a:extLst>
              <a:ext uri="{FF2B5EF4-FFF2-40B4-BE49-F238E27FC236}">
                <a16:creationId xmlns:a16="http://schemas.microsoft.com/office/drawing/2014/main" id="{F5849395-541C-42C3-901A-497230A620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flipH="1">
            <a:off x="8530230" y="1731815"/>
            <a:ext cx="3655664" cy="5168220"/>
          </a:xfrm>
          <a:prstGeom prst="rect">
            <a:avLst/>
          </a:prstGeom>
          <a:ln>
            <a:noFill/>
          </a:ln>
          <a:extLst>
            <a:ext uri="{53640926-AAD7-44D8-BBD7-CCE9431645EC}">
              <a14:shadowObscured xmlns:a14="http://schemas.microsoft.com/office/drawing/2010/main"/>
            </a:ext>
          </a:extLst>
        </p:spPr>
      </p:pic>
      <p:pic>
        <p:nvPicPr>
          <p:cNvPr id="14" name="Picture 13" descr="Logo&#10;&#10;Description automatically generated">
            <a:extLst>
              <a:ext uri="{FF2B5EF4-FFF2-40B4-BE49-F238E27FC236}">
                <a16:creationId xmlns:a16="http://schemas.microsoft.com/office/drawing/2014/main" id="{80932469-DD4C-4983-BA88-586E894213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flipV="1">
            <a:off x="0" y="0"/>
            <a:ext cx="3649560" cy="5159590"/>
          </a:xfrm>
          <a:prstGeom prst="rect">
            <a:avLst/>
          </a:prstGeom>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p>
            <a:r>
              <a:rPr lang="en-US" dirty="0"/>
              <a:t>ctsav.com.au</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chor="ctr" anchorCtr="1">
            <a:noAutofit/>
          </a:bodyPr>
          <a:lstStyle>
            <a:lvl1pPr>
              <a:defRPr sz="3600">
                <a:solidFill>
                  <a:schemeClr val="accent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chor="ctr" anchorCtr="1">
            <a:noAutofit/>
          </a:bodyPr>
          <a:lstStyle>
            <a:lvl1pPr>
              <a:defRPr sz="1600">
                <a:solidFill>
                  <a:schemeClr val="accent3"/>
                </a:solidFill>
              </a:defRPr>
            </a:lvl1pPr>
          </a:lstStyle>
          <a:p>
            <a:pPr lvl="0"/>
            <a:r>
              <a:rPr lang="en-GB" dirty="0"/>
              <a:t>Subtitle Goes Here</a:t>
            </a:r>
          </a:p>
        </p:txBody>
      </p:sp>
      <p:sp>
        <p:nvSpPr>
          <p:cNvPr id="10" name="Slide Number Placeholder 6">
            <a:extLst>
              <a:ext uri="{FF2B5EF4-FFF2-40B4-BE49-F238E27FC236}">
                <a16:creationId xmlns:a16="http://schemas.microsoft.com/office/drawing/2014/main" id="{E0AE3BBB-83C9-7444-A9D9-098988A72F0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1000">
                <a:solidFill>
                  <a:schemeClr val="bg2"/>
                </a:solidFill>
                <a:latin typeface="Arial" panose="020B0604020202020204" pitchFamily="34" charset="0"/>
                <a:cs typeface="Arial" panose="020B0604020202020204" pitchFamily="34" charset="0"/>
              </a:defRPr>
            </a:lvl1pPr>
          </a:lstStyle>
          <a:p>
            <a:fld id="{B48947D2-3440-F445-B42F-D8A3DD5A68BB}" type="slidenum">
              <a:rPr lang="en-US" smtClean="0"/>
              <a:pPr/>
              <a:t>‹#›</a:t>
            </a:fld>
            <a:endParaRPr lang="en-US" dirty="0"/>
          </a:p>
        </p:txBody>
      </p:sp>
      <p:pic>
        <p:nvPicPr>
          <p:cNvPr id="12" name="Picture 11" descr="Logo, company name&#10;&#10;Description automatically generated">
            <a:extLst>
              <a:ext uri="{FF2B5EF4-FFF2-40B4-BE49-F238E27FC236}">
                <a16:creationId xmlns:a16="http://schemas.microsoft.com/office/drawing/2014/main" id="{CDE5179A-4818-4EAA-B364-B7BBB0A98643}"/>
              </a:ext>
            </a:extLst>
          </p:cNvPr>
          <p:cNvPicPr>
            <a:picLocks noChangeAspect="1"/>
          </p:cNvPicPr>
          <p:nvPr userDrawn="1"/>
        </p:nvPicPr>
        <p:blipFill>
          <a:blip r:embed="rId3"/>
          <a:stretch>
            <a:fillRect/>
          </a:stretch>
        </p:blipFill>
        <p:spPr>
          <a:xfrm>
            <a:off x="10867095" y="268126"/>
            <a:ext cx="1018359" cy="722539"/>
          </a:xfrm>
          <a:prstGeom prst="rect">
            <a:avLst/>
          </a:prstGeom>
        </p:spPr>
      </p:pic>
      <p:sp>
        <p:nvSpPr>
          <p:cNvPr id="17" name="Text Placeholder 5">
            <a:extLst>
              <a:ext uri="{FF2B5EF4-FFF2-40B4-BE49-F238E27FC236}">
                <a16:creationId xmlns:a16="http://schemas.microsoft.com/office/drawing/2014/main" id="{E4DE0642-B994-4E41-8CEA-6C8A592E75F1}"/>
              </a:ext>
            </a:extLst>
          </p:cNvPr>
          <p:cNvSpPr>
            <a:spLocks noGrp="1"/>
          </p:cNvSpPr>
          <p:nvPr>
            <p:ph type="body" sz="quarter" idx="17" hasCustomPrompt="1"/>
          </p:nvPr>
        </p:nvSpPr>
        <p:spPr>
          <a:xfrm>
            <a:off x="1596195" y="6428291"/>
            <a:ext cx="3600000" cy="180000"/>
          </a:xfrm>
        </p:spPr>
        <p:txBody>
          <a:bodyPr anchor="ctr" anchorCtr="0"/>
          <a:lstStyle>
            <a:lvl1pPr>
              <a:defRPr sz="900">
                <a:solidFill>
                  <a:schemeClr val="bg1"/>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
        <p:nvSpPr>
          <p:cNvPr id="18" name="Picture Placeholder 20">
            <a:extLst>
              <a:ext uri="{FF2B5EF4-FFF2-40B4-BE49-F238E27FC236}">
                <a16:creationId xmlns:a16="http://schemas.microsoft.com/office/drawing/2014/main" id="{AD62C8E8-F0F2-4C30-B4D7-610F6257148E}"/>
              </a:ext>
            </a:extLst>
          </p:cNvPr>
          <p:cNvSpPr>
            <a:spLocks noGrp="1"/>
          </p:cNvSpPr>
          <p:nvPr>
            <p:ph type="pic" sz="quarter" idx="14"/>
          </p:nvPr>
        </p:nvSpPr>
        <p:spPr>
          <a:xfrm>
            <a:off x="1324905" y="1454502"/>
            <a:ext cx="4388400" cy="2296800"/>
          </a:xfrm>
        </p:spPr>
        <p:txBody>
          <a:bodyPr/>
          <a:lstStyle/>
          <a:p>
            <a:endParaRPr lang="en-AU"/>
          </a:p>
        </p:txBody>
      </p:sp>
      <p:sp>
        <p:nvSpPr>
          <p:cNvPr id="19" name="Picture Placeholder 20">
            <a:extLst>
              <a:ext uri="{FF2B5EF4-FFF2-40B4-BE49-F238E27FC236}">
                <a16:creationId xmlns:a16="http://schemas.microsoft.com/office/drawing/2014/main" id="{AB50B633-EAD4-4619-95FF-6E1EF9B042C6}"/>
              </a:ext>
            </a:extLst>
          </p:cNvPr>
          <p:cNvSpPr>
            <a:spLocks noGrp="1"/>
          </p:cNvSpPr>
          <p:nvPr>
            <p:ph type="pic" sz="quarter" idx="20"/>
          </p:nvPr>
        </p:nvSpPr>
        <p:spPr>
          <a:xfrm>
            <a:off x="1324905" y="3927055"/>
            <a:ext cx="4388400" cy="2296800"/>
          </a:xfrm>
        </p:spPr>
        <p:txBody>
          <a:bodyPr/>
          <a:lstStyle/>
          <a:p>
            <a:endParaRPr lang="en-AU"/>
          </a:p>
        </p:txBody>
      </p:sp>
      <p:sp>
        <p:nvSpPr>
          <p:cNvPr id="20" name="Picture Placeholder 20">
            <a:extLst>
              <a:ext uri="{FF2B5EF4-FFF2-40B4-BE49-F238E27FC236}">
                <a16:creationId xmlns:a16="http://schemas.microsoft.com/office/drawing/2014/main" id="{7E1393C1-5558-4177-8AA0-28DFADEC72AF}"/>
              </a:ext>
            </a:extLst>
          </p:cNvPr>
          <p:cNvSpPr>
            <a:spLocks noGrp="1"/>
          </p:cNvSpPr>
          <p:nvPr>
            <p:ph type="pic" sz="quarter" idx="21"/>
          </p:nvPr>
        </p:nvSpPr>
        <p:spPr>
          <a:xfrm>
            <a:off x="6478695" y="1454502"/>
            <a:ext cx="4388400" cy="2296800"/>
          </a:xfrm>
        </p:spPr>
        <p:txBody>
          <a:bodyPr/>
          <a:lstStyle/>
          <a:p>
            <a:endParaRPr lang="en-AU"/>
          </a:p>
        </p:txBody>
      </p:sp>
      <p:sp>
        <p:nvSpPr>
          <p:cNvPr id="21" name="Picture Placeholder 20">
            <a:extLst>
              <a:ext uri="{FF2B5EF4-FFF2-40B4-BE49-F238E27FC236}">
                <a16:creationId xmlns:a16="http://schemas.microsoft.com/office/drawing/2014/main" id="{6BE2DA4C-696B-4700-9571-ADB15000F11C}"/>
              </a:ext>
            </a:extLst>
          </p:cNvPr>
          <p:cNvSpPr>
            <a:spLocks noGrp="1"/>
          </p:cNvSpPr>
          <p:nvPr>
            <p:ph type="pic" sz="quarter" idx="22"/>
          </p:nvPr>
        </p:nvSpPr>
        <p:spPr>
          <a:xfrm>
            <a:off x="6478695" y="3927055"/>
            <a:ext cx="4388400" cy="2296800"/>
          </a:xfrm>
        </p:spPr>
        <p:txBody>
          <a:bodyPr/>
          <a:lstStyle/>
          <a:p>
            <a:endParaRPr lang="en-AU"/>
          </a:p>
        </p:txBody>
      </p:sp>
    </p:spTree>
    <p:extLst>
      <p:ext uri="{BB962C8B-B14F-4D97-AF65-F5344CB8AC3E}">
        <p14:creationId xmlns:p14="http://schemas.microsoft.com/office/powerpoint/2010/main" val="17275220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_Text Slide">
    <p:spTree>
      <p:nvGrpSpPr>
        <p:cNvPr id="1" name=""/>
        <p:cNvGrpSpPr/>
        <p:nvPr/>
      </p:nvGrpSpPr>
      <p:grpSpPr>
        <a:xfrm>
          <a:off x="0" y="0"/>
          <a:ext cx="0" cy="0"/>
          <a:chOff x="0" y="0"/>
          <a:chExt cx="0" cy="0"/>
        </a:xfrm>
      </p:grpSpPr>
      <p:pic>
        <p:nvPicPr>
          <p:cNvPr id="15" name="Picture 14" descr="Logo&#10;&#10;Description automatically generated">
            <a:extLst>
              <a:ext uri="{FF2B5EF4-FFF2-40B4-BE49-F238E27FC236}">
                <a16:creationId xmlns:a16="http://schemas.microsoft.com/office/drawing/2014/main" id="{F5849395-541C-42C3-901A-497230A620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flipH="1">
            <a:off x="8530230" y="1731815"/>
            <a:ext cx="3655664" cy="5168220"/>
          </a:xfrm>
          <a:prstGeom prst="rect">
            <a:avLst/>
          </a:prstGeom>
          <a:ln>
            <a:noFill/>
          </a:ln>
          <a:extLst>
            <a:ext uri="{53640926-AAD7-44D8-BBD7-CCE9431645EC}">
              <a14:shadowObscured xmlns:a14="http://schemas.microsoft.com/office/drawing/2010/main"/>
            </a:ext>
          </a:extLst>
        </p:spPr>
      </p:pic>
      <p:pic>
        <p:nvPicPr>
          <p:cNvPr id="14" name="Picture 13" descr="Logo&#10;&#10;Description automatically generated">
            <a:extLst>
              <a:ext uri="{FF2B5EF4-FFF2-40B4-BE49-F238E27FC236}">
                <a16:creationId xmlns:a16="http://schemas.microsoft.com/office/drawing/2014/main" id="{80932469-DD4C-4983-BA88-586E894213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flipV="1">
            <a:off x="0" y="0"/>
            <a:ext cx="3649560" cy="5159590"/>
          </a:xfrm>
          <a:prstGeom prst="rect">
            <a:avLst/>
          </a:prstGeom>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p>
            <a:r>
              <a:rPr lang="en-US" dirty="0"/>
              <a:t>ctsav.com.au</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chor="ctr" anchorCtr="1">
            <a:noAutofit/>
          </a:bodyPr>
          <a:lstStyle>
            <a:lvl1pPr>
              <a:defRPr sz="3600">
                <a:solidFill>
                  <a:schemeClr val="accent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chor="ctr" anchorCtr="1">
            <a:noAutofit/>
          </a:bodyPr>
          <a:lstStyle>
            <a:lvl1pPr>
              <a:defRPr sz="1600">
                <a:solidFill>
                  <a:schemeClr val="accent3"/>
                </a:solidFill>
              </a:defRPr>
            </a:lvl1pPr>
          </a:lstStyle>
          <a:p>
            <a:pPr lvl="0"/>
            <a:r>
              <a:rPr lang="en-GB" dirty="0"/>
              <a:t>Subtitle Goes Here</a:t>
            </a:r>
          </a:p>
        </p:txBody>
      </p:sp>
      <p:sp>
        <p:nvSpPr>
          <p:cNvPr id="10" name="Slide Number Placeholder 6">
            <a:extLst>
              <a:ext uri="{FF2B5EF4-FFF2-40B4-BE49-F238E27FC236}">
                <a16:creationId xmlns:a16="http://schemas.microsoft.com/office/drawing/2014/main" id="{E0AE3BBB-83C9-7444-A9D9-098988A72F0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1000">
                <a:solidFill>
                  <a:schemeClr val="bg2"/>
                </a:solidFill>
                <a:latin typeface="Arial" panose="020B0604020202020204" pitchFamily="34" charset="0"/>
                <a:cs typeface="Arial" panose="020B0604020202020204" pitchFamily="34" charset="0"/>
              </a:defRPr>
            </a:lvl1pPr>
          </a:lstStyle>
          <a:p>
            <a:fld id="{B48947D2-3440-F445-B42F-D8A3DD5A68BB}" type="slidenum">
              <a:rPr lang="en-US" smtClean="0"/>
              <a:pPr/>
              <a:t>‹#›</a:t>
            </a:fld>
            <a:endParaRPr lang="en-US" dirty="0"/>
          </a:p>
        </p:txBody>
      </p:sp>
      <p:pic>
        <p:nvPicPr>
          <p:cNvPr id="12" name="Picture 11" descr="Logo, company name&#10;&#10;Description automatically generated">
            <a:extLst>
              <a:ext uri="{FF2B5EF4-FFF2-40B4-BE49-F238E27FC236}">
                <a16:creationId xmlns:a16="http://schemas.microsoft.com/office/drawing/2014/main" id="{CDE5179A-4818-4EAA-B364-B7BBB0A98643}"/>
              </a:ext>
            </a:extLst>
          </p:cNvPr>
          <p:cNvPicPr>
            <a:picLocks noChangeAspect="1"/>
          </p:cNvPicPr>
          <p:nvPr userDrawn="1"/>
        </p:nvPicPr>
        <p:blipFill>
          <a:blip r:embed="rId3"/>
          <a:stretch>
            <a:fillRect/>
          </a:stretch>
        </p:blipFill>
        <p:spPr>
          <a:xfrm>
            <a:off x="10867095" y="268126"/>
            <a:ext cx="1018359" cy="722539"/>
          </a:xfrm>
          <a:prstGeom prst="rect">
            <a:avLst/>
          </a:prstGeom>
        </p:spPr>
      </p:pic>
      <p:sp>
        <p:nvSpPr>
          <p:cNvPr id="17" name="Text Placeholder 5">
            <a:extLst>
              <a:ext uri="{FF2B5EF4-FFF2-40B4-BE49-F238E27FC236}">
                <a16:creationId xmlns:a16="http://schemas.microsoft.com/office/drawing/2014/main" id="{E4DE0642-B994-4E41-8CEA-6C8A592E75F1}"/>
              </a:ext>
            </a:extLst>
          </p:cNvPr>
          <p:cNvSpPr>
            <a:spLocks noGrp="1"/>
          </p:cNvSpPr>
          <p:nvPr>
            <p:ph type="body" sz="quarter" idx="17" hasCustomPrompt="1"/>
          </p:nvPr>
        </p:nvSpPr>
        <p:spPr>
          <a:xfrm>
            <a:off x="1596195" y="6428291"/>
            <a:ext cx="3600000" cy="180000"/>
          </a:xfrm>
        </p:spPr>
        <p:txBody>
          <a:bodyPr anchor="ctr" anchorCtr="0"/>
          <a:lstStyle>
            <a:lvl1pPr>
              <a:defRPr sz="900">
                <a:solidFill>
                  <a:schemeClr val="bg1"/>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
        <p:nvSpPr>
          <p:cNvPr id="16" name="Text Placeholder 12">
            <a:extLst>
              <a:ext uri="{FF2B5EF4-FFF2-40B4-BE49-F238E27FC236}">
                <a16:creationId xmlns:a16="http://schemas.microsoft.com/office/drawing/2014/main" id="{62D2712C-6B53-4188-B8D1-ABA8ED62C84C}"/>
              </a:ext>
            </a:extLst>
          </p:cNvPr>
          <p:cNvSpPr>
            <a:spLocks noGrp="1"/>
          </p:cNvSpPr>
          <p:nvPr>
            <p:ph type="body" sz="quarter" idx="14"/>
          </p:nvPr>
        </p:nvSpPr>
        <p:spPr>
          <a:xfrm>
            <a:off x="511175" y="2028464"/>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22" name="Text Placeholder 12">
            <a:extLst>
              <a:ext uri="{FF2B5EF4-FFF2-40B4-BE49-F238E27FC236}">
                <a16:creationId xmlns:a16="http://schemas.microsoft.com/office/drawing/2014/main" id="{E04DFF12-6860-45C9-BC5C-52A1273E9C1A}"/>
              </a:ext>
            </a:extLst>
          </p:cNvPr>
          <p:cNvSpPr>
            <a:spLocks noGrp="1"/>
          </p:cNvSpPr>
          <p:nvPr>
            <p:ph type="body" sz="quarter" idx="16"/>
          </p:nvPr>
        </p:nvSpPr>
        <p:spPr>
          <a:xfrm>
            <a:off x="511175" y="3429000"/>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Tree>
    <p:extLst>
      <p:ext uri="{BB962C8B-B14F-4D97-AF65-F5344CB8AC3E}">
        <p14:creationId xmlns:p14="http://schemas.microsoft.com/office/powerpoint/2010/main" val="5727100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Text Slide">
    <p:spTree>
      <p:nvGrpSpPr>
        <p:cNvPr id="1" name=""/>
        <p:cNvGrpSpPr/>
        <p:nvPr/>
      </p:nvGrpSpPr>
      <p:grpSpPr>
        <a:xfrm>
          <a:off x="0" y="0"/>
          <a:ext cx="0" cy="0"/>
          <a:chOff x="0" y="0"/>
          <a:chExt cx="0" cy="0"/>
        </a:xfrm>
      </p:grpSpPr>
      <p:pic>
        <p:nvPicPr>
          <p:cNvPr id="15" name="Picture 14" descr="Logo&#10;&#10;Description automatically generated">
            <a:extLst>
              <a:ext uri="{FF2B5EF4-FFF2-40B4-BE49-F238E27FC236}">
                <a16:creationId xmlns:a16="http://schemas.microsoft.com/office/drawing/2014/main" id="{EF67D7D0-0EB5-4440-B1EB-79BC15133B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a:off x="0" y="-2228646"/>
            <a:ext cx="6427304" cy="9086645"/>
          </a:xfrm>
          <a:prstGeom prst="rect">
            <a:avLst/>
          </a:prstGeom>
          <a:ln>
            <a:noFill/>
          </a:ln>
          <a:extLst>
            <a:ext uri="{53640926-AAD7-44D8-BBD7-CCE9431645EC}">
              <a14:shadowObscured xmlns:a14="http://schemas.microsoft.com/office/drawing/2010/main"/>
            </a:ext>
          </a:extLst>
        </p:spPr>
      </p:pic>
      <p:pic>
        <p:nvPicPr>
          <p:cNvPr id="14" name="Picture 13" descr="Logo&#10;&#10;Description automatically generated">
            <a:extLst>
              <a:ext uri="{FF2B5EF4-FFF2-40B4-BE49-F238E27FC236}">
                <a16:creationId xmlns:a16="http://schemas.microsoft.com/office/drawing/2014/main" id="{80932469-DD4C-4983-BA88-586E894213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flipH="1">
            <a:off x="5764696" y="-2228645"/>
            <a:ext cx="6427304" cy="9086645"/>
          </a:xfrm>
          <a:prstGeom prst="rect">
            <a:avLst/>
          </a:prstGeom>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lvl1pPr>
              <a:defRPr sz="900">
                <a:solidFill>
                  <a:schemeClr val="bg2"/>
                </a:solidFill>
              </a:defRPr>
            </a:lvl1pPr>
          </a:lstStyle>
          <a:p>
            <a:r>
              <a:rPr lang="en-US"/>
              <a:t>ctsav.com.au</a:t>
            </a:r>
            <a:endParaRPr lang="en-US" dirty="0"/>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032928"/>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E0AE3BBB-83C9-7444-A9D9-098988A72F0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1000">
                <a:solidFill>
                  <a:schemeClr val="bg2"/>
                </a:solidFill>
                <a:latin typeface="Arial" panose="020B0604020202020204" pitchFamily="34" charset="0"/>
                <a:cs typeface="Arial" panose="020B0604020202020204" pitchFamily="34" charset="0"/>
              </a:defRPr>
            </a:lvl1pPr>
          </a:lstStyle>
          <a:p>
            <a:fld id="{B48947D2-3440-F445-B42F-D8A3DD5A68BB}" type="slidenum">
              <a:rPr lang="en-US" smtClean="0"/>
              <a:pPr/>
              <a:t>‹#›</a:t>
            </a:fld>
            <a:endParaRPr lang="en-US" dirty="0"/>
          </a:p>
        </p:txBody>
      </p:sp>
      <p:pic>
        <p:nvPicPr>
          <p:cNvPr id="12" name="Picture 11" descr="Logo, company name&#10;&#10;Description automatically generated">
            <a:extLst>
              <a:ext uri="{FF2B5EF4-FFF2-40B4-BE49-F238E27FC236}">
                <a16:creationId xmlns:a16="http://schemas.microsoft.com/office/drawing/2014/main" id="{CDE5179A-4818-4EAA-B364-B7BBB0A98643}"/>
              </a:ext>
            </a:extLst>
          </p:cNvPr>
          <p:cNvPicPr>
            <a:picLocks noChangeAspect="1"/>
          </p:cNvPicPr>
          <p:nvPr userDrawn="1"/>
        </p:nvPicPr>
        <p:blipFill>
          <a:blip r:embed="rId3"/>
          <a:stretch>
            <a:fillRect/>
          </a:stretch>
        </p:blipFill>
        <p:spPr>
          <a:xfrm>
            <a:off x="10867095" y="268126"/>
            <a:ext cx="1018359" cy="722539"/>
          </a:xfrm>
          <a:prstGeom prst="rect">
            <a:avLst/>
          </a:prstGeom>
        </p:spPr>
      </p:pic>
      <p:sp>
        <p:nvSpPr>
          <p:cNvPr id="18" name="Text Placeholder 5">
            <a:extLst>
              <a:ext uri="{FF2B5EF4-FFF2-40B4-BE49-F238E27FC236}">
                <a16:creationId xmlns:a16="http://schemas.microsoft.com/office/drawing/2014/main" id="{71C02269-4C4F-4D38-ADF2-777E28FFEAB8}"/>
              </a:ext>
            </a:extLst>
          </p:cNvPr>
          <p:cNvSpPr>
            <a:spLocks noGrp="1"/>
          </p:cNvSpPr>
          <p:nvPr>
            <p:ph type="body" sz="quarter" idx="17" hasCustomPrompt="1"/>
          </p:nvPr>
        </p:nvSpPr>
        <p:spPr>
          <a:xfrm>
            <a:off x="1596195" y="6428291"/>
            <a:ext cx="3600000" cy="180000"/>
          </a:xfrm>
        </p:spPr>
        <p:txBody>
          <a:bodyPr anchor="ctr" anchorCtr="0"/>
          <a:lstStyle>
            <a:lvl1pPr>
              <a:defRPr sz="900">
                <a:solidFill>
                  <a:schemeClr val="bg2"/>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Tree>
    <p:extLst>
      <p:ext uri="{BB962C8B-B14F-4D97-AF65-F5344CB8AC3E}">
        <p14:creationId xmlns:p14="http://schemas.microsoft.com/office/powerpoint/2010/main" val="4096010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9BF292A6-0AAF-46F2-95E6-8C5B0CDB43EA}"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Agenda Title Goes Here</a:t>
            </a:r>
            <a:endParaRPr lang="en-US" dirty="0"/>
          </a:p>
        </p:txBody>
      </p:sp>
      <p:sp>
        <p:nvSpPr>
          <p:cNvPr id="12" name="Text Placeholder 11">
            <a:extLst>
              <a:ext uri="{FF2B5EF4-FFF2-40B4-BE49-F238E27FC236}">
                <a16:creationId xmlns:a16="http://schemas.microsoft.com/office/drawing/2014/main" id="{ADD54EBE-0B94-574C-98CD-CDB428B0FE03}"/>
              </a:ext>
            </a:extLst>
          </p:cNvPr>
          <p:cNvSpPr>
            <a:spLocks noGrp="1"/>
          </p:cNvSpPr>
          <p:nvPr>
            <p:ph type="body" sz="quarter" idx="12" hasCustomPrompt="1"/>
          </p:nvPr>
        </p:nvSpPr>
        <p:spPr>
          <a:xfrm>
            <a:off x="511175" y="1634833"/>
            <a:ext cx="11295063" cy="4734217"/>
          </a:xfrm>
        </p:spPr>
        <p:txBody>
          <a:bodyPr>
            <a:noAutofit/>
          </a:bodyPr>
          <a:lstStyle>
            <a:lvl1pPr marL="0" indent="0">
              <a:spcBef>
                <a:spcPts val="400"/>
              </a:spcBef>
              <a:buNone/>
              <a:tabLst>
                <a:tab pos="965200" algn="l"/>
              </a:tabLst>
              <a:defRPr sz="3500"/>
            </a:lvl1pPr>
          </a:lstStyle>
          <a:p>
            <a:pPr lvl="0"/>
            <a:r>
              <a:rPr lang="en-GB" dirty="0"/>
              <a:t>01 	Lorem ipsum</a:t>
            </a:r>
          </a:p>
          <a:p>
            <a:pPr lvl="0"/>
            <a:r>
              <a:rPr lang="en-GB" dirty="0"/>
              <a:t>02	Lorem ipsum</a:t>
            </a:r>
          </a:p>
          <a:p>
            <a:pPr lvl="0"/>
            <a:r>
              <a:rPr lang="en-GB" dirty="0"/>
              <a:t>03 	Lorem ipsum</a:t>
            </a:r>
          </a:p>
          <a:p>
            <a:pPr lvl="0"/>
            <a:r>
              <a:rPr lang="en-GB" dirty="0"/>
              <a:t>04 	Lorem ipsum</a:t>
            </a:r>
            <a:endParaRPr lang="en-US" dirty="0"/>
          </a:p>
          <a:p>
            <a:pPr lvl="0"/>
            <a:r>
              <a:rPr lang="en-GB" dirty="0"/>
              <a:t>05 	Lorem ipsum</a:t>
            </a:r>
          </a:p>
          <a:p>
            <a:pPr lvl="0"/>
            <a:r>
              <a:rPr lang="en-GB" dirty="0"/>
              <a:t>06 	Lorem ipsum</a:t>
            </a:r>
            <a:endParaRPr lang="en-US" dirty="0"/>
          </a:p>
          <a:p>
            <a:pPr lvl="0"/>
            <a:endParaRPr lang="en-US" dirty="0"/>
          </a:p>
        </p:txBody>
      </p:sp>
      <p:pic>
        <p:nvPicPr>
          <p:cNvPr id="7" name="Picture 6" descr="Logo, company name&#10;&#10;Description automatically generated">
            <a:extLst>
              <a:ext uri="{FF2B5EF4-FFF2-40B4-BE49-F238E27FC236}">
                <a16:creationId xmlns:a16="http://schemas.microsoft.com/office/drawing/2014/main" id="{CEF82474-AAFF-45CD-9ECF-252B5242259A}"/>
              </a:ext>
            </a:extLst>
          </p:cNvPr>
          <p:cNvPicPr>
            <a:picLocks noChangeAspect="1"/>
          </p:cNvPicPr>
          <p:nvPr userDrawn="1"/>
        </p:nvPicPr>
        <p:blipFill>
          <a:blip r:embed="rId2"/>
          <a:stretch>
            <a:fillRect/>
          </a:stretch>
        </p:blipFill>
        <p:spPr>
          <a:xfrm>
            <a:off x="10878149" y="268126"/>
            <a:ext cx="1007305" cy="684704"/>
          </a:xfrm>
          <a:prstGeom prst="rect">
            <a:avLst/>
          </a:prstGeom>
        </p:spPr>
      </p:pic>
    </p:spTree>
    <p:extLst>
      <p:ext uri="{BB962C8B-B14F-4D97-AF65-F5344CB8AC3E}">
        <p14:creationId xmlns:p14="http://schemas.microsoft.com/office/powerpoint/2010/main" val="2241626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4680000" cy="1562221"/>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975904"/>
            <a:ext cx="3667286" cy="2393145"/>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4" name="Text Placeholder 12">
            <a:extLst>
              <a:ext uri="{FF2B5EF4-FFF2-40B4-BE49-F238E27FC236}">
                <a16:creationId xmlns:a16="http://schemas.microsoft.com/office/drawing/2014/main" id="{C43AE590-B5CE-7644-A9F9-2BE8DD19365C}"/>
              </a:ext>
            </a:extLst>
          </p:cNvPr>
          <p:cNvSpPr>
            <a:spLocks noGrp="1"/>
          </p:cNvSpPr>
          <p:nvPr>
            <p:ph type="body" sz="quarter" idx="15"/>
          </p:nvPr>
        </p:nvSpPr>
        <p:spPr>
          <a:xfrm>
            <a:off x="4330820" y="3970118"/>
            <a:ext cx="36672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3"/>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5" name="Text Placeholder 18">
            <a:extLst>
              <a:ext uri="{FF2B5EF4-FFF2-40B4-BE49-F238E27FC236}">
                <a16:creationId xmlns:a16="http://schemas.microsoft.com/office/drawing/2014/main" id="{9736CF95-6E7A-2242-B8D4-C8D020AFD4E7}"/>
              </a:ext>
            </a:extLst>
          </p:cNvPr>
          <p:cNvSpPr>
            <a:spLocks noGrp="1"/>
          </p:cNvSpPr>
          <p:nvPr>
            <p:ph type="body" sz="quarter" idx="17" hasCustomPrompt="1"/>
          </p:nvPr>
        </p:nvSpPr>
        <p:spPr>
          <a:xfrm>
            <a:off x="4330820" y="4201251"/>
            <a:ext cx="3667286" cy="2167799"/>
          </a:xfrm>
        </p:spPr>
        <p:txBody>
          <a:bodyPr>
            <a:noAutofit/>
          </a:bodyPr>
          <a:lstStyle>
            <a:lvl2pPr marL="182563" indent="-174625">
              <a:spcBef>
                <a:spcPts val="200"/>
              </a:spcBef>
              <a:tabLst/>
              <a:defRPr sz="1400"/>
            </a:lvl2pPr>
          </a:lstStyle>
          <a:p>
            <a:pPr lvl="1"/>
            <a:r>
              <a:rPr lang="en-GB" dirty="0"/>
              <a:t>Bulleted text</a:t>
            </a:r>
          </a:p>
        </p:txBody>
      </p:sp>
      <p:sp>
        <p:nvSpPr>
          <p:cNvPr id="12" name="Slide Number Placeholder 6">
            <a:extLst>
              <a:ext uri="{FF2B5EF4-FFF2-40B4-BE49-F238E27FC236}">
                <a16:creationId xmlns:a16="http://schemas.microsoft.com/office/drawing/2014/main" id="{AE726CB6-C7F9-BB4A-983A-2BDCC04AED67}"/>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1000">
                <a:solidFill>
                  <a:schemeClr val="bg1"/>
                </a:solidFill>
                <a:latin typeface="Arial" panose="020B0604020202020204" pitchFamily="34" charset="0"/>
                <a:cs typeface="Arial" panose="020B0604020202020204" pitchFamily="34" charset="0"/>
              </a:defRPr>
            </a:lvl1pPr>
          </a:lstStyle>
          <a:p>
            <a:fld id="{B48947D2-3440-F445-B42F-D8A3DD5A68BB}" type="slidenum">
              <a:rPr lang="en-US" smtClean="0"/>
              <a:pPr/>
              <a:t>‹#›</a:t>
            </a:fld>
            <a:endParaRPr lang="en-US" dirty="0"/>
          </a:p>
        </p:txBody>
      </p:sp>
      <p:pic>
        <p:nvPicPr>
          <p:cNvPr id="17" name="Picture 16" descr="Logo, company name&#10;&#10;Description automatically generated">
            <a:extLst>
              <a:ext uri="{FF2B5EF4-FFF2-40B4-BE49-F238E27FC236}">
                <a16:creationId xmlns:a16="http://schemas.microsoft.com/office/drawing/2014/main" id="{298ABF1D-685C-4EA7-91E3-EB4F1860B461}"/>
              </a:ext>
            </a:extLst>
          </p:cNvPr>
          <p:cNvPicPr>
            <a:picLocks noChangeAspect="1"/>
          </p:cNvPicPr>
          <p:nvPr userDrawn="1"/>
        </p:nvPicPr>
        <p:blipFill>
          <a:blip r:embed="rId2"/>
          <a:stretch>
            <a:fillRect/>
          </a:stretch>
        </p:blipFill>
        <p:spPr>
          <a:xfrm>
            <a:off x="10867095" y="268126"/>
            <a:ext cx="1018359" cy="722539"/>
          </a:xfrm>
          <a:prstGeom prst="rect">
            <a:avLst/>
          </a:prstGeom>
        </p:spPr>
      </p:pic>
      <p:sp>
        <p:nvSpPr>
          <p:cNvPr id="19" name="Text Placeholder 5">
            <a:extLst>
              <a:ext uri="{FF2B5EF4-FFF2-40B4-BE49-F238E27FC236}">
                <a16:creationId xmlns:a16="http://schemas.microsoft.com/office/drawing/2014/main" id="{331CCD97-263C-46FC-81F3-70951C86A1F9}"/>
              </a:ext>
            </a:extLst>
          </p:cNvPr>
          <p:cNvSpPr>
            <a:spLocks noGrp="1"/>
          </p:cNvSpPr>
          <p:nvPr>
            <p:ph type="body" sz="quarter" idx="18" hasCustomPrompt="1"/>
          </p:nvPr>
        </p:nvSpPr>
        <p:spPr>
          <a:xfrm>
            <a:off x="1596195" y="6428291"/>
            <a:ext cx="3600000" cy="180000"/>
          </a:xfrm>
        </p:spPr>
        <p:txBody>
          <a:bodyPr anchor="ctr" anchorCtr="0"/>
          <a:lstStyle>
            <a:lvl1pPr>
              <a:defRPr sz="900">
                <a:solidFill>
                  <a:schemeClr val="bg1"/>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Tree>
    <p:extLst>
      <p:ext uri="{BB962C8B-B14F-4D97-AF65-F5344CB8AC3E}">
        <p14:creationId xmlns:p14="http://schemas.microsoft.com/office/powerpoint/2010/main" val="32811715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Text Slide">
    <p:spTree>
      <p:nvGrpSpPr>
        <p:cNvPr id="1" name=""/>
        <p:cNvGrpSpPr/>
        <p:nvPr/>
      </p:nvGrpSpPr>
      <p:grpSpPr>
        <a:xfrm>
          <a:off x="0" y="0"/>
          <a:ext cx="0" cy="0"/>
          <a:chOff x="0" y="0"/>
          <a:chExt cx="0" cy="0"/>
        </a:xfrm>
      </p:grpSpPr>
      <p:pic>
        <p:nvPicPr>
          <p:cNvPr id="5" name="Picture 4" descr="A picture containing silhouette, vector graphics&#10;&#10;Description automatically generated">
            <a:extLst>
              <a:ext uri="{FF2B5EF4-FFF2-40B4-BE49-F238E27FC236}">
                <a16:creationId xmlns:a16="http://schemas.microsoft.com/office/drawing/2014/main" id="{BAA1DD0C-7AC5-437B-ADDF-9F6158905E5E}"/>
              </a:ext>
            </a:extLst>
          </p:cNvPr>
          <p:cNvPicPr>
            <a:picLocks noChangeAspect="1"/>
          </p:cNvPicPr>
          <p:nvPr userDrawn="1"/>
        </p:nvPicPr>
        <p:blipFill rotWithShape="1">
          <a:blip r:embed="rId2">
            <a:alphaModFix amt="44000"/>
          </a:blip>
          <a:srcRect t="15871" b="18313"/>
          <a:stretch/>
        </p:blipFill>
        <p:spPr>
          <a:xfrm>
            <a:off x="150471" y="-1"/>
            <a:ext cx="12041529" cy="6858001"/>
          </a:xfrm>
          <a:prstGeom prst="rect">
            <a:avLst/>
          </a:prstGeom>
        </p:spPr>
      </p:pic>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4680000" cy="1562221"/>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975904"/>
            <a:ext cx="3667286" cy="2393145"/>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4" name="Text Placeholder 12">
            <a:extLst>
              <a:ext uri="{FF2B5EF4-FFF2-40B4-BE49-F238E27FC236}">
                <a16:creationId xmlns:a16="http://schemas.microsoft.com/office/drawing/2014/main" id="{C43AE590-B5CE-7644-A9F9-2BE8DD19365C}"/>
              </a:ext>
            </a:extLst>
          </p:cNvPr>
          <p:cNvSpPr>
            <a:spLocks noGrp="1"/>
          </p:cNvSpPr>
          <p:nvPr>
            <p:ph type="body" sz="quarter" idx="15"/>
          </p:nvPr>
        </p:nvSpPr>
        <p:spPr>
          <a:xfrm>
            <a:off x="4330820" y="3970118"/>
            <a:ext cx="36672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3"/>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5" name="Text Placeholder 18">
            <a:extLst>
              <a:ext uri="{FF2B5EF4-FFF2-40B4-BE49-F238E27FC236}">
                <a16:creationId xmlns:a16="http://schemas.microsoft.com/office/drawing/2014/main" id="{9736CF95-6E7A-2242-B8D4-C8D020AFD4E7}"/>
              </a:ext>
            </a:extLst>
          </p:cNvPr>
          <p:cNvSpPr>
            <a:spLocks noGrp="1"/>
          </p:cNvSpPr>
          <p:nvPr>
            <p:ph type="body" sz="quarter" idx="17" hasCustomPrompt="1"/>
          </p:nvPr>
        </p:nvSpPr>
        <p:spPr>
          <a:xfrm>
            <a:off x="4330820" y="4201251"/>
            <a:ext cx="3667286" cy="2167799"/>
          </a:xfrm>
        </p:spPr>
        <p:txBody>
          <a:bodyPr>
            <a:noAutofit/>
          </a:bodyPr>
          <a:lstStyle>
            <a:lvl2pPr marL="182563" indent="-174625">
              <a:spcBef>
                <a:spcPts val="200"/>
              </a:spcBef>
              <a:tabLst/>
              <a:defRPr sz="1400"/>
            </a:lvl2pPr>
          </a:lstStyle>
          <a:p>
            <a:pPr lvl="1"/>
            <a:r>
              <a:rPr lang="en-GB" dirty="0"/>
              <a:t>Bulleted text</a:t>
            </a:r>
          </a:p>
        </p:txBody>
      </p:sp>
      <p:sp>
        <p:nvSpPr>
          <p:cNvPr id="12" name="Slide Number Placeholder 6">
            <a:extLst>
              <a:ext uri="{FF2B5EF4-FFF2-40B4-BE49-F238E27FC236}">
                <a16:creationId xmlns:a16="http://schemas.microsoft.com/office/drawing/2014/main" id="{AE726CB6-C7F9-BB4A-983A-2BDCC04AED67}"/>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1000">
                <a:solidFill>
                  <a:schemeClr val="bg1"/>
                </a:solidFill>
                <a:latin typeface="Arial" panose="020B0604020202020204" pitchFamily="34" charset="0"/>
                <a:cs typeface="Arial" panose="020B0604020202020204" pitchFamily="34" charset="0"/>
              </a:defRPr>
            </a:lvl1pPr>
          </a:lstStyle>
          <a:p>
            <a:fld id="{B48947D2-3440-F445-B42F-D8A3DD5A68BB}" type="slidenum">
              <a:rPr lang="en-US" smtClean="0"/>
              <a:pPr/>
              <a:t>‹#›</a:t>
            </a:fld>
            <a:endParaRPr lang="en-US" dirty="0"/>
          </a:p>
        </p:txBody>
      </p:sp>
      <p:pic>
        <p:nvPicPr>
          <p:cNvPr id="17" name="Picture 16" descr="Logo, company name&#10;&#10;Description automatically generated">
            <a:extLst>
              <a:ext uri="{FF2B5EF4-FFF2-40B4-BE49-F238E27FC236}">
                <a16:creationId xmlns:a16="http://schemas.microsoft.com/office/drawing/2014/main" id="{298ABF1D-685C-4EA7-91E3-EB4F1860B461}"/>
              </a:ext>
            </a:extLst>
          </p:cNvPr>
          <p:cNvPicPr>
            <a:picLocks noChangeAspect="1"/>
          </p:cNvPicPr>
          <p:nvPr userDrawn="1"/>
        </p:nvPicPr>
        <p:blipFill>
          <a:blip r:embed="rId3"/>
          <a:stretch>
            <a:fillRect/>
          </a:stretch>
        </p:blipFill>
        <p:spPr>
          <a:xfrm>
            <a:off x="10867095" y="268126"/>
            <a:ext cx="1018359" cy="722539"/>
          </a:xfrm>
          <a:prstGeom prst="rect">
            <a:avLst/>
          </a:prstGeom>
        </p:spPr>
      </p:pic>
      <p:sp>
        <p:nvSpPr>
          <p:cNvPr id="19" name="Text Placeholder 5">
            <a:extLst>
              <a:ext uri="{FF2B5EF4-FFF2-40B4-BE49-F238E27FC236}">
                <a16:creationId xmlns:a16="http://schemas.microsoft.com/office/drawing/2014/main" id="{FFAB69DC-5545-43CB-AE40-4F97BFE72DE4}"/>
              </a:ext>
            </a:extLst>
          </p:cNvPr>
          <p:cNvSpPr>
            <a:spLocks noGrp="1"/>
          </p:cNvSpPr>
          <p:nvPr>
            <p:ph type="body" sz="quarter" idx="18" hasCustomPrompt="1"/>
          </p:nvPr>
        </p:nvSpPr>
        <p:spPr>
          <a:xfrm>
            <a:off x="1596195" y="6428291"/>
            <a:ext cx="3600000" cy="180000"/>
          </a:xfrm>
        </p:spPr>
        <p:txBody>
          <a:bodyPr anchor="ctr" anchorCtr="0"/>
          <a:lstStyle>
            <a:lvl1pPr>
              <a:defRPr sz="900">
                <a:solidFill>
                  <a:schemeClr val="bg1"/>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Tree>
    <p:extLst>
      <p:ext uri="{BB962C8B-B14F-4D97-AF65-F5344CB8AC3E}">
        <p14:creationId xmlns:p14="http://schemas.microsoft.com/office/powerpoint/2010/main" val="17404130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Slide">
    <p:spTree>
      <p:nvGrpSpPr>
        <p:cNvPr id="1" name=""/>
        <p:cNvGrpSpPr/>
        <p:nvPr/>
      </p:nvGrpSpPr>
      <p:grpSpPr>
        <a:xfrm>
          <a:off x="0" y="0"/>
          <a:ext cx="0" cy="0"/>
          <a:chOff x="0" y="0"/>
          <a:chExt cx="0" cy="0"/>
        </a:xfrm>
      </p:grpSpPr>
      <p:pic>
        <p:nvPicPr>
          <p:cNvPr id="18" name="Picture 17" descr="Logo&#10;&#10;Description automatically generated">
            <a:extLst>
              <a:ext uri="{FF2B5EF4-FFF2-40B4-BE49-F238E27FC236}">
                <a16:creationId xmlns:a16="http://schemas.microsoft.com/office/drawing/2014/main" id="{F7522E9B-7CB8-4855-ABF0-082342E4CE1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4527"/>
          <a:stretch/>
        </p:blipFill>
        <p:spPr bwMode="auto">
          <a:xfrm flipH="1">
            <a:off x="5764696" y="0"/>
            <a:ext cx="6427304" cy="6858000"/>
          </a:xfrm>
          <a:prstGeom prst="rect">
            <a:avLst/>
          </a:prstGeom>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4680000" cy="1562221"/>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975904"/>
            <a:ext cx="3667286" cy="2393145"/>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4" name="Text Placeholder 12">
            <a:extLst>
              <a:ext uri="{FF2B5EF4-FFF2-40B4-BE49-F238E27FC236}">
                <a16:creationId xmlns:a16="http://schemas.microsoft.com/office/drawing/2014/main" id="{C43AE590-B5CE-7644-A9F9-2BE8DD19365C}"/>
              </a:ext>
            </a:extLst>
          </p:cNvPr>
          <p:cNvSpPr>
            <a:spLocks noGrp="1"/>
          </p:cNvSpPr>
          <p:nvPr>
            <p:ph type="body" sz="quarter" idx="15"/>
          </p:nvPr>
        </p:nvSpPr>
        <p:spPr>
          <a:xfrm>
            <a:off x="4330820" y="3970118"/>
            <a:ext cx="36672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3"/>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5" name="Text Placeholder 18">
            <a:extLst>
              <a:ext uri="{FF2B5EF4-FFF2-40B4-BE49-F238E27FC236}">
                <a16:creationId xmlns:a16="http://schemas.microsoft.com/office/drawing/2014/main" id="{9736CF95-6E7A-2242-B8D4-C8D020AFD4E7}"/>
              </a:ext>
            </a:extLst>
          </p:cNvPr>
          <p:cNvSpPr>
            <a:spLocks noGrp="1"/>
          </p:cNvSpPr>
          <p:nvPr>
            <p:ph type="body" sz="quarter" idx="17" hasCustomPrompt="1"/>
          </p:nvPr>
        </p:nvSpPr>
        <p:spPr>
          <a:xfrm>
            <a:off x="4330820" y="4201251"/>
            <a:ext cx="3667286" cy="2167799"/>
          </a:xfrm>
        </p:spPr>
        <p:txBody>
          <a:bodyPr>
            <a:noAutofit/>
          </a:bodyPr>
          <a:lstStyle>
            <a:lvl2pPr marL="182563" indent="-174625">
              <a:spcBef>
                <a:spcPts val="200"/>
              </a:spcBef>
              <a:tabLst/>
              <a:defRPr sz="1400"/>
            </a:lvl2pPr>
          </a:lstStyle>
          <a:p>
            <a:pPr lvl="1"/>
            <a:r>
              <a:rPr lang="en-GB" dirty="0"/>
              <a:t>Bulleted text</a:t>
            </a:r>
          </a:p>
        </p:txBody>
      </p:sp>
      <p:sp>
        <p:nvSpPr>
          <p:cNvPr id="12" name="Slide Number Placeholder 6">
            <a:extLst>
              <a:ext uri="{FF2B5EF4-FFF2-40B4-BE49-F238E27FC236}">
                <a16:creationId xmlns:a16="http://schemas.microsoft.com/office/drawing/2014/main" id="{AE726CB6-C7F9-BB4A-983A-2BDCC04AED67}"/>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1000">
                <a:solidFill>
                  <a:schemeClr val="bg2"/>
                </a:solidFill>
                <a:latin typeface="Arial" panose="020B0604020202020204" pitchFamily="34" charset="0"/>
                <a:cs typeface="Arial" panose="020B0604020202020204" pitchFamily="34" charset="0"/>
              </a:defRPr>
            </a:lvl1pPr>
          </a:lstStyle>
          <a:p>
            <a:fld id="{B48947D2-3440-F445-B42F-D8A3DD5A68BB}" type="slidenum">
              <a:rPr lang="en-US" smtClean="0"/>
              <a:pPr/>
              <a:t>‹#›</a:t>
            </a:fld>
            <a:endParaRPr lang="en-US" dirty="0"/>
          </a:p>
        </p:txBody>
      </p:sp>
      <p:pic>
        <p:nvPicPr>
          <p:cNvPr id="17" name="Picture 16" descr="Logo, company name&#10;&#10;Description automatically generated">
            <a:extLst>
              <a:ext uri="{FF2B5EF4-FFF2-40B4-BE49-F238E27FC236}">
                <a16:creationId xmlns:a16="http://schemas.microsoft.com/office/drawing/2014/main" id="{298ABF1D-685C-4EA7-91E3-EB4F1860B461}"/>
              </a:ext>
            </a:extLst>
          </p:cNvPr>
          <p:cNvPicPr>
            <a:picLocks noChangeAspect="1"/>
          </p:cNvPicPr>
          <p:nvPr userDrawn="1"/>
        </p:nvPicPr>
        <p:blipFill>
          <a:blip r:embed="rId3"/>
          <a:stretch>
            <a:fillRect/>
          </a:stretch>
        </p:blipFill>
        <p:spPr>
          <a:xfrm>
            <a:off x="10867095" y="268126"/>
            <a:ext cx="1018359" cy="722539"/>
          </a:xfrm>
          <a:prstGeom prst="rect">
            <a:avLst/>
          </a:prstGeom>
        </p:spPr>
      </p:pic>
      <p:sp>
        <p:nvSpPr>
          <p:cNvPr id="21" name="Text Placeholder 5">
            <a:extLst>
              <a:ext uri="{FF2B5EF4-FFF2-40B4-BE49-F238E27FC236}">
                <a16:creationId xmlns:a16="http://schemas.microsoft.com/office/drawing/2014/main" id="{3180096E-664B-4DE9-B8B0-3B8E7F90351A}"/>
              </a:ext>
            </a:extLst>
          </p:cNvPr>
          <p:cNvSpPr>
            <a:spLocks noGrp="1"/>
          </p:cNvSpPr>
          <p:nvPr>
            <p:ph type="body" sz="quarter" idx="18" hasCustomPrompt="1"/>
          </p:nvPr>
        </p:nvSpPr>
        <p:spPr>
          <a:xfrm>
            <a:off x="1596195" y="6428291"/>
            <a:ext cx="3600000" cy="180000"/>
          </a:xfrm>
        </p:spPr>
        <p:txBody>
          <a:bodyPr anchor="ctr" anchorCtr="0"/>
          <a:lstStyle>
            <a:lvl1pPr>
              <a:defRPr sz="900">
                <a:solidFill>
                  <a:schemeClr val="bg1"/>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Tree>
    <p:extLst>
      <p:ext uri="{BB962C8B-B14F-4D97-AF65-F5344CB8AC3E}">
        <p14:creationId xmlns:p14="http://schemas.microsoft.com/office/powerpoint/2010/main" val="11358241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Text Sl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p>
            <a:r>
              <a:rPr lang="en-US"/>
              <a:t>ctsav.com.au</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8" y="432150"/>
            <a:ext cx="11295064" cy="454332"/>
          </a:xfrm>
        </p:spPr>
        <p:txBody>
          <a:bodyPr>
            <a:noAutofit/>
          </a:bodyPr>
          <a:lstStyle>
            <a:lvl1pPr>
              <a:defRPr sz="2309">
                <a:solidFill>
                  <a:schemeClr val="accent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7" y="980139"/>
            <a:ext cx="11295064" cy="269927"/>
          </a:xfrm>
        </p:spPr>
        <p:txBody>
          <a:bodyPr>
            <a:noAutofit/>
          </a:bodyPr>
          <a:lstStyle>
            <a:lvl1pPr>
              <a:defRPr sz="1026">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794172" y="1679188"/>
            <a:ext cx="3257142" cy="4099039"/>
          </a:xfrm>
        </p:spPr>
        <p:txBody>
          <a:bodyPr>
            <a:noAutofit/>
          </a:bodyPr>
          <a:lstStyle>
            <a:lvl1pPr algn="just">
              <a:lnSpc>
                <a:spcPct val="114000"/>
              </a:lnSpc>
              <a:spcBef>
                <a:spcPts val="0"/>
              </a:spcBef>
              <a:defRPr sz="641"/>
            </a:lvl1pPr>
            <a:lvl2pPr>
              <a:defRPr sz="1154"/>
            </a:lvl2pPr>
            <a:lvl3pPr>
              <a:defRPr sz="1026"/>
            </a:lvl3pPr>
            <a:lvl4pPr>
              <a:defRPr sz="898"/>
            </a:lvl4pPr>
            <a:lvl5pPr>
              <a:defRPr sz="898"/>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E0AE3BBB-83C9-7444-A9D9-098988A72F0F}"/>
              </a:ext>
            </a:extLst>
          </p:cNvPr>
          <p:cNvSpPr>
            <a:spLocks noGrp="1"/>
          </p:cNvSpPr>
          <p:nvPr>
            <p:ph type="sldNum" sz="quarter" idx="4"/>
          </p:nvPr>
        </p:nvSpPr>
        <p:spPr>
          <a:xfrm>
            <a:off x="11750805" y="6451379"/>
            <a:ext cx="134652" cy="138499"/>
          </a:xfrm>
          <a:prstGeom prst="rect">
            <a:avLst/>
          </a:prstGeom>
        </p:spPr>
        <p:txBody>
          <a:bodyPr vert="horz" wrap="none" lIns="0" tIns="0" rIns="0" bIns="0" rtlCol="0" anchor="ctr">
            <a:noAutofit/>
          </a:bodyPr>
          <a:lstStyle>
            <a:lvl1pPr algn="ctr">
              <a:defRPr sz="1000">
                <a:solidFill>
                  <a:schemeClr val="bg1"/>
                </a:solidFill>
                <a:latin typeface="Arial" panose="020B0604020202020204" pitchFamily="34" charset="0"/>
                <a:cs typeface="Arial" panose="020B0604020202020204" pitchFamily="34" charset="0"/>
              </a:defRPr>
            </a:lvl1pPr>
          </a:lstStyle>
          <a:p>
            <a:fld id="{B48947D2-3440-F445-B42F-D8A3DD5A68BB}" type="slidenum">
              <a:rPr lang="en-US" smtClean="0"/>
              <a:pPr/>
              <a:t>‹#›</a:t>
            </a:fld>
            <a:endParaRPr lang="en-US" dirty="0"/>
          </a:p>
        </p:txBody>
      </p:sp>
      <p:cxnSp>
        <p:nvCxnSpPr>
          <p:cNvPr id="18" name="Straight Connector 17">
            <a:extLst>
              <a:ext uri="{FF2B5EF4-FFF2-40B4-BE49-F238E27FC236}">
                <a16:creationId xmlns:a16="http://schemas.microsoft.com/office/drawing/2014/main" id="{860A4D67-3B90-463E-9037-CC6A96A7D790}"/>
              </a:ext>
            </a:extLst>
          </p:cNvPr>
          <p:cNvCxnSpPr>
            <a:cxnSpLocks/>
          </p:cNvCxnSpPr>
          <p:nvPr userDrawn="1"/>
        </p:nvCxnSpPr>
        <p:spPr>
          <a:xfrm>
            <a:off x="511179" y="6207347"/>
            <a:ext cx="1116965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Text Placeholder 12">
            <a:extLst>
              <a:ext uri="{FF2B5EF4-FFF2-40B4-BE49-F238E27FC236}">
                <a16:creationId xmlns:a16="http://schemas.microsoft.com/office/drawing/2014/main" id="{19AB124F-4D68-4DB4-B4DA-C9BE95BB443A}"/>
              </a:ext>
            </a:extLst>
          </p:cNvPr>
          <p:cNvSpPr>
            <a:spLocks noGrp="1"/>
          </p:cNvSpPr>
          <p:nvPr>
            <p:ph type="body" sz="quarter" idx="15"/>
          </p:nvPr>
        </p:nvSpPr>
        <p:spPr>
          <a:xfrm>
            <a:off x="4444422" y="1679188"/>
            <a:ext cx="3257142" cy="4099039"/>
          </a:xfrm>
        </p:spPr>
        <p:txBody>
          <a:bodyPr>
            <a:noAutofit/>
          </a:bodyPr>
          <a:lstStyle>
            <a:lvl1pPr algn="just">
              <a:lnSpc>
                <a:spcPct val="114000"/>
              </a:lnSpc>
              <a:spcBef>
                <a:spcPts val="0"/>
              </a:spcBef>
              <a:defRPr sz="641"/>
            </a:lvl1pPr>
            <a:lvl2pPr>
              <a:defRPr sz="1154"/>
            </a:lvl2pPr>
            <a:lvl3pPr>
              <a:defRPr sz="1026"/>
            </a:lvl3pPr>
            <a:lvl4pPr>
              <a:defRPr sz="898"/>
            </a:lvl4pPr>
            <a:lvl5pPr>
              <a:defRPr sz="898"/>
            </a:lvl5pPr>
          </a:lstStyle>
          <a:p>
            <a:pPr lvl="0"/>
            <a:r>
              <a:rPr lang="en-GB" dirty="0"/>
              <a:t>Click to edit Master text styles</a:t>
            </a:r>
          </a:p>
        </p:txBody>
      </p:sp>
      <p:sp>
        <p:nvSpPr>
          <p:cNvPr id="20" name="Text Placeholder 12">
            <a:extLst>
              <a:ext uri="{FF2B5EF4-FFF2-40B4-BE49-F238E27FC236}">
                <a16:creationId xmlns:a16="http://schemas.microsoft.com/office/drawing/2014/main" id="{07D7E187-0F00-45E8-BC53-848251F455D8}"/>
              </a:ext>
            </a:extLst>
          </p:cNvPr>
          <p:cNvSpPr>
            <a:spLocks noGrp="1"/>
          </p:cNvSpPr>
          <p:nvPr>
            <p:ph type="body" sz="quarter" idx="16"/>
          </p:nvPr>
        </p:nvSpPr>
        <p:spPr>
          <a:xfrm>
            <a:off x="8094673" y="1679188"/>
            <a:ext cx="3257142" cy="4099039"/>
          </a:xfrm>
        </p:spPr>
        <p:txBody>
          <a:bodyPr>
            <a:noAutofit/>
          </a:bodyPr>
          <a:lstStyle>
            <a:lvl1pPr algn="just">
              <a:lnSpc>
                <a:spcPct val="114000"/>
              </a:lnSpc>
              <a:spcBef>
                <a:spcPts val="0"/>
              </a:spcBef>
              <a:defRPr sz="641"/>
            </a:lvl1pPr>
            <a:lvl2pPr>
              <a:defRPr sz="1154"/>
            </a:lvl2pPr>
            <a:lvl3pPr>
              <a:defRPr sz="1026"/>
            </a:lvl3pPr>
            <a:lvl4pPr>
              <a:defRPr sz="898"/>
            </a:lvl4pPr>
            <a:lvl5pPr>
              <a:defRPr sz="898"/>
            </a:lvl5pPr>
          </a:lstStyle>
          <a:p>
            <a:pPr lvl="0"/>
            <a:r>
              <a:rPr lang="en-GB" dirty="0"/>
              <a:t>Click to edit Master text styles</a:t>
            </a:r>
          </a:p>
        </p:txBody>
      </p:sp>
      <p:sp>
        <p:nvSpPr>
          <p:cNvPr id="26" name="Text Placeholder 25">
            <a:extLst>
              <a:ext uri="{FF2B5EF4-FFF2-40B4-BE49-F238E27FC236}">
                <a16:creationId xmlns:a16="http://schemas.microsoft.com/office/drawing/2014/main" id="{A16D47E8-B1F6-4920-ABA3-7438DDC4824C}"/>
              </a:ext>
            </a:extLst>
          </p:cNvPr>
          <p:cNvSpPr>
            <a:spLocks noGrp="1"/>
          </p:cNvSpPr>
          <p:nvPr>
            <p:ph type="body" sz="quarter" idx="17"/>
          </p:nvPr>
        </p:nvSpPr>
        <p:spPr>
          <a:xfrm>
            <a:off x="794172" y="1465568"/>
            <a:ext cx="3257564" cy="172157"/>
          </a:xfrm>
        </p:spPr>
        <p:txBody>
          <a:bodyPr/>
          <a:lstStyle>
            <a:lvl1pPr>
              <a:defRPr b="1">
                <a:solidFill>
                  <a:schemeClr val="accent2"/>
                </a:solidFill>
              </a:defRPr>
            </a:lvl1pPr>
          </a:lstStyle>
          <a:p>
            <a:pPr lvl="0"/>
            <a:r>
              <a:rPr lang="en-US" dirty="0"/>
              <a:t>Click to edit Master text styles</a:t>
            </a:r>
          </a:p>
        </p:txBody>
      </p:sp>
      <p:sp>
        <p:nvSpPr>
          <p:cNvPr id="29" name="Text Placeholder 25">
            <a:extLst>
              <a:ext uri="{FF2B5EF4-FFF2-40B4-BE49-F238E27FC236}">
                <a16:creationId xmlns:a16="http://schemas.microsoft.com/office/drawing/2014/main" id="{11ABDC03-14D2-4A5F-81C9-AFD30F2CA9E9}"/>
              </a:ext>
            </a:extLst>
          </p:cNvPr>
          <p:cNvSpPr>
            <a:spLocks noGrp="1"/>
          </p:cNvSpPr>
          <p:nvPr>
            <p:ph type="body" sz="quarter" idx="20"/>
          </p:nvPr>
        </p:nvSpPr>
        <p:spPr>
          <a:xfrm>
            <a:off x="4444001" y="1465567"/>
            <a:ext cx="3257564" cy="172157"/>
          </a:xfrm>
        </p:spPr>
        <p:txBody>
          <a:bodyPr/>
          <a:lstStyle>
            <a:lvl1pPr>
              <a:defRPr b="1">
                <a:solidFill>
                  <a:schemeClr val="accent2"/>
                </a:solidFill>
              </a:defRPr>
            </a:lvl1pPr>
          </a:lstStyle>
          <a:p>
            <a:pPr lvl="0"/>
            <a:r>
              <a:rPr lang="en-US" dirty="0"/>
              <a:t>Click to edit Master text styles</a:t>
            </a:r>
          </a:p>
        </p:txBody>
      </p:sp>
      <p:sp>
        <p:nvSpPr>
          <p:cNvPr id="30" name="Text Placeholder 25">
            <a:extLst>
              <a:ext uri="{FF2B5EF4-FFF2-40B4-BE49-F238E27FC236}">
                <a16:creationId xmlns:a16="http://schemas.microsoft.com/office/drawing/2014/main" id="{22B378F1-ED68-4E74-942C-52B33D5465A1}"/>
              </a:ext>
            </a:extLst>
          </p:cNvPr>
          <p:cNvSpPr>
            <a:spLocks noGrp="1"/>
          </p:cNvSpPr>
          <p:nvPr>
            <p:ph type="body" sz="quarter" idx="21"/>
          </p:nvPr>
        </p:nvSpPr>
        <p:spPr>
          <a:xfrm>
            <a:off x="8094673" y="1465568"/>
            <a:ext cx="3257564" cy="172157"/>
          </a:xfrm>
        </p:spPr>
        <p:txBody>
          <a:bodyPr/>
          <a:lstStyle>
            <a:lvl1pPr>
              <a:defRPr b="1">
                <a:solidFill>
                  <a:schemeClr val="accent2"/>
                </a:solidFill>
              </a:defRPr>
            </a:lvl1pPr>
          </a:lstStyle>
          <a:p>
            <a:pPr lvl="0"/>
            <a:r>
              <a:rPr lang="en-US" dirty="0"/>
              <a:t>Click to edit Master text styles</a:t>
            </a:r>
          </a:p>
        </p:txBody>
      </p:sp>
      <p:pic>
        <p:nvPicPr>
          <p:cNvPr id="15" name="Picture 14" descr="Logo, company name&#10;&#10;Description automatically generated">
            <a:extLst>
              <a:ext uri="{FF2B5EF4-FFF2-40B4-BE49-F238E27FC236}">
                <a16:creationId xmlns:a16="http://schemas.microsoft.com/office/drawing/2014/main" id="{94119954-FB00-47A5-8BA3-A777999E4E00}"/>
              </a:ext>
            </a:extLst>
          </p:cNvPr>
          <p:cNvPicPr>
            <a:picLocks noChangeAspect="1"/>
          </p:cNvPicPr>
          <p:nvPr userDrawn="1"/>
        </p:nvPicPr>
        <p:blipFill>
          <a:blip r:embed="rId2"/>
          <a:stretch>
            <a:fillRect/>
          </a:stretch>
        </p:blipFill>
        <p:spPr>
          <a:xfrm>
            <a:off x="10590730" y="6250624"/>
            <a:ext cx="761085" cy="540000"/>
          </a:xfrm>
          <a:prstGeom prst="rect">
            <a:avLst/>
          </a:prstGeom>
        </p:spPr>
      </p:pic>
      <p:sp>
        <p:nvSpPr>
          <p:cNvPr id="17" name="Text Placeholder 5">
            <a:extLst>
              <a:ext uri="{FF2B5EF4-FFF2-40B4-BE49-F238E27FC236}">
                <a16:creationId xmlns:a16="http://schemas.microsoft.com/office/drawing/2014/main" id="{8DD519B0-81EF-4098-A415-E958FD094493}"/>
              </a:ext>
            </a:extLst>
          </p:cNvPr>
          <p:cNvSpPr>
            <a:spLocks noGrp="1"/>
          </p:cNvSpPr>
          <p:nvPr>
            <p:ph type="body" sz="quarter" idx="22" hasCustomPrompt="1"/>
          </p:nvPr>
        </p:nvSpPr>
        <p:spPr>
          <a:xfrm>
            <a:off x="1596195" y="6428291"/>
            <a:ext cx="3600000" cy="180000"/>
          </a:xfrm>
        </p:spPr>
        <p:txBody>
          <a:bodyPr anchor="ctr" anchorCtr="0"/>
          <a:lstStyle>
            <a:lvl1pPr>
              <a:defRPr sz="900">
                <a:solidFill>
                  <a:schemeClr val="bg1"/>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Tree>
    <p:extLst>
      <p:ext uri="{BB962C8B-B14F-4D97-AF65-F5344CB8AC3E}">
        <p14:creationId xmlns:p14="http://schemas.microsoft.com/office/powerpoint/2010/main" val="37813346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Photo Slide">
    <p:spTree>
      <p:nvGrpSpPr>
        <p:cNvPr id="1" name=""/>
        <p:cNvGrpSpPr/>
        <p:nvPr/>
      </p:nvGrpSpPr>
      <p:grpSpPr>
        <a:xfrm>
          <a:off x="0" y="0"/>
          <a:ext cx="0" cy="0"/>
          <a:chOff x="0" y="0"/>
          <a:chExt cx="0" cy="0"/>
        </a:xfrm>
      </p:grpSpPr>
      <p:pic>
        <p:nvPicPr>
          <p:cNvPr id="25" name="Picture 24" descr="Logo&#10;&#10;Description automatically generated">
            <a:extLst>
              <a:ext uri="{FF2B5EF4-FFF2-40B4-BE49-F238E27FC236}">
                <a16:creationId xmlns:a16="http://schemas.microsoft.com/office/drawing/2014/main" id="{B44C5C1D-A562-4A30-9354-9991060CB8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flipH="1">
            <a:off x="5764696" y="-2228645"/>
            <a:ext cx="6427304" cy="9086645"/>
          </a:xfrm>
          <a:prstGeom prst="rect">
            <a:avLst/>
          </a:prstGeom>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3"/>
                </a:solidFill>
              </a:defRPr>
            </a:lvl1pPr>
          </a:lstStyle>
          <a:p>
            <a:pPr lvl="0"/>
            <a:r>
              <a:rPr lang="en-GB" dirty="0"/>
              <a:t>Subtitle Goes Here</a:t>
            </a:r>
          </a:p>
        </p:txBody>
      </p:sp>
      <p:sp>
        <p:nvSpPr>
          <p:cNvPr id="10" name="Slide Number Placeholder 6">
            <a:extLst>
              <a:ext uri="{FF2B5EF4-FFF2-40B4-BE49-F238E27FC236}">
                <a16:creationId xmlns:a16="http://schemas.microsoft.com/office/drawing/2014/main" id="{E0AE3BBB-83C9-7444-A9D9-098988A72F0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1000">
                <a:solidFill>
                  <a:schemeClr val="bg2"/>
                </a:solidFill>
                <a:latin typeface="Arial" panose="020B0604020202020204" pitchFamily="34" charset="0"/>
                <a:cs typeface="Arial" panose="020B0604020202020204" pitchFamily="34" charset="0"/>
              </a:defRPr>
            </a:lvl1pPr>
          </a:lstStyle>
          <a:p>
            <a:fld id="{B48947D2-3440-F445-B42F-D8A3DD5A68BB}" type="slidenum">
              <a:rPr lang="en-US" smtClean="0"/>
              <a:pPr/>
              <a:t>‹#›</a:t>
            </a:fld>
            <a:endParaRPr lang="en-US" dirty="0"/>
          </a:p>
        </p:txBody>
      </p:sp>
      <p:pic>
        <p:nvPicPr>
          <p:cNvPr id="12" name="Picture 11" descr="Logo, company name&#10;&#10;Description automatically generated">
            <a:extLst>
              <a:ext uri="{FF2B5EF4-FFF2-40B4-BE49-F238E27FC236}">
                <a16:creationId xmlns:a16="http://schemas.microsoft.com/office/drawing/2014/main" id="{CDE5179A-4818-4EAA-B364-B7BBB0A98643}"/>
              </a:ext>
            </a:extLst>
          </p:cNvPr>
          <p:cNvPicPr>
            <a:picLocks noChangeAspect="1"/>
          </p:cNvPicPr>
          <p:nvPr userDrawn="1"/>
        </p:nvPicPr>
        <p:blipFill>
          <a:blip r:embed="rId3"/>
          <a:stretch>
            <a:fillRect/>
          </a:stretch>
        </p:blipFill>
        <p:spPr>
          <a:xfrm>
            <a:off x="10867095" y="268126"/>
            <a:ext cx="1018359" cy="722539"/>
          </a:xfrm>
          <a:prstGeom prst="rect">
            <a:avLst/>
          </a:prstGeom>
        </p:spPr>
      </p:pic>
      <p:sp>
        <p:nvSpPr>
          <p:cNvPr id="21" name="Picture Placeholder 20">
            <a:extLst>
              <a:ext uri="{FF2B5EF4-FFF2-40B4-BE49-F238E27FC236}">
                <a16:creationId xmlns:a16="http://schemas.microsoft.com/office/drawing/2014/main" id="{6411CF3C-D599-4474-92E4-8F9B20F9691C}"/>
              </a:ext>
            </a:extLst>
          </p:cNvPr>
          <p:cNvSpPr>
            <a:spLocks noGrp="1"/>
          </p:cNvSpPr>
          <p:nvPr>
            <p:ph type="pic" sz="quarter" idx="14"/>
          </p:nvPr>
        </p:nvSpPr>
        <p:spPr>
          <a:xfrm>
            <a:off x="1324905" y="1454502"/>
            <a:ext cx="4388400" cy="2296800"/>
          </a:xfrm>
        </p:spPr>
        <p:txBody>
          <a:bodyPr/>
          <a:lstStyle/>
          <a:p>
            <a:endParaRPr lang="en-AU"/>
          </a:p>
        </p:txBody>
      </p:sp>
      <p:sp>
        <p:nvSpPr>
          <p:cNvPr id="29" name="Picture Placeholder 20">
            <a:extLst>
              <a:ext uri="{FF2B5EF4-FFF2-40B4-BE49-F238E27FC236}">
                <a16:creationId xmlns:a16="http://schemas.microsoft.com/office/drawing/2014/main" id="{354C7FE2-268C-41A3-8A8B-5B2F9DC554F9}"/>
              </a:ext>
            </a:extLst>
          </p:cNvPr>
          <p:cNvSpPr>
            <a:spLocks noGrp="1"/>
          </p:cNvSpPr>
          <p:nvPr>
            <p:ph type="pic" sz="quarter" idx="20"/>
          </p:nvPr>
        </p:nvSpPr>
        <p:spPr>
          <a:xfrm>
            <a:off x="1324905" y="3927055"/>
            <a:ext cx="4388400" cy="2296800"/>
          </a:xfrm>
        </p:spPr>
        <p:txBody>
          <a:bodyPr/>
          <a:lstStyle/>
          <a:p>
            <a:endParaRPr lang="en-AU"/>
          </a:p>
        </p:txBody>
      </p:sp>
      <p:sp>
        <p:nvSpPr>
          <p:cNvPr id="30" name="Picture Placeholder 20">
            <a:extLst>
              <a:ext uri="{FF2B5EF4-FFF2-40B4-BE49-F238E27FC236}">
                <a16:creationId xmlns:a16="http://schemas.microsoft.com/office/drawing/2014/main" id="{7070481E-8325-4B17-80EF-E5DB9AC1F8F2}"/>
              </a:ext>
            </a:extLst>
          </p:cNvPr>
          <p:cNvSpPr>
            <a:spLocks noGrp="1"/>
          </p:cNvSpPr>
          <p:nvPr>
            <p:ph type="pic" sz="quarter" idx="21"/>
          </p:nvPr>
        </p:nvSpPr>
        <p:spPr>
          <a:xfrm>
            <a:off x="6478695" y="1454502"/>
            <a:ext cx="4388400" cy="2296800"/>
          </a:xfrm>
        </p:spPr>
        <p:txBody>
          <a:bodyPr/>
          <a:lstStyle/>
          <a:p>
            <a:endParaRPr lang="en-AU"/>
          </a:p>
        </p:txBody>
      </p:sp>
      <p:sp>
        <p:nvSpPr>
          <p:cNvPr id="31" name="Picture Placeholder 20">
            <a:extLst>
              <a:ext uri="{FF2B5EF4-FFF2-40B4-BE49-F238E27FC236}">
                <a16:creationId xmlns:a16="http://schemas.microsoft.com/office/drawing/2014/main" id="{27FCB33A-09DE-4908-9FFF-150F81C1633D}"/>
              </a:ext>
            </a:extLst>
          </p:cNvPr>
          <p:cNvSpPr>
            <a:spLocks noGrp="1"/>
          </p:cNvSpPr>
          <p:nvPr>
            <p:ph type="pic" sz="quarter" idx="22"/>
          </p:nvPr>
        </p:nvSpPr>
        <p:spPr>
          <a:xfrm>
            <a:off x="6478695" y="3927055"/>
            <a:ext cx="4388400" cy="2296800"/>
          </a:xfrm>
        </p:spPr>
        <p:txBody>
          <a:bodyPr/>
          <a:lstStyle/>
          <a:p>
            <a:endParaRPr lang="en-AU"/>
          </a:p>
        </p:txBody>
      </p:sp>
      <p:sp>
        <p:nvSpPr>
          <p:cNvPr id="16" name="Text Placeholder 5">
            <a:extLst>
              <a:ext uri="{FF2B5EF4-FFF2-40B4-BE49-F238E27FC236}">
                <a16:creationId xmlns:a16="http://schemas.microsoft.com/office/drawing/2014/main" id="{775158CE-21D8-48C6-A539-0C267CBC8367}"/>
              </a:ext>
            </a:extLst>
          </p:cNvPr>
          <p:cNvSpPr>
            <a:spLocks noGrp="1"/>
          </p:cNvSpPr>
          <p:nvPr>
            <p:ph type="body" sz="quarter" idx="23" hasCustomPrompt="1"/>
          </p:nvPr>
        </p:nvSpPr>
        <p:spPr>
          <a:xfrm>
            <a:off x="1596195" y="6428291"/>
            <a:ext cx="3600000" cy="180000"/>
          </a:xfrm>
        </p:spPr>
        <p:txBody>
          <a:bodyPr anchor="ctr" anchorCtr="0"/>
          <a:lstStyle>
            <a:lvl1pPr>
              <a:defRPr sz="900">
                <a:solidFill>
                  <a:schemeClr val="bg1"/>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Tree>
    <p:extLst>
      <p:ext uri="{BB962C8B-B14F-4D97-AF65-F5344CB8AC3E}">
        <p14:creationId xmlns:p14="http://schemas.microsoft.com/office/powerpoint/2010/main" val="4589834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38C8CE1-0429-7C4F-B88A-DC4825A0CAC4}"/>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p>
            <a:r>
              <a:rPr lang="en-US" dirty="0"/>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2"/>
                </a:solidFill>
              </a:defRPr>
            </a:lvl1pPr>
          </a:lstStyle>
          <a:p>
            <a:r>
              <a:rPr lang="en-GB" dirty="0"/>
              <a:t>Title Goes Here</a:t>
            </a:r>
            <a:endParaRPr lang="en-US" dirty="0"/>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3401068"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0" name="Content Placeholder 9">
            <a:extLst>
              <a:ext uri="{FF2B5EF4-FFF2-40B4-BE49-F238E27FC236}">
                <a16:creationId xmlns:a16="http://schemas.microsoft.com/office/drawing/2014/main" id="{26A0DE12-EEE1-D749-9E38-84A2C4628ACA}"/>
              </a:ext>
            </a:extLst>
          </p:cNvPr>
          <p:cNvSpPr>
            <a:spLocks noGrp="1"/>
          </p:cNvSpPr>
          <p:nvPr>
            <p:ph sz="quarter" idx="15"/>
          </p:nvPr>
        </p:nvSpPr>
        <p:spPr>
          <a:xfrm>
            <a:off x="4363656" y="1632391"/>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7" name="Content Placeholder 9">
            <a:extLst>
              <a:ext uri="{FF2B5EF4-FFF2-40B4-BE49-F238E27FC236}">
                <a16:creationId xmlns:a16="http://schemas.microsoft.com/office/drawing/2014/main" id="{7B12B459-2655-AE42-AB77-A9542F371A3E}"/>
              </a:ext>
            </a:extLst>
          </p:cNvPr>
          <p:cNvSpPr>
            <a:spLocks noGrp="1"/>
          </p:cNvSpPr>
          <p:nvPr>
            <p:ph sz="quarter" idx="16"/>
          </p:nvPr>
        </p:nvSpPr>
        <p:spPr>
          <a:xfrm>
            <a:off x="4363656" y="4005202"/>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4" name="Text Placeholder 5">
            <a:extLst>
              <a:ext uri="{FF2B5EF4-FFF2-40B4-BE49-F238E27FC236}">
                <a16:creationId xmlns:a16="http://schemas.microsoft.com/office/drawing/2014/main" id="{03EABC2A-254D-45EF-B4F4-0007D1B42F76}"/>
              </a:ext>
            </a:extLst>
          </p:cNvPr>
          <p:cNvSpPr>
            <a:spLocks noGrp="1"/>
          </p:cNvSpPr>
          <p:nvPr>
            <p:ph type="body" sz="quarter" idx="13" hasCustomPrompt="1"/>
          </p:nvPr>
        </p:nvSpPr>
        <p:spPr>
          <a:xfrm>
            <a:off x="1596195" y="6428291"/>
            <a:ext cx="3600000" cy="180000"/>
          </a:xfrm>
        </p:spPr>
        <p:txBody>
          <a:bodyPr anchor="ctr" anchorCtr="0"/>
          <a:lstStyle>
            <a:lvl1pPr>
              <a:defRPr sz="900">
                <a:solidFill>
                  <a:schemeClr val="bg1"/>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Tree>
    <p:extLst>
      <p:ext uri="{BB962C8B-B14F-4D97-AF65-F5344CB8AC3E}">
        <p14:creationId xmlns:p14="http://schemas.microsoft.com/office/powerpoint/2010/main" val="9410787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BB97A09-2445-9640-A644-7D2112E6D675}"/>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p>
            <a:r>
              <a:rPr lang="en-US" dirty="0"/>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11295063" cy="482252"/>
          </a:xfrm>
        </p:spPr>
        <p:txBody>
          <a:bodyPr>
            <a:noAutofit/>
          </a:bodyPr>
          <a:lstStyle>
            <a:lvl1pPr>
              <a:defRPr sz="3600">
                <a:solidFill>
                  <a:schemeClr val="accent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11295063" cy="269927"/>
          </a:xfrm>
        </p:spPr>
        <p:txBody>
          <a:bodyPr>
            <a:noAutofit/>
          </a:bodyPr>
          <a:lstStyle>
            <a:lvl1pPr>
              <a:defRPr sz="1600">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6" y="1632392"/>
            <a:ext cx="3678860"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3678859"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3"/>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3678860" cy="2479955"/>
          </a:xfrm>
        </p:spPr>
        <p:txBody>
          <a:bodyPr>
            <a:noAutofit/>
          </a:bodyPr>
          <a:lstStyle>
            <a:lvl2pPr marL="182563" indent="-174625">
              <a:spcBef>
                <a:spcPts val="200"/>
              </a:spcBef>
              <a:tabLst/>
              <a:defRPr sz="1400"/>
            </a:lvl2pPr>
          </a:lstStyle>
          <a:p>
            <a:pPr lvl="1"/>
            <a:r>
              <a:rPr lang="en-GB" dirty="0"/>
              <a:t>Bulleted text</a:t>
            </a:r>
          </a:p>
        </p:txBody>
      </p:sp>
      <p:sp>
        <p:nvSpPr>
          <p:cNvPr id="15" name="Content Placeholder 9">
            <a:extLst>
              <a:ext uri="{FF2B5EF4-FFF2-40B4-BE49-F238E27FC236}">
                <a16:creationId xmlns:a16="http://schemas.microsoft.com/office/drawing/2014/main" id="{02FFB58E-60B9-D34F-9501-E6858D71E312}"/>
              </a:ext>
            </a:extLst>
          </p:cNvPr>
          <p:cNvSpPr>
            <a:spLocks noGrp="1"/>
          </p:cNvSpPr>
          <p:nvPr>
            <p:ph sz="quarter" idx="17"/>
          </p:nvPr>
        </p:nvSpPr>
        <p:spPr>
          <a:xfrm>
            <a:off x="4363656" y="1632390"/>
            <a:ext cx="7442582"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Slide Number Placeholder 6">
            <a:extLst>
              <a:ext uri="{FF2B5EF4-FFF2-40B4-BE49-F238E27FC236}">
                <a16:creationId xmlns:a16="http://schemas.microsoft.com/office/drawing/2014/main" id="{27362B2C-7DFF-E44E-AB3B-82C631BD06FE}"/>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1000">
                <a:solidFill>
                  <a:schemeClr val="bg1"/>
                </a:solidFill>
                <a:latin typeface="Arial" panose="020B0604020202020204" pitchFamily="34" charset="0"/>
                <a:cs typeface="Arial" panose="020B0604020202020204" pitchFamily="34" charset="0"/>
              </a:defRPr>
            </a:lvl1pPr>
          </a:lstStyle>
          <a:p>
            <a:fld id="{B48947D2-3440-F445-B42F-D8A3DD5A68BB}" type="slidenum">
              <a:rPr lang="en-US" smtClean="0"/>
              <a:pPr/>
              <a:t>‹#›</a:t>
            </a:fld>
            <a:endParaRPr lang="en-US" dirty="0"/>
          </a:p>
        </p:txBody>
      </p:sp>
      <p:sp>
        <p:nvSpPr>
          <p:cNvPr id="18" name="Text Placeholder 5">
            <a:extLst>
              <a:ext uri="{FF2B5EF4-FFF2-40B4-BE49-F238E27FC236}">
                <a16:creationId xmlns:a16="http://schemas.microsoft.com/office/drawing/2014/main" id="{FF322D9A-D016-474E-A1E7-D4510D855565}"/>
              </a:ext>
            </a:extLst>
          </p:cNvPr>
          <p:cNvSpPr>
            <a:spLocks noGrp="1"/>
          </p:cNvSpPr>
          <p:nvPr>
            <p:ph type="body" sz="quarter" idx="18" hasCustomPrompt="1"/>
          </p:nvPr>
        </p:nvSpPr>
        <p:spPr>
          <a:xfrm>
            <a:off x="1596195" y="6428291"/>
            <a:ext cx="3600000" cy="180000"/>
          </a:xfrm>
        </p:spPr>
        <p:txBody>
          <a:bodyPr anchor="ctr" anchorCtr="0"/>
          <a:lstStyle>
            <a:lvl1pPr>
              <a:defRPr sz="900">
                <a:solidFill>
                  <a:schemeClr val="bg1"/>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Tree>
    <p:extLst>
      <p:ext uri="{BB962C8B-B14F-4D97-AF65-F5344CB8AC3E}">
        <p14:creationId xmlns:p14="http://schemas.microsoft.com/office/powerpoint/2010/main" val="32515052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19A32D8-934E-9944-B897-46C3D7C7D8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schemeClr val="tx1"/>
              </a:solidFill>
            </a:endParaRPr>
          </a:p>
        </p:txBody>
      </p:sp>
      <p:pic>
        <p:nvPicPr>
          <p:cNvPr id="13" name="Picture 12">
            <a:extLst>
              <a:ext uri="{FF2B5EF4-FFF2-40B4-BE49-F238E27FC236}">
                <a16:creationId xmlns:a16="http://schemas.microsoft.com/office/drawing/2014/main" id="{E1AFEFDB-8B5D-FF44-9E2F-E569D08A671C}"/>
              </a:ext>
            </a:extLst>
          </p:cNvPr>
          <p:cNvPicPr>
            <a:picLocks noChangeAspect="1"/>
          </p:cNvPicPr>
          <p:nvPr userDrawn="1"/>
        </p:nvPicPr>
        <p:blipFill>
          <a:blip r:embed="rId2"/>
          <a:stretch>
            <a:fillRect/>
          </a:stretch>
        </p:blipFill>
        <p:spPr>
          <a:xfrm flipH="1">
            <a:off x="7908040" y="798652"/>
            <a:ext cx="4283959" cy="6059348"/>
          </a:xfrm>
          <a:prstGeom prst="rect">
            <a:avLst/>
          </a:prstGeom>
        </p:spPr>
      </p:pic>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a:xfrm>
            <a:off x="511175" y="6428291"/>
            <a:ext cx="900000" cy="180000"/>
          </a:xfrm>
        </p:spPr>
        <p:txBody>
          <a:bodyPr>
            <a:noAutofit/>
          </a:bodyPr>
          <a:lstStyle>
            <a:lvl1pPr>
              <a:defRPr>
                <a:solidFill>
                  <a:schemeClr val="tx1"/>
                </a:solidFill>
              </a:defRPr>
            </a:lvl1pPr>
          </a:lstStyle>
          <a:p>
            <a:r>
              <a:rPr lang="en-US"/>
              <a:t>ctsav.com.au</a:t>
            </a:r>
            <a:endParaRPr lang="en-US" dirty="0"/>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1000">
                <a:solidFill>
                  <a:schemeClr val="bg2"/>
                </a:solidFill>
                <a:latin typeface="Arial" panose="020B0604020202020204" pitchFamily="34" charset="0"/>
                <a:cs typeface="Arial" panose="020B0604020202020204" pitchFamily="34" charset="0"/>
              </a:defRPr>
            </a:lvl1pPr>
          </a:lstStyle>
          <a:p>
            <a:fld id="{B48947D2-3440-F445-B42F-D8A3DD5A68BB}" type="slidenum">
              <a:rPr lang="en-US" smtClean="0"/>
              <a:pPr/>
              <a:t>‹#›</a:t>
            </a:fld>
            <a:endParaRPr lang="en-US" dirty="0"/>
          </a:p>
        </p:txBody>
      </p:sp>
      <p:sp>
        <p:nvSpPr>
          <p:cNvPr id="5" name="Title 4">
            <a:extLst>
              <a:ext uri="{FF2B5EF4-FFF2-40B4-BE49-F238E27FC236}">
                <a16:creationId xmlns:a16="http://schemas.microsoft.com/office/drawing/2014/main" id="{08CCED5E-CBF8-214A-87C4-37FB0BD4AE02}"/>
              </a:ext>
            </a:extLst>
          </p:cNvPr>
          <p:cNvSpPr>
            <a:spLocks noGrp="1"/>
          </p:cNvSpPr>
          <p:nvPr>
            <p:ph type="title"/>
          </p:nvPr>
        </p:nvSpPr>
        <p:spPr/>
        <p:txBody>
          <a:bodyPr>
            <a:noAutofit/>
          </a:bodyPr>
          <a:lstStyle>
            <a:lvl1pPr>
              <a:defRPr sz="4000">
                <a:solidFill>
                  <a:schemeClr val="bg2"/>
                </a:solidFill>
              </a:defRPr>
            </a:lvl1pPr>
          </a:lstStyle>
          <a:p>
            <a:r>
              <a:rPr lang="en-GB" dirty="0"/>
              <a:t>Click to edit Master title style</a:t>
            </a:r>
            <a:endParaRPr lang="en-US" dirty="0"/>
          </a:p>
        </p:txBody>
      </p:sp>
      <p:sp>
        <p:nvSpPr>
          <p:cNvPr id="10" name="Text Placeholder 9">
            <a:extLst>
              <a:ext uri="{FF2B5EF4-FFF2-40B4-BE49-F238E27FC236}">
                <a16:creationId xmlns:a16="http://schemas.microsoft.com/office/drawing/2014/main" id="{B7586A27-9BBA-C045-8838-0FFC80D55DCF}"/>
              </a:ext>
            </a:extLst>
          </p:cNvPr>
          <p:cNvSpPr>
            <a:spLocks noGrp="1"/>
          </p:cNvSpPr>
          <p:nvPr>
            <p:ph type="body" sz="quarter" idx="12"/>
          </p:nvPr>
        </p:nvSpPr>
        <p:spPr>
          <a:xfrm>
            <a:off x="511176"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sp>
        <p:nvSpPr>
          <p:cNvPr id="11" name="Text Placeholder 9">
            <a:extLst>
              <a:ext uri="{FF2B5EF4-FFF2-40B4-BE49-F238E27FC236}">
                <a16:creationId xmlns:a16="http://schemas.microsoft.com/office/drawing/2014/main" id="{F968C05D-B72A-8145-A4AD-BC4E20FC1F9F}"/>
              </a:ext>
            </a:extLst>
          </p:cNvPr>
          <p:cNvSpPr>
            <a:spLocks noGrp="1"/>
          </p:cNvSpPr>
          <p:nvPr>
            <p:ph type="body" sz="quarter" idx="13"/>
          </p:nvPr>
        </p:nvSpPr>
        <p:spPr>
          <a:xfrm>
            <a:off x="3289100"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pic>
        <p:nvPicPr>
          <p:cNvPr id="16" name="Picture 15">
            <a:extLst>
              <a:ext uri="{FF2B5EF4-FFF2-40B4-BE49-F238E27FC236}">
                <a16:creationId xmlns:a16="http://schemas.microsoft.com/office/drawing/2014/main" id="{D1869D69-DFE1-4C44-B473-54C23407FF33}"/>
              </a:ext>
            </a:extLst>
          </p:cNvPr>
          <p:cNvPicPr>
            <a:picLocks/>
          </p:cNvPicPr>
          <p:nvPr userDrawn="1"/>
        </p:nvPicPr>
        <p:blipFill>
          <a:blip r:embed="rId3"/>
          <a:stretch>
            <a:fillRect/>
          </a:stretch>
        </p:blipFill>
        <p:spPr>
          <a:xfrm>
            <a:off x="10956714" y="5787342"/>
            <a:ext cx="856980" cy="608507"/>
          </a:xfrm>
          <a:prstGeom prst="rect">
            <a:avLst/>
          </a:prstGeom>
        </p:spPr>
      </p:pic>
      <p:sp>
        <p:nvSpPr>
          <p:cNvPr id="14" name="Text Placeholder 5">
            <a:extLst>
              <a:ext uri="{FF2B5EF4-FFF2-40B4-BE49-F238E27FC236}">
                <a16:creationId xmlns:a16="http://schemas.microsoft.com/office/drawing/2014/main" id="{D2E6EA74-B922-421A-B116-6665A534955E}"/>
              </a:ext>
            </a:extLst>
          </p:cNvPr>
          <p:cNvSpPr>
            <a:spLocks noGrp="1"/>
          </p:cNvSpPr>
          <p:nvPr>
            <p:ph type="body" sz="quarter" idx="14" hasCustomPrompt="1"/>
          </p:nvPr>
        </p:nvSpPr>
        <p:spPr>
          <a:xfrm>
            <a:off x="1596195" y="6428291"/>
            <a:ext cx="3600000" cy="180000"/>
          </a:xfrm>
        </p:spPr>
        <p:txBody>
          <a:bodyPr anchor="ctr" anchorCtr="0"/>
          <a:lstStyle>
            <a:lvl1pPr>
              <a:defRPr sz="900">
                <a:solidFill>
                  <a:schemeClr val="tx1"/>
                </a:solidFill>
              </a:defRPr>
            </a:lvl1pPr>
            <a:lvl2pPr>
              <a:defRPr sz="900">
                <a:solidFill>
                  <a:schemeClr val="bg2"/>
                </a:solidFill>
              </a:defRPr>
            </a:lvl2pPr>
            <a:lvl3pPr>
              <a:defRPr sz="900">
                <a:solidFill>
                  <a:schemeClr val="bg2"/>
                </a:solidFill>
              </a:defRPr>
            </a:lvl3pPr>
            <a:lvl4pPr>
              <a:defRPr sz="900">
                <a:solidFill>
                  <a:schemeClr val="bg2"/>
                </a:solidFill>
              </a:defRPr>
            </a:lvl4pPr>
            <a:lvl5pPr>
              <a:defRPr sz="900">
                <a:solidFill>
                  <a:schemeClr val="bg2"/>
                </a:solidFill>
              </a:defRPr>
            </a:lvl5pPr>
          </a:lstStyle>
          <a:p>
            <a:pPr lvl="0"/>
            <a:r>
              <a:rPr lang="en-US" dirty="0"/>
              <a:t>Insert File Name \ Revision</a:t>
            </a:r>
            <a:endParaRPr lang="en-AU" dirty="0"/>
          </a:p>
        </p:txBody>
      </p:sp>
    </p:spTree>
    <p:extLst>
      <p:ext uri="{BB962C8B-B14F-4D97-AF65-F5344CB8AC3E}">
        <p14:creationId xmlns:p14="http://schemas.microsoft.com/office/powerpoint/2010/main" val="308757496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E65302E-DD3F-5D4C-A513-D511A9A28AE6}"/>
              </a:ext>
            </a:extLst>
          </p:cNvPr>
          <p:cNvSpPr/>
          <p:nvPr userDrawn="1"/>
        </p:nvSpPr>
        <p:spPr>
          <a:xfrm>
            <a:off x="-1" y="0"/>
            <a:ext cx="12191999" cy="6855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6" name="Picture 5">
            <a:extLst>
              <a:ext uri="{FF2B5EF4-FFF2-40B4-BE49-F238E27FC236}">
                <a16:creationId xmlns:a16="http://schemas.microsoft.com/office/drawing/2014/main" id="{85E65AD9-A2A7-5A4B-AAC9-EF9DCA74F836}"/>
              </a:ext>
            </a:extLst>
          </p:cNvPr>
          <p:cNvPicPr>
            <a:picLocks noChangeAspect="1"/>
          </p:cNvPicPr>
          <p:nvPr userDrawn="1"/>
        </p:nvPicPr>
        <p:blipFill>
          <a:blip r:embed="rId2"/>
          <a:stretch>
            <a:fillRect/>
          </a:stretch>
        </p:blipFill>
        <p:spPr>
          <a:xfrm>
            <a:off x="0" y="1016"/>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5" y="1076633"/>
            <a:ext cx="11166476" cy="1121080"/>
          </a:xfrm>
        </p:spPr>
        <p:txBody>
          <a:bodyPr anchor="b">
            <a:noAutofit/>
          </a:bodyPr>
          <a:lstStyle>
            <a:lvl1pPr>
              <a:defRPr sz="5000">
                <a:solidFill>
                  <a:schemeClr val="bg2"/>
                </a:solidFill>
              </a:defRPr>
            </a:lvl1pPr>
          </a:lstStyle>
          <a:p>
            <a:r>
              <a:rPr lang="en-GB" dirty="0"/>
              <a:t>Click to add Presentation Title</a:t>
            </a:r>
            <a:endParaRPr lang="en-US" dirty="0"/>
          </a:p>
        </p:txBody>
      </p:sp>
      <p:sp>
        <p:nvSpPr>
          <p:cNvPr id="18" name="Text Placeholder 17">
            <a:extLst>
              <a:ext uri="{FF2B5EF4-FFF2-40B4-BE49-F238E27FC236}">
                <a16:creationId xmlns:a16="http://schemas.microsoft.com/office/drawing/2014/main" id="{FBE02DFC-0009-DF4F-AAD6-1ADDD66850A5}"/>
              </a:ext>
            </a:extLst>
          </p:cNvPr>
          <p:cNvSpPr>
            <a:spLocks noGrp="1"/>
          </p:cNvSpPr>
          <p:nvPr>
            <p:ph type="body" sz="quarter" idx="10" hasCustomPrompt="1"/>
          </p:nvPr>
        </p:nvSpPr>
        <p:spPr>
          <a:xfrm>
            <a:off x="511174" y="2307771"/>
            <a:ext cx="11166476" cy="1036638"/>
          </a:xfrm>
        </p:spPr>
        <p:txBody>
          <a:bodyPr>
            <a:noAutofit/>
          </a:bodyPr>
          <a:lstStyle>
            <a:lvl1pPr>
              <a:defRPr sz="2000" cap="all" baseline="0">
                <a:solidFill>
                  <a:schemeClr val="bg2"/>
                </a:solidFill>
              </a:defRPr>
            </a:lvl1pPr>
          </a:lstStyle>
          <a:p>
            <a:pPr lvl="0"/>
            <a:r>
              <a:rPr lang="en-GB" dirty="0"/>
              <a:t>CLICK TO ADD SUBTITLE</a:t>
            </a:r>
          </a:p>
        </p:txBody>
      </p:sp>
      <p:pic>
        <p:nvPicPr>
          <p:cNvPr id="9" name="Picture 8">
            <a:extLst>
              <a:ext uri="{FF2B5EF4-FFF2-40B4-BE49-F238E27FC236}">
                <a16:creationId xmlns:a16="http://schemas.microsoft.com/office/drawing/2014/main" id="{94E3F986-EBB1-CD4F-AAF5-0AB5B492F14C}"/>
              </a:ext>
            </a:extLst>
          </p:cNvPr>
          <p:cNvPicPr>
            <a:picLocks noChangeAspect="1"/>
          </p:cNvPicPr>
          <p:nvPr userDrawn="1"/>
        </p:nvPicPr>
        <p:blipFill>
          <a:blip r:embed="rId3"/>
          <a:stretch>
            <a:fillRect/>
          </a:stretch>
        </p:blipFill>
        <p:spPr>
          <a:xfrm>
            <a:off x="10809372" y="378727"/>
            <a:ext cx="1011600" cy="686662"/>
          </a:xfrm>
          <a:prstGeom prst="rect">
            <a:avLst/>
          </a:prstGeom>
        </p:spPr>
      </p:pic>
    </p:spTree>
    <p:extLst>
      <p:ext uri="{BB962C8B-B14F-4D97-AF65-F5344CB8AC3E}">
        <p14:creationId xmlns:p14="http://schemas.microsoft.com/office/powerpoint/2010/main" val="162098658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9FC30D6-1AAC-2B4E-BFDD-FE6A2642B4FC}"/>
              </a:ext>
            </a:extLst>
          </p:cNvPr>
          <p:cNvPicPr>
            <a:picLocks noChangeAspect="1"/>
          </p:cNvPicPr>
          <p:nvPr userDrawn="1"/>
        </p:nvPicPr>
        <p:blipFill>
          <a:blip r:embed="rId2"/>
          <a:stretch>
            <a:fillRect/>
          </a:stretch>
        </p:blipFill>
        <p:spPr>
          <a:xfrm>
            <a:off x="0" y="2032"/>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4" y="413564"/>
            <a:ext cx="11295063" cy="1121080"/>
          </a:xfrm>
        </p:spPr>
        <p:txBody>
          <a:bodyPr anchor="t">
            <a:noAutofit/>
          </a:bodyPr>
          <a:lstStyle>
            <a:lvl1pPr>
              <a:defRPr sz="6600">
                <a:solidFill>
                  <a:schemeClr val="bg1"/>
                </a:solidFill>
              </a:defRPr>
            </a:lvl1pPr>
          </a:lstStyle>
          <a:p>
            <a:r>
              <a:rPr lang="en-GB" dirty="0"/>
              <a:t>Click to add text</a:t>
            </a:r>
            <a:endParaRPr lang="en-US" dirty="0"/>
          </a:p>
        </p:txBody>
      </p:sp>
      <p:sp>
        <p:nvSpPr>
          <p:cNvPr id="4" name="Date Placeholder 3">
            <a:extLst>
              <a:ext uri="{FF2B5EF4-FFF2-40B4-BE49-F238E27FC236}">
                <a16:creationId xmlns:a16="http://schemas.microsoft.com/office/drawing/2014/main" id="{E77C43DF-2DF5-984C-8C82-D520170FFCAA}"/>
              </a:ext>
            </a:extLst>
          </p:cNvPr>
          <p:cNvSpPr>
            <a:spLocks noGrp="1"/>
          </p:cNvSpPr>
          <p:nvPr>
            <p:ph type="dt" sz="half" idx="10"/>
          </p:nvPr>
        </p:nvSpPr>
        <p:spPr/>
        <p:txBody>
          <a:bodyPr>
            <a:noAutofit/>
          </a:bodyPr>
          <a:lstStyle>
            <a:lvl1pPr>
              <a:defRPr>
                <a:solidFill>
                  <a:schemeClr val="bg2"/>
                </a:solidFill>
              </a:defRPr>
            </a:lvl1pPr>
          </a:lstStyle>
          <a:p>
            <a:fld id="{D92DBA38-6E14-485E-A837-7656835A77F5}" type="datetime4">
              <a:rPr lang="en-AU" smtClean="0"/>
              <a:t>15 November 2021</a:t>
            </a:fld>
            <a:endParaRPr lang="en-US" dirty="0"/>
          </a:p>
        </p:txBody>
      </p:sp>
      <p:sp>
        <p:nvSpPr>
          <p:cNvPr id="5" name="Footer Placeholder 4">
            <a:extLst>
              <a:ext uri="{FF2B5EF4-FFF2-40B4-BE49-F238E27FC236}">
                <a16:creationId xmlns:a16="http://schemas.microsoft.com/office/drawing/2014/main" id="{37A9D714-804D-2E41-B1CB-752B40693D74}"/>
              </a:ext>
            </a:extLst>
          </p:cNvPr>
          <p:cNvSpPr>
            <a:spLocks noGrp="1"/>
          </p:cNvSpPr>
          <p:nvPr>
            <p:ph type="ftr" sz="quarter" idx="11"/>
          </p:nvPr>
        </p:nvSpPr>
        <p:spPr/>
        <p:txBody>
          <a:bodyPr>
            <a:noAutofit/>
          </a:bodyPr>
          <a:lstStyle>
            <a:lvl1pPr>
              <a:defRPr>
                <a:solidFill>
                  <a:schemeClr val="bg2"/>
                </a:solidFill>
              </a:defRPr>
            </a:lvl1pPr>
          </a:lstStyle>
          <a:p>
            <a:r>
              <a:rPr lang="en-US"/>
              <a:t>ctsav.com.au</a:t>
            </a:r>
            <a:endParaRPr lang="en-US" dirty="0"/>
          </a:p>
        </p:txBody>
      </p:sp>
      <p:sp>
        <p:nvSpPr>
          <p:cNvPr id="11" name="Slide Number Placeholder 6">
            <a:extLst>
              <a:ext uri="{FF2B5EF4-FFF2-40B4-BE49-F238E27FC236}">
                <a16:creationId xmlns:a16="http://schemas.microsoft.com/office/drawing/2014/main" id="{50AB747D-14EB-804D-B5AA-61F052F37A36}"/>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2"/>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2004414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44F5581-5A67-4B93-B0E7-F37ADDFE50EA}"/>
              </a:ext>
            </a:extLst>
          </p:cNvPr>
          <p:cNvPicPr>
            <a:picLocks noChangeAspect="1"/>
          </p:cNvPicPr>
          <p:nvPr userDrawn="1"/>
        </p:nvPicPr>
        <p:blipFill rotWithShape="1">
          <a:blip r:embed="rId2"/>
          <a:srcRect t="21720"/>
          <a:stretch/>
        </p:blipFill>
        <p:spPr>
          <a:xfrm flipH="1">
            <a:off x="5766000" y="-254941"/>
            <a:ext cx="6426000" cy="7112941"/>
          </a:xfrm>
          <a:prstGeom prst="rect">
            <a:avLst/>
          </a:prstGeom>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181445A9-5442-40F3-8D25-8C9978EB0A3B}"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Agenda Title Goes Here</a:t>
            </a:r>
            <a:endParaRPr lang="en-US" dirty="0"/>
          </a:p>
        </p:txBody>
      </p:sp>
      <p:sp>
        <p:nvSpPr>
          <p:cNvPr id="12" name="Text Placeholder 11">
            <a:extLst>
              <a:ext uri="{FF2B5EF4-FFF2-40B4-BE49-F238E27FC236}">
                <a16:creationId xmlns:a16="http://schemas.microsoft.com/office/drawing/2014/main" id="{ADD54EBE-0B94-574C-98CD-CDB428B0FE03}"/>
              </a:ext>
            </a:extLst>
          </p:cNvPr>
          <p:cNvSpPr>
            <a:spLocks noGrp="1"/>
          </p:cNvSpPr>
          <p:nvPr>
            <p:ph type="body" sz="quarter" idx="12" hasCustomPrompt="1"/>
          </p:nvPr>
        </p:nvSpPr>
        <p:spPr>
          <a:xfrm>
            <a:off x="511175" y="1634833"/>
            <a:ext cx="11295063" cy="4734217"/>
          </a:xfrm>
        </p:spPr>
        <p:txBody>
          <a:bodyPr>
            <a:noAutofit/>
          </a:bodyPr>
          <a:lstStyle>
            <a:lvl1pPr marL="0" indent="0">
              <a:spcBef>
                <a:spcPts val="400"/>
              </a:spcBef>
              <a:buNone/>
              <a:tabLst>
                <a:tab pos="965200" algn="l"/>
              </a:tabLst>
              <a:defRPr sz="3500"/>
            </a:lvl1pPr>
          </a:lstStyle>
          <a:p>
            <a:pPr lvl="0"/>
            <a:r>
              <a:rPr lang="en-GB" dirty="0"/>
              <a:t>01 	Lorem ipsum</a:t>
            </a:r>
          </a:p>
          <a:p>
            <a:pPr lvl="0"/>
            <a:r>
              <a:rPr lang="en-GB" dirty="0"/>
              <a:t>02	Lorem ipsum</a:t>
            </a:r>
          </a:p>
          <a:p>
            <a:pPr lvl="0"/>
            <a:r>
              <a:rPr lang="en-GB" dirty="0"/>
              <a:t>03 	Lorem ipsum</a:t>
            </a:r>
          </a:p>
          <a:p>
            <a:pPr lvl="0"/>
            <a:r>
              <a:rPr lang="en-GB" dirty="0"/>
              <a:t>04 	Lorem ipsum</a:t>
            </a:r>
            <a:endParaRPr lang="en-US" dirty="0"/>
          </a:p>
          <a:p>
            <a:pPr lvl="0"/>
            <a:r>
              <a:rPr lang="en-GB" dirty="0"/>
              <a:t>05 	Lorem ipsum</a:t>
            </a:r>
          </a:p>
          <a:p>
            <a:pPr lvl="0"/>
            <a:r>
              <a:rPr lang="en-GB" dirty="0"/>
              <a:t>06 	Lorem ipsum</a:t>
            </a:r>
            <a:endParaRPr lang="en-US" dirty="0"/>
          </a:p>
          <a:p>
            <a:pPr lvl="0"/>
            <a:endParaRPr lang="en-US" dirty="0"/>
          </a:p>
        </p:txBody>
      </p:sp>
      <p:pic>
        <p:nvPicPr>
          <p:cNvPr id="7" name="Picture 6" descr="Logo, company name&#10;&#10;Description automatically generated">
            <a:extLst>
              <a:ext uri="{FF2B5EF4-FFF2-40B4-BE49-F238E27FC236}">
                <a16:creationId xmlns:a16="http://schemas.microsoft.com/office/drawing/2014/main" id="{CEF82474-AAFF-45CD-9ECF-252B5242259A}"/>
              </a:ext>
            </a:extLst>
          </p:cNvPr>
          <p:cNvPicPr>
            <a:picLocks noChangeAspect="1"/>
          </p:cNvPicPr>
          <p:nvPr userDrawn="1"/>
        </p:nvPicPr>
        <p:blipFill>
          <a:blip r:embed="rId3"/>
          <a:stretch>
            <a:fillRect/>
          </a:stretch>
        </p:blipFill>
        <p:spPr>
          <a:xfrm>
            <a:off x="10878149" y="268126"/>
            <a:ext cx="1007305" cy="684704"/>
          </a:xfrm>
          <a:prstGeom prst="rect">
            <a:avLst/>
          </a:prstGeom>
        </p:spPr>
      </p:pic>
    </p:spTree>
    <p:extLst>
      <p:ext uri="{BB962C8B-B14F-4D97-AF65-F5344CB8AC3E}">
        <p14:creationId xmlns:p14="http://schemas.microsoft.com/office/powerpoint/2010/main" val="37928565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EFBF3992-CCB4-4907-9D4F-7E8057E303B2}"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Agenda Title Goes Here</a:t>
            </a:r>
            <a:endParaRPr lang="en-US" dirty="0"/>
          </a:p>
        </p:txBody>
      </p:sp>
      <p:sp>
        <p:nvSpPr>
          <p:cNvPr id="12" name="Text Placeholder 11">
            <a:extLst>
              <a:ext uri="{FF2B5EF4-FFF2-40B4-BE49-F238E27FC236}">
                <a16:creationId xmlns:a16="http://schemas.microsoft.com/office/drawing/2014/main" id="{ADD54EBE-0B94-574C-98CD-CDB428B0FE03}"/>
              </a:ext>
            </a:extLst>
          </p:cNvPr>
          <p:cNvSpPr>
            <a:spLocks noGrp="1"/>
          </p:cNvSpPr>
          <p:nvPr>
            <p:ph type="body" sz="quarter" idx="12" hasCustomPrompt="1"/>
          </p:nvPr>
        </p:nvSpPr>
        <p:spPr>
          <a:xfrm>
            <a:off x="511175" y="1634833"/>
            <a:ext cx="11295063" cy="4734217"/>
          </a:xfrm>
        </p:spPr>
        <p:txBody>
          <a:bodyPr>
            <a:noAutofit/>
          </a:bodyPr>
          <a:lstStyle>
            <a:lvl1pPr marL="0" indent="0">
              <a:spcBef>
                <a:spcPts val="400"/>
              </a:spcBef>
              <a:buNone/>
              <a:tabLst>
                <a:tab pos="965200" algn="l"/>
              </a:tabLst>
              <a:defRPr sz="3500"/>
            </a:lvl1pPr>
          </a:lstStyle>
          <a:p>
            <a:pPr lvl="0"/>
            <a:r>
              <a:rPr lang="en-GB" dirty="0"/>
              <a:t>01 	Lorem ipsum</a:t>
            </a:r>
          </a:p>
          <a:p>
            <a:pPr lvl="0"/>
            <a:r>
              <a:rPr lang="en-GB" dirty="0"/>
              <a:t>02	Lorem ipsum</a:t>
            </a:r>
          </a:p>
          <a:p>
            <a:pPr lvl="0"/>
            <a:r>
              <a:rPr lang="en-GB" dirty="0"/>
              <a:t>03 	Lorem ipsum</a:t>
            </a:r>
          </a:p>
          <a:p>
            <a:pPr lvl="0"/>
            <a:r>
              <a:rPr lang="en-GB" dirty="0"/>
              <a:t>04 	Lorem ipsum</a:t>
            </a:r>
            <a:endParaRPr lang="en-US" dirty="0"/>
          </a:p>
          <a:p>
            <a:pPr lvl="0"/>
            <a:r>
              <a:rPr lang="en-GB" dirty="0"/>
              <a:t>05 	Lorem ipsum</a:t>
            </a:r>
          </a:p>
          <a:p>
            <a:pPr lvl="0"/>
            <a:r>
              <a:rPr lang="en-GB" dirty="0"/>
              <a:t>06 	Lorem ipsum</a:t>
            </a:r>
            <a:endParaRPr lang="en-US" dirty="0"/>
          </a:p>
          <a:p>
            <a:pPr lvl="0"/>
            <a:endParaRPr lang="en-US" dirty="0"/>
          </a:p>
        </p:txBody>
      </p:sp>
      <p:pic>
        <p:nvPicPr>
          <p:cNvPr id="5" name="Picture 4" descr="Logo, company name&#10;&#10;Description automatically generated">
            <a:extLst>
              <a:ext uri="{FF2B5EF4-FFF2-40B4-BE49-F238E27FC236}">
                <a16:creationId xmlns:a16="http://schemas.microsoft.com/office/drawing/2014/main" id="{8E0A053A-A06C-448D-A876-8E5C4B67CECD}"/>
              </a:ext>
            </a:extLst>
          </p:cNvPr>
          <p:cNvPicPr>
            <a:picLocks noChangeAspect="1"/>
          </p:cNvPicPr>
          <p:nvPr userDrawn="1"/>
        </p:nvPicPr>
        <p:blipFill>
          <a:blip r:embed="rId2"/>
          <a:stretch>
            <a:fillRect/>
          </a:stretch>
        </p:blipFill>
        <p:spPr>
          <a:xfrm>
            <a:off x="10878149" y="268126"/>
            <a:ext cx="1007305" cy="684704"/>
          </a:xfrm>
          <a:prstGeom prst="rect">
            <a:avLst/>
          </a:prstGeom>
        </p:spPr>
      </p:pic>
    </p:spTree>
    <p:extLst>
      <p:ext uri="{BB962C8B-B14F-4D97-AF65-F5344CB8AC3E}">
        <p14:creationId xmlns:p14="http://schemas.microsoft.com/office/powerpoint/2010/main" val="11454597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561CE6D8-B534-4D3F-813B-432135D46AA8}"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Agenda Title Goes Here</a:t>
            </a:r>
            <a:endParaRPr lang="en-US" dirty="0"/>
          </a:p>
        </p:txBody>
      </p:sp>
      <p:sp>
        <p:nvSpPr>
          <p:cNvPr id="12" name="Text Placeholder 11">
            <a:extLst>
              <a:ext uri="{FF2B5EF4-FFF2-40B4-BE49-F238E27FC236}">
                <a16:creationId xmlns:a16="http://schemas.microsoft.com/office/drawing/2014/main" id="{ADD54EBE-0B94-574C-98CD-CDB428B0FE03}"/>
              </a:ext>
            </a:extLst>
          </p:cNvPr>
          <p:cNvSpPr>
            <a:spLocks noGrp="1"/>
          </p:cNvSpPr>
          <p:nvPr>
            <p:ph type="body" sz="quarter" idx="12" hasCustomPrompt="1"/>
          </p:nvPr>
        </p:nvSpPr>
        <p:spPr>
          <a:xfrm>
            <a:off x="511175" y="1634833"/>
            <a:ext cx="11295063" cy="4734217"/>
          </a:xfrm>
        </p:spPr>
        <p:txBody>
          <a:bodyPr>
            <a:noAutofit/>
          </a:bodyPr>
          <a:lstStyle>
            <a:lvl1pPr marL="0" indent="0">
              <a:spcBef>
                <a:spcPts val="400"/>
              </a:spcBef>
              <a:buNone/>
              <a:tabLst>
                <a:tab pos="965200" algn="l"/>
              </a:tabLst>
              <a:defRPr sz="3500"/>
            </a:lvl1pPr>
          </a:lstStyle>
          <a:p>
            <a:pPr lvl="0"/>
            <a:r>
              <a:rPr lang="en-GB" dirty="0"/>
              <a:t>01 	Lorem ipsum</a:t>
            </a:r>
          </a:p>
          <a:p>
            <a:pPr lvl="0"/>
            <a:r>
              <a:rPr lang="en-GB" dirty="0"/>
              <a:t>02	Lorem ipsum</a:t>
            </a:r>
          </a:p>
          <a:p>
            <a:pPr lvl="0"/>
            <a:r>
              <a:rPr lang="en-GB" dirty="0"/>
              <a:t>03 	Lorem ipsum</a:t>
            </a:r>
          </a:p>
          <a:p>
            <a:pPr lvl="0"/>
            <a:r>
              <a:rPr lang="en-GB" dirty="0"/>
              <a:t>04 	Lorem ipsum</a:t>
            </a:r>
            <a:endParaRPr lang="en-US" dirty="0"/>
          </a:p>
          <a:p>
            <a:pPr lvl="0"/>
            <a:r>
              <a:rPr lang="en-GB" dirty="0"/>
              <a:t>05 	Lorem ipsum</a:t>
            </a:r>
          </a:p>
          <a:p>
            <a:pPr lvl="0"/>
            <a:r>
              <a:rPr lang="en-GB" dirty="0"/>
              <a:t>06 	Lorem ipsum</a:t>
            </a:r>
            <a:endParaRPr lang="en-US" dirty="0"/>
          </a:p>
          <a:p>
            <a:pPr lvl="0"/>
            <a:endParaRPr lang="en-US" dirty="0"/>
          </a:p>
        </p:txBody>
      </p:sp>
      <p:pic>
        <p:nvPicPr>
          <p:cNvPr id="7" name="Picture 6">
            <a:extLst>
              <a:ext uri="{FF2B5EF4-FFF2-40B4-BE49-F238E27FC236}">
                <a16:creationId xmlns:a16="http://schemas.microsoft.com/office/drawing/2014/main" id="{263A958D-3068-47BF-8342-073817B1E3B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4511"/>
          <a:stretch/>
        </p:blipFill>
        <p:spPr bwMode="auto">
          <a:xfrm flipH="1">
            <a:off x="5766000" y="0"/>
            <a:ext cx="6426000" cy="6858000"/>
          </a:xfrm>
          <a:prstGeom prst="rect">
            <a:avLst/>
          </a:prstGeom>
          <a:ln>
            <a:noFill/>
          </a:ln>
          <a:extLst>
            <a:ext uri="{53640926-AAD7-44D8-BBD7-CCE9431645EC}">
              <a14:shadowObscured xmlns:a14="http://schemas.microsoft.com/office/drawing/2010/main"/>
            </a:ext>
          </a:extLst>
        </p:spPr>
      </p:pic>
      <p:pic>
        <p:nvPicPr>
          <p:cNvPr id="8" name="Picture 7" descr="Logo, company name&#10;&#10;Description automatically generated">
            <a:extLst>
              <a:ext uri="{FF2B5EF4-FFF2-40B4-BE49-F238E27FC236}">
                <a16:creationId xmlns:a16="http://schemas.microsoft.com/office/drawing/2014/main" id="{017D0166-499C-43E2-AEA5-0407838CB4DF}"/>
              </a:ext>
            </a:extLst>
          </p:cNvPr>
          <p:cNvPicPr>
            <a:picLocks noChangeAspect="1"/>
          </p:cNvPicPr>
          <p:nvPr userDrawn="1"/>
        </p:nvPicPr>
        <p:blipFill>
          <a:blip r:embed="rId3"/>
          <a:stretch>
            <a:fillRect/>
          </a:stretch>
        </p:blipFill>
        <p:spPr>
          <a:xfrm>
            <a:off x="10878149" y="268126"/>
            <a:ext cx="1007305" cy="684704"/>
          </a:xfrm>
          <a:prstGeom prst="rect">
            <a:avLst/>
          </a:prstGeom>
        </p:spPr>
      </p:pic>
    </p:spTree>
    <p:extLst>
      <p:ext uri="{BB962C8B-B14F-4D97-AF65-F5344CB8AC3E}">
        <p14:creationId xmlns:p14="http://schemas.microsoft.com/office/powerpoint/2010/main" val="28298961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E7036CE-5BCA-C848-B54E-531EA8E13C24}"/>
              </a:ext>
            </a:extLst>
          </p:cNvPr>
          <p:cNvSpPr>
            <a:spLocks noGrp="1"/>
          </p:cNvSpPr>
          <p:nvPr>
            <p:ph type="pic" sz="quarter" idx="12" hasCustomPrompt="1"/>
          </p:nvPr>
        </p:nvSpPr>
        <p:spPr>
          <a:xfrm>
            <a:off x="0" y="0"/>
            <a:ext cx="12192000"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F3F20E76-F1F6-4733-949E-F98D61D4B21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Click to Add Text</a:t>
            </a:r>
            <a:endParaRPr lang="en-US" dirty="0"/>
          </a:p>
        </p:txBody>
      </p:sp>
      <p:sp>
        <p:nvSpPr>
          <p:cNvPr id="11" name="Text Placeholder 10">
            <a:extLst>
              <a:ext uri="{FF2B5EF4-FFF2-40B4-BE49-F238E27FC236}">
                <a16:creationId xmlns:a16="http://schemas.microsoft.com/office/drawing/2014/main" id="{65EE74AC-3068-6B43-A5F9-2AE0AC0DD550}"/>
              </a:ext>
            </a:extLst>
          </p:cNvPr>
          <p:cNvSpPr>
            <a:spLocks noGrp="1"/>
          </p:cNvSpPr>
          <p:nvPr>
            <p:ph type="body" sz="quarter" idx="13"/>
          </p:nvPr>
        </p:nvSpPr>
        <p:spPr>
          <a:xfrm>
            <a:off x="511174" y="4877522"/>
            <a:ext cx="11295063" cy="1024514"/>
          </a:xfrm>
        </p:spPr>
        <p:txBody>
          <a:bodyPr>
            <a:noAutofit/>
          </a:bodyPr>
          <a:lstStyle>
            <a:lvl1pPr>
              <a:spcBef>
                <a:spcPts val="600"/>
              </a:spcBef>
              <a:defRPr sz="1600">
                <a:solidFill>
                  <a:schemeClr val="bg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spTree>
    <p:extLst>
      <p:ext uri="{BB962C8B-B14F-4D97-AF65-F5344CB8AC3E}">
        <p14:creationId xmlns:p14="http://schemas.microsoft.com/office/powerpoint/2010/main" val="13050716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on Righ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CFB835F3-8898-469C-AE96-61995EECEF3B}"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5449787" cy="482252"/>
          </a:xfrm>
        </p:spPr>
        <p:txBody>
          <a:bodyPr>
            <a:noAutofit/>
          </a:bodyPr>
          <a:lstStyle>
            <a:lvl1pPr>
              <a:defRPr sz="3600">
                <a:solidFill>
                  <a:schemeClr val="tx2"/>
                </a:solidFill>
              </a:defRPr>
            </a:lvl1pPr>
          </a:lstStyle>
          <a:p>
            <a:r>
              <a:rPr lang="en-GB" dirty="0"/>
              <a:t>Title Goes Here</a:t>
            </a:r>
            <a:endParaRPr lang="en-US" dirty="0"/>
          </a:p>
        </p:txBody>
      </p:sp>
      <p:sp>
        <p:nvSpPr>
          <p:cNvPr id="9" name="Picture Placeholder 4">
            <a:extLst>
              <a:ext uri="{FF2B5EF4-FFF2-40B4-BE49-F238E27FC236}">
                <a16:creationId xmlns:a16="http://schemas.microsoft.com/office/drawing/2014/main" id="{624EB81A-8C5D-204E-8D70-D3552702787E}"/>
              </a:ext>
            </a:extLst>
          </p:cNvPr>
          <p:cNvSpPr>
            <a:spLocks noGrp="1"/>
          </p:cNvSpPr>
          <p:nvPr>
            <p:ph type="pic" sz="quarter" idx="12" hasCustomPrompt="1"/>
          </p:nvPr>
        </p:nvSpPr>
        <p:spPr>
          <a:xfrm>
            <a:off x="6192456" y="0"/>
            <a:ext cx="5999544"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5449787" cy="269927"/>
          </a:xfrm>
        </p:spPr>
        <p:txBody>
          <a:bodyPr>
            <a:noAutofit/>
          </a:bodyPr>
          <a:lstStyle>
            <a:lvl1pPr>
              <a:defRPr sz="1600">
                <a:solidFill>
                  <a:schemeClr val="accent1"/>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449785"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1"/>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5449786" cy="1435259"/>
          </a:xfrm>
        </p:spPr>
        <p:txBody>
          <a:bodyPr>
            <a:noAutofit/>
          </a:bodyPr>
          <a:lstStyle>
            <a:lvl2pPr marL="182563" indent="-174625">
              <a:spcBef>
                <a:spcPts val="200"/>
              </a:spcBef>
              <a:tabLst/>
              <a:defRPr sz="1400"/>
            </a:lvl2pPr>
          </a:lstStyle>
          <a:p>
            <a:pPr lvl="1"/>
            <a:r>
              <a:rPr lang="en-GB" dirty="0"/>
              <a:t>Bulleted text</a:t>
            </a:r>
          </a:p>
        </p:txBody>
      </p:sp>
      <p:sp>
        <p:nvSpPr>
          <p:cNvPr id="20" name="Text Placeholder 12">
            <a:extLst>
              <a:ext uri="{FF2B5EF4-FFF2-40B4-BE49-F238E27FC236}">
                <a16:creationId xmlns:a16="http://schemas.microsoft.com/office/drawing/2014/main" id="{9D2F89D1-125D-4045-870D-1375FB170471}"/>
              </a:ext>
            </a:extLst>
          </p:cNvPr>
          <p:cNvSpPr>
            <a:spLocks noGrp="1"/>
          </p:cNvSpPr>
          <p:nvPr>
            <p:ph type="body" sz="quarter" idx="17"/>
          </p:nvPr>
        </p:nvSpPr>
        <p:spPr>
          <a:xfrm>
            <a:off x="511175" y="5394164"/>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1"/>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21" name="Text Placeholder 18">
            <a:extLst>
              <a:ext uri="{FF2B5EF4-FFF2-40B4-BE49-F238E27FC236}">
                <a16:creationId xmlns:a16="http://schemas.microsoft.com/office/drawing/2014/main" id="{EFE528E0-E774-BE45-82D0-DC59AE7D4D13}"/>
              </a:ext>
            </a:extLst>
          </p:cNvPr>
          <p:cNvSpPr>
            <a:spLocks noGrp="1"/>
          </p:cNvSpPr>
          <p:nvPr>
            <p:ph type="body" sz="quarter" idx="18" hasCustomPrompt="1"/>
          </p:nvPr>
        </p:nvSpPr>
        <p:spPr>
          <a:xfrm>
            <a:off x="511175" y="5625297"/>
            <a:ext cx="5449786" cy="743753"/>
          </a:xfrm>
        </p:spPr>
        <p:txBody>
          <a:bodyPr>
            <a:noAutofit/>
          </a:bodyPr>
          <a:lstStyle>
            <a:lvl2pPr marL="182563" indent="-174625">
              <a:spcBef>
                <a:spcPts val="200"/>
              </a:spcBef>
              <a:tabLst/>
              <a:defRPr sz="1400"/>
            </a:lvl2pPr>
          </a:lstStyle>
          <a:p>
            <a:pPr lvl="1"/>
            <a:r>
              <a:rPr lang="en-GB" dirty="0"/>
              <a:t>Bulleted text</a:t>
            </a:r>
          </a:p>
        </p:txBody>
      </p:sp>
    </p:spTree>
    <p:extLst>
      <p:ext uri="{BB962C8B-B14F-4D97-AF65-F5344CB8AC3E}">
        <p14:creationId xmlns:p14="http://schemas.microsoft.com/office/powerpoint/2010/main" val="23120777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7E4F5A2D-96DB-4CD1-8427-01740BA89C67}"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tx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1"/>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Text Placeholder 11">
            <a:extLst>
              <a:ext uri="{FF2B5EF4-FFF2-40B4-BE49-F238E27FC236}">
                <a16:creationId xmlns:a16="http://schemas.microsoft.com/office/drawing/2014/main" id="{FC9C9568-AD46-3048-B598-EA0F750AB7A7}"/>
              </a:ext>
            </a:extLst>
          </p:cNvPr>
          <p:cNvSpPr>
            <a:spLocks noGrp="1"/>
          </p:cNvSpPr>
          <p:nvPr>
            <p:ph type="body" sz="quarter" idx="15" hasCustomPrompt="1"/>
          </p:nvPr>
        </p:nvSpPr>
        <p:spPr>
          <a:xfrm>
            <a:off x="8218025" y="1632392"/>
            <a:ext cx="3588213" cy="4736657"/>
          </a:xfrm>
          <a:solidFill>
            <a:schemeClr val="tx2">
              <a:lumMod val="20000"/>
              <a:lumOff val="80000"/>
            </a:schemeClr>
          </a:solidFill>
        </p:spPr>
        <p:txBody>
          <a:bodyPr lIns="108000" tIns="251999" rIns="108000" bIns="108000">
            <a:noAutofit/>
          </a:bodyPr>
          <a:lstStyle>
            <a:lvl1pPr>
              <a:defRPr sz="2800">
                <a:solidFill>
                  <a:schemeClr val="accent1"/>
                </a:solidFill>
              </a:defRPr>
            </a:lvl1pPr>
          </a:lstStyle>
          <a:p>
            <a:pPr lvl="0"/>
            <a:r>
              <a:rPr lang="en-GB" dirty="0"/>
              <a:t>“Click to add Quote”</a:t>
            </a:r>
            <a:endParaRPr lang="en-US" dirty="0"/>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032928"/>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80014B43-87A3-7A42-B155-A5F9B5C2BC7D}"/>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pic>
        <p:nvPicPr>
          <p:cNvPr id="14" name="Picture 13" descr="Logo, company name&#10;&#10;Description automatically generated">
            <a:extLst>
              <a:ext uri="{FF2B5EF4-FFF2-40B4-BE49-F238E27FC236}">
                <a16:creationId xmlns:a16="http://schemas.microsoft.com/office/drawing/2014/main" id="{59612E17-6C1F-417A-8E46-9344BEAC0839}"/>
              </a:ext>
            </a:extLst>
          </p:cNvPr>
          <p:cNvPicPr>
            <a:picLocks noChangeAspect="1"/>
          </p:cNvPicPr>
          <p:nvPr userDrawn="1"/>
        </p:nvPicPr>
        <p:blipFill>
          <a:blip r:embed="rId2"/>
          <a:stretch>
            <a:fillRect/>
          </a:stretch>
        </p:blipFill>
        <p:spPr>
          <a:xfrm>
            <a:off x="10878149" y="268126"/>
            <a:ext cx="1007305" cy="684704"/>
          </a:xfrm>
          <a:prstGeom prst="rect">
            <a:avLst/>
          </a:prstGeom>
        </p:spPr>
      </p:pic>
    </p:spTree>
    <p:extLst>
      <p:ext uri="{BB962C8B-B14F-4D97-AF65-F5344CB8AC3E}">
        <p14:creationId xmlns:p14="http://schemas.microsoft.com/office/powerpoint/2010/main" val="28156706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5F3DCD-8F2D-4A56-BF46-BB47AA04710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4511"/>
          <a:stretch/>
        </p:blipFill>
        <p:spPr bwMode="auto">
          <a:xfrm flipH="1">
            <a:off x="5766000" y="0"/>
            <a:ext cx="6426000" cy="6858000"/>
          </a:xfrm>
          <a:prstGeom prst="rect">
            <a:avLst/>
          </a:prstGeom>
          <a:ln>
            <a:noFill/>
          </a:ln>
          <a:extLst>
            <a:ext uri="{53640926-AAD7-44D8-BBD7-CCE9431645EC}">
              <a14:shadowObscured xmlns:a14="http://schemas.microsoft.com/office/drawing/2010/main"/>
            </a:ext>
          </a:extLst>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75BA3CDB-F762-4A41-9119-6E7D3792D8B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tx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1"/>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032928"/>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80014B43-87A3-7A42-B155-A5F9B5C2BC7D}"/>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pic>
        <p:nvPicPr>
          <p:cNvPr id="14" name="Picture 13" descr="Logo, company name&#10;&#10;Description automatically generated">
            <a:extLst>
              <a:ext uri="{FF2B5EF4-FFF2-40B4-BE49-F238E27FC236}">
                <a16:creationId xmlns:a16="http://schemas.microsoft.com/office/drawing/2014/main" id="{59612E17-6C1F-417A-8E46-9344BEAC0839}"/>
              </a:ext>
            </a:extLst>
          </p:cNvPr>
          <p:cNvPicPr>
            <a:picLocks noChangeAspect="1"/>
          </p:cNvPicPr>
          <p:nvPr userDrawn="1"/>
        </p:nvPicPr>
        <p:blipFill>
          <a:blip r:embed="rId3"/>
          <a:stretch>
            <a:fillRect/>
          </a:stretch>
        </p:blipFill>
        <p:spPr>
          <a:xfrm>
            <a:off x="10878149" y="268126"/>
            <a:ext cx="1007305" cy="684704"/>
          </a:xfrm>
          <a:prstGeom prst="rect">
            <a:avLst/>
          </a:prstGeom>
        </p:spPr>
      </p:pic>
    </p:spTree>
    <p:extLst>
      <p:ext uri="{BB962C8B-B14F-4D97-AF65-F5344CB8AC3E}">
        <p14:creationId xmlns:p14="http://schemas.microsoft.com/office/powerpoint/2010/main" val="19032388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ex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B32EEF6B-FC39-45B9-9CA4-D6CEAF1DC357}"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tx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1"/>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4680000" cy="1562221"/>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975904"/>
            <a:ext cx="3667286" cy="2393145"/>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4" name="Text Placeholder 12">
            <a:extLst>
              <a:ext uri="{FF2B5EF4-FFF2-40B4-BE49-F238E27FC236}">
                <a16:creationId xmlns:a16="http://schemas.microsoft.com/office/drawing/2014/main" id="{C43AE590-B5CE-7644-A9F9-2BE8DD19365C}"/>
              </a:ext>
            </a:extLst>
          </p:cNvPr>
          <p:cNvSpPr>
            <a:spLocks noGrp="1"/>
          </p:cNvSpPr>
          <p:nvPr>
            <p:ph type="body" sz="quarter" idx="15"/>
          </p:nvPr>
        </p:nvSpPr>
        <p:spPr>
          <a:xfrm>
            <a:off x="4330820" y="3970118"/>
            <a:ext cx="36672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1"/>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5" name="Text Placeholder 18">
            <a:extLst>
              <a:ext uri="{FF2B5EF4-FFF2-40B4-BE49-F238E27FC236}">
                <a16:creationId xmlns:a16="http://schemas.microsoft.com/office/drawing/2014/main" id="{9736CF95-6E7A-2242-B8D4-C8D020AFD4E7}"/>
              </a:ext>
            </a:extLst>
          </p:cNvPr>
          <p:cNvSpPr>
            <a:spLocks noGrp="1"/>
          </p:cNvSpPr>
          <p:nvPr>
            <p:ph type="body" sz="quarter" idx="17" hasCustomPrompt="1"/>
          </p:nvPr>
        </p:nvSpPr>
        <p:spPr>
          <a:xfrm>
            <a:off x="4330820" y="4201251"/>
            <a:ext cx="3667286" cy="2167799"/>
          </a:xfrm>
        </p:spPr>
        <p:txBody>
          <a:bodyPr>
            <a:noAutofit/>
          </a:bodyPr>
          <a:lstStyle>
            <a:lvl2pPr marL="182563" indent="-174625">
              <a:spcBef>
                <a:spcPts val="200"/>
              </a:spcBef>
              <a:tabLst/>
              <a:defRPr sz="1400"/>
            </a:lvl2pPr>
          </a:lstStyle>
          <a:p>
            <a:pPr lvl="1"/>
            <a:r>
              <a:rPr lang="en-GB" dirty="0"/>
              <a:t>Bulleted text</a:t>
            </a:r>
          </a:p>
        </p:txBody>
      </p:sp>
      <p:sp>
        <p:nvSpPr>
          <p:cNvPr id="12" name="Slide Number Placeholder 6">
            <a:extLst>
              <a:ext uri="{FF2B5EF4-FFF2-40B4-BE49-F238E27FC236}">
                <a16:creationId xmlns:a16="http://schemas.microsoft.com/office/drawing/2014/main" id="{BA9E5082-FF3D-7549-A03D-333B3DF3A82C}"/>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pic>
        <p:nvPicPr>
          <p:cNvPr id="18" name="Picture 17" descr="Logo, company name&#10;&#10;Description automatically generated">
            <a:extLst>
              <a:ext uri="{FF2B5EF4-FFF2-40B4-BE49-F238E27FC236}">
                <a16:creationId xmlns:a16="http://schemas.microsoft.com/office/drawing/2014/main" id="{065FF597-8132-490E-91B5-04923D673C23}"/>
              </a:ext>
            </a:extLst>
          </p:cNvPr>
          <p:cNvPicPr>
            <a:picLocks noChangeAspect="1"/>
          </p:cNvPicPr>
          <p:nvPr userDrawn="1"/>
        </p:nvPicPr>
        <p:blipFill>
          <a:blip r:embed="rId2"/>
          <a:stretch>
            <a:fillRect/>
          </a:stretch>
        </p:blipFill>
        <p:spPr>
          <a:xfrm>
            <a:off x="10878149" y="268126"/>
            <a:ext cx="1007305" cy="684704"/>
          </a:xfrm>
          <a:prstGeom prst="rect">
            <a:avLst/>
          </a:prstGeom>
        </p:spPr>
      </p:pic>
    </p:spTree>
    <p:extLst>
      <p:ext uri="{BB962C8B-B14F-4D97-AF65-F5344CB8AC3E}">
        <p14:creationId xmlns:p14="http://schemas.microsoft.com/office/powerpoint/2010/main" val="26393406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7F280A4F-C520-4D9E-954A-ADF84543CA3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4511"/>
          <a:stretch/>
        </p:blipFill>
        <p:spPr bwMode="auto">
          <a:xfrm flipH="1">
            <a:off x="5766000" y="0"/>
            <a:ext cx="6426000" cy="6858000"/>
          </a:xfrm>
          <a:prstGeom prst="rect">
            <a:avLst/>
          </a:prstGeom>
          <a:ln>
            <a:noFill/>
          </a:ln>
          <a:extLst>
            <a:ext uri="{53640926-AAD7-44D8-BBD7-CCE9431645EC}">
              <a14:shadowObscured xmlns:a14="http://schemas.microsoft.com/office/drawing/2010/main"/>
            </a:ext>
          </a:extLst>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48998BF3-4E67-43DA-AFF4-57F5F391444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tx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1"/>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4680000" cy="1562221"/>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975904"/>
            <a:ext cx="3667286" cy="2393145"/>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4" name="Text Placeholder 12">
            <a:extLst>
              <a:ext uri="{FF2B5EF4-FFF2-40B4-BE49-F238E27FC236}">
                <a16:creationId xmlns:a16="http://schemas.microsoft.com/office/drawing/2014/main" id="{C43AE590-B5CE-7644-A9F9-2BE8DD19365C}"/>
              </a:ext>
            </a:extLst>
          </p:cNvPr>
          <p:cNvSpPr>
            <a:spLocks noGrp="1"/>
          </p:cNvSpPr>
          <p:nvPr>
            <p:ph type="body" sz="quarter" idx="15"/>
          </p:nvPr>
        </p:nvSpPr>
        <p:spPr>
          <a:xfrm>
            <a:off x="4330820" y="3970118"/>
            <a:ext cx="36672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1"/>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5" name="Text Placeholder 18">
            <a:extLst>
              <a:ext uri="{FF2B5EF4-FFF2-40B4-BE49-F238E27FC236}">
                <a16:creationId xmlns:a16="http://schemas.microsoft.com/office/drawing/2014/main" id="{9736CF95-6E7A-2242-B8D4-C8D020AFD4E7}"/>
              </a:ext>
            </a:extLst>
          </p:cNvPr>
          <p:cNvSpPr>
            <a:spLocks noGrp="1"/>
          </p:cNvSpPr>
          <p:nvPr>
            <p:ph type="body" sz="quarter" idx="17" hasCustomPrompt="1"/>
          </p:nvPr>
        </p:nvSpPr>
        <p:spPr>
          <a:xfrm>
            <a:off x="4330820" y="4201251"/>
            <a:ext cx="3667286" cy="2167799"/>
          </a:xfrm>
        </p:spPr>
        <p:txBody>
          <a:bodyPr>
            <a:noAutofit/>
          </a:bodyPr>
          <a:lstStyle>
            <a:lvl2pPr marL="182563" indent="-174625">
              <a:spcBef>
                <a:spcPts val="200"/>
              </a:spcBef>
              <a:tabLst/>
              <a:defRPr sz="1400"/>
            </a:lvl2pPr>
          </a:lstStyle>
          <a:p>
            <a:pPr lvl="1"/>
            <a:r>
              <a:rPr lang="en-GB" dirty="0"/>
              <a:t>Bulleted text</a:t>
            </a:r>
          </a:p>
        </p:txBody>
      </p:sp>
      <p:sp>
        <p:nvSpPr>
          <p:cNvPr id="12" name="Slide Number Placeholder 6">
            <a:extLst>
              <a:ext uri="{FF2B5EF4-FFF2-40B4-BE49-F238E27FC236}">
                <a16:creationId xmlns:a16="http://schemas.microsoft.com/office/drawing/2014/main" id="{BA9E5082-FF3D-7549-A03D-333B3DF3A82C}"/>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pic>
        <p:nvPicPr>
          <p:cNvPr id="18" name="Picture 17" descr="Logo, company name&#10;&#10;Description automatically generated">
            <a:extLst>
              <a:ext uri="{FF2B5EF4-FFF2-40B4-BE49-F238E27FC236}">
                <a16:creationId xmlns:a16="http://schemas.microsoft.com/office/drawing/2014/main" id="{065FF597-8132-490E-91B5-04923D673C23}"/>
              </a:ext>
            </a:extLst>
          </p:cNvPr>
          <p:cNvPicPr>
            <a:picLocks noChangeAspect="1"/>
          </p:cNvPicPr>
          <p:nvPr userDrawn="1"/>
        </p:nvPicPr>
        <p:blipFill>
          <a:blip r:embed="rId3"/>
          <a:stretch>
            <a:fillRect/>
          </a:stretch>
        </p:blipFill>
        <p:spPr>
          <a:xfrm>
            <a:off x="10878149" y="268126"/>
            <a:ext cx="1007305" cy="684704"/>
          </a:xfrm>
          <a:prstGeom prst="rect">
            <a:avLst/>
          </a:prstGeom>
        </p:spPr>
      </p:pic>
    </p:spTree>
    <p:extLst>
      <p:ext uri="{BB962C8B-B14F-4D97-AF65-F5344CB8AC3E}">
        <p14:creationId xmlns:p14="http://schemas.microsoft.com/office/powerpoint/2010/main" val="24209129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_Tex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583B3AA7-B5F9-492B-B5C8-922F05F7D670}"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8" y="432150"/>
            <a:ext cx="11295064" cy="454332"/>
          </a:xfrm>
        </p:spPr>
        <p:txBody>
          <a:bodyPr>
            <a:noAutofit/>
          </a:bodyPr>
          <a:lstStyle>
            <a:lvl1pPr>
              <a:defRPr sz="2309">
                <a:solidFill>
                  <a:schemeClr val="tx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7" y="980139"/>
            <a:ext cx="11295064" cy="269927"/>
          </a:xfrm>
        </p:spPr>
        <p:txBody>
          <a:bodyPr>
            <a:noAutofit/>
          </a:bodyPr>
          <a:lstStyle>
            <a:lvl1pPr>
              <a:defRPr sz="1026">
                <a:solidFill>
                  <a:schemeClr val="accent1"/>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794172" y="1679188"/>
            <a:ext cx="3257142" cy="4099039"/>
          </a:xfrm>
        </p:spPr>
        <p:txBody>
          <a:bodyPr>
            <a:noAutofit/>
          </a:bodyPr>
          <a:lstStyle>
            <a:lvl1pPr algn="just">
              <a:lnSpc>
                <a:spcPct val="114000"/>
              </a:lnSpc>
              <a:spcBef>
                <a:spcPts val="0"/>
              </a:spcBef>
              <a:defRPr sz="641"/>
            </a:lvl1pPr>
            <a:lvl2pPr>
              <a:defRPr sz="1154"/>
            </a:lvl2pPr>
            <a:lvl3pPr>
              <a:defRPr sz="1026"/>
            </a:lvl3pPr>
            <a:lvl4pPr>
              <a:defRPr sz="898"/>
            </a:lvl4pPr>
            <a:lvl5pPr>
              <a:defRPr sz="898"/>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E0AE3BBB-83C9-7444-A9D9-098988A72F0F}"/>
              </a:ext>
            </a:extLst>
          </p:cNvPr>
          <p:cNvSpPr>
            <a:spLocks noGrp="1"/>
          </p:cNvSpPr>
          <p:nvPr>
            <p:ph type="sldNum" sz="quarter" idx="4"/>
          </p:nvPr>
        </p:nvSpPr>
        <p:spPr>
          <a:xfrm>
            <a:off x="11750805" y="6451379"/>
            <a:ext cx="134652" cy="138499"/>
          </a:xfrm>
          <a:prstGeom prst="rect">
            <a:avLst/>
          </a:prstGeom>
        </p:spPr>
        <p:txBody>
          <a:bodyPr vert="horz" wrap="none" lIns="0" tIns="0" rIns="0" bIns="0" rtlCol="0" anchor="ctr">
            <a:noAutofit/>
          </a:bodyPr>
          <a:lstStyle>
            <a:lvl1pPr algn="ctr">
              <a:defRPr sz="577">
                <a:solidFill>
                  <a:schemeClr val="bg1"/>
                </a:solidFill>
              </a:defRPr>
            </a:lvl1pPr>
          </a:lstStyle>
          <a:p>
            <a:fld id="{B48947D2-3440-F445-B42F-D8A3DD5A68BB}" type="slidenum">
              <a:rPr lang="en-US" smtClean="0"/>
              <a:pPr/>
              <a:t>‹#›</a:t>
            </a:fld>
            <a:endParaRPr lang="en-US" dirty="0"/>
          </a:p>
        </p:txBody>
      </p:sp>
      <p:cxnSp>
        <p:nvCxnSpPr>
          <p:cNvPr id="18" name="Straight Connector 17">
            <a:extLst>
              <a:ext uri="{FF2B5EF4-FFF2-40B4-BE49-F238E27FC236}">
                <a16:creationId xmlns:a16="http://schemas.microsoft.com/office/drawing/2014/main" id="{860A4D67-3B90-463E-9037-CC6A96A7D790}"/>
              </a:ext>
            </a:extLst>
          </p:cNvPr>
          <p:cNvCxnSpPr>
            <a:cxnSpLocks/>
          </p:cNvCxnSpPr>
          <p:nvPr userDrawn="1"/>
        </p:nvCxnSpPr>
        <p:spPr>
          <a:xfrm>
            <a:off x="511179" y="6207347"/>
            <a:ext cx="1116965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12">
            <a:extLst>
              <a:ext uri="{FF2B5EF4-FFF2-40B4-BE49-F238E27FC236}">
                <a16:creationId xmlns:a16="http://schemas.microsoft.com/office/drawing/2014/main" id="{19AB124F-4D68-4DB4-B4DA-C9BE95BB443A}"/>
              </a:ext>
            </a:extLst>
          </p:cNvPr>
          <p:cNvSpPr>
            <a:spLocks noGrp="1"/>
          </p:cNvSpPr>
          <p:nvPr>
            <p:ph type="body" sz="quarter" idx="15"/>
          </p:nvPr>
        </p:nvSpPr>
        <p:spPr>
          <a:xfrm>
            <a:off x="4444422" y="1679188"/>
            <a:ext cx="3257142" cy="4099039"/>
          </a:xfrm>
        </p:spPr>
        <p:txBody>
          <a:bodyPr>
            <a:noAutofit/>
          </a:bodyPr>
          <a:lstStyle>
            <a:lvl1pPr algn="just">
              <a:lnSpc>
                <a:spcPct val="114000"/>
              </a:lnSpc>
              <a:spcBef>
                <a:spcPts val="0"/>
              </a:spcBef>
              <a:defRPr sz="641"/>
            </a:lvl1pPr>
            <a:lvl2pPr>
              <a:defRPr sz="1154"/>
            </a:lvl2pPr>
            <a:lvl3pPr>
              <a:defRPr sz="1026"/>
            </a:lvl3pPr>
            <a:lvl4pPr>
              <a:defRPr sz="898"/>
            </a:lvl4pPr>
            <a:lvl5pPr>
              <a:defRPr sz="898"/>
            </a:lvl5pPr>
          </a:lstStyle>
          <a:p>
            <a:pPr lvl="0"/>
            <a:r>
              <a:rPr lang="en-GB" dirty="0"/>
              <a:t>Click to edit Master text styles</a:t>
            </a:r>
          </a:p>
        </p:txBody>
      </p:sp>
      <p:sp>
        <p:nvSpPr>
          <p:cNvPr id="20" name="Text Placeholder 12">
            <a:extLst>
              <a:ext uri="{FF2B5EF4-FFF2-40B4-BE49-F238E27FC236}">
                <a16:creationId xmlns:a16="http://schemas.microsoft.com/office/drawing/2014/main" id="{07D7E187-0F00-45E8-BC53-848251F455D8}"/>
              </a:ext>
            </a:extLst>
          </p:cNvPr>
          <p:cNvSpPr>
            <a:spLocks noGrp="1"/>
          </p:cNvSpPr>
          <p:nvPr>
            <p:ph type="body" sz="quarter" idx="16"/>
          </p:nvPr>
        </p:nvSpPr>
        <p:spPr>
          <a:xfrm>
            <a:off x="8094673" y="1679188"/>
            <a:ext cx="3257142" cy="4099039"/>
          </a:xfrm>
        </p:spPr>
        <p:txBody>
          <a:bodyPr>
            <a:noAutofit/>
          </a:bodyPr>
          <a:lstStyle>
            <a:lvl1pPr algn="just">
              <a:lnSpc>
                <a:spcPct val="114000"/>
              </a:lnSpc>
              <a:spcBef>
                <a:spcPts val="0"/>
              </a:spcBef>
              <a:defRPr sz="641"/>
            </a:lvl1pPr>
            <a:lvl2pPr>
              <a:defRPr sz="1154"/>
            </a:lvl2pPr>
            <a:lvl3pPr>
              <a:defRPr sz="1026"/>
            </a:lvl3pPr>
            <a:lvl4pPr>
              <a:defRPr sz="898"/>
            </a:lvl4pPr>
            <a:lvl5pPr>
              <a:defRPr sz="898"/>
            </a:lvl5pPr>
          </a:lstStyle>
          <a:p>
            <a:pPr lvl="0"/>
            <a:r>
              <a:rPr lang="en-GB" dirty="0"/>
              <a:t>Click to edit Master text styles</a:t>
            </a:r>
          </a:p>
        </p:txBody>
      </p:sp>
      <p:sp>
        <p:nvSpPr>
          <p:cNvPr id="26" name="Text Placeholder 25">
            <a:extLst>
              <a:ext uri="{FF2B5EF4-FFF2-40B4-BE49-F238E27FC236}">
                <a16:creationId xmlns:a16="http://schemas.microsoft.com/office/drawing/2014/main" id="{A16D47E8-B1F6-4920-ABA3-7438DDC4824C}"/>
              </a:ext>
            </a:extLst>
          </p:cNvPr>
          <p:cNvSpPr>
            <a:spLocks noGrp="1"/>
          </p:cNvSpPr>
          <p:nvPr>
            <p:ph type="body" sz="quarter" idx="17"/>
          </p:nvPr>
        </p:nvSpPr>
        <p:spPr>
          <a:xfrm>
            <a:off x="794172" y="1465568"/>
            <a:ext cx="3257564" cy="172157"/>
          </a:xfrm>
        </p:spPr>
        <p:txBody>
          <a:bodyPr/>
          <a:lstStyle>
            <a:lvl1pPr>
              <a:defRPr b="1">
                <a:solidFill>
                  <a:schemeClr val="tx2"/>
                </a:solidFill>
              </a:defRPr>
            </a:lvl1pPr>
          </a:lstStyle>
          <a:p>
            <a:pPr lvl="0"/>
            <a:r>
              <a:rPr lang="en-US" dirty="0"/>
              <a:t>Click to edit Master text styles</a:t>
            </a:r>
          </a:p>
        </p:txBody>
      </p:sp>
      <p:sp>
        <p:nvSpPr>
          <p:cNvPr id="29" name="Text Placeholder 25">
            <a:extLst>
              <a:ext uri="{FF2B5EF4-FFF2-40B4-BE49-F238E27FC236}">
                <a16:creationId xmlns:a16="http://schemas.microsoft.com/office/drawing/2014/main" id="{11ABDC03-14D2-4A5F-81C9-AFD30F2CA9E9}"/>
              </a:ext>
            </a:extLst>
          </p:cNvPr>
          <p:cNvSpPr>
            <a:spLocks noGrp="1"/>
          </p:cNvSpPr>
          <p:nvPr>
            <p:ph type="body" sz="quarter" idx="20"/>
          </p:nvPr>
        </p:nvSpPr>
        <p:spPr>
          <a:xfrm>
            <a:off x="4444001" y="1465567"/>
            <a:ext cx="3257564" cy="172157"/>
          </a:xfrm>
        </p:spPr>
        <p:txBody>
          <a:bodyPr/>
          <a:lstStyle>
            <a:lvl1pPr>
              <a:defRPr b="1">
                <a:solidFill>
                  <a:schemeClr val="tx2"/>
                </a:solidFill>
              </a:defRPr>
            </a:lvl1pPr>
          </a:lstStyle>
          <a:p>
            <a:pPr lvl="0"/>
            <a:r>
              <a:rPr lang="en-US" dirty="0"/>
              <a:t>Click to edit Master text styles</a:t>
            </a:r>
          </a:p>
        </p:txBody>
      </p:sp>
      <p:sp>
        <p:nvSpPr>
          <p:cNvPr id="30" name="Text Placeholder 25">
            <a:extLst>
              <a:ext uri="{FF2B5EF4-FFF2-40B4-BE49-F238E27FC236}">
                <a16:creationId xmlns:a16="http://schemas.microsoft.com/office/drawing/2014/main" id="{22B378F1-ED68-4E74-942C-52B33D5465A1}"/>
              </a:ext>
            </a:extLst>
          </p:cNvPr>
          <p:cNvSpPr>
            <a:spLocks noGrp="1"/>
          </p:cNvSpPr>
          <p:nvPr>
            <p:ph type="body" sz="quarter" idx="21"/>
          </p:nvPr>
        </p:nvSpPr>
        <p:spPr>
          <a:xfrm>
            <a:off x="8094673" y="1465568"/>
            <a:ext cx="3257564" cy="172157"/>
          </a:xfrm>
        </p:spPr>
        <p:txBody>
          <a:bodyPr/>
          <a:lstStyle>
            <a:lvl1pPr>
              <a:defRPr b="1">
                <a:solidFill>
                  <a:schemeClr val="tx2"/>
                </a:solidFill>
              </a:defRPr>
            </a:lvl1pPr>
          </a:lstStyle>
          <a:p>
            <a:pPr lvl="0"/>
            <a:r>
              <a:rPr lang="en-US" dirty="0"/>
              <a:t>Click to edit Master text styles</a:t>
            </a:r>
          </a:p>
        </p:txBody>
      </p:sp>
      <p:pic>
        <p:nvPicPr>
          <p:cNvPr id="16" name="Picture 15" descr="Logo, company name&#10;&#10;Description automatically generated">
            <a:extLst>
              <a:ext uri="{FF2B5EF4-FFF2-40B4-BE49-F238E27FC236}">
                <a16:creationId xmlns:a16="http://schemas.microsoft.com/office/drawing/2014/main" id="{FF0AF708-929E-46C5-8B09-911EA83C3EC5}"/>
              </a:ext>
            </a:extLst>
          </p:cNvPr>
          <p:cNvPicPr>
            <a:picLocks noChangeAspect="1"/>
          </p:cNvPicPr>
          <p:nvPr userDrawn="1"/>
        </p:nvPicPr>
        <p:blipFill>
          <a:blip r:embed="rId2"/>
          <a:stretch>
            <a:fillRect/>
          </a:stretch>
        </p:blipFill>
        <p:spPr>
          <a:xfrm>
            <a:off x="10584295" y="6259624"/>
            <a:ext cx="767942" cy="522000"/>
          </a:xfrm>
          <a:prstGeom prst="rect">
            <a:avLst/>
          </a:prstGeom>
        </p:spPr>
      </p:pic>
    </p:spTree>
    <p:extLst>
      <p:ext uri="{BB962C8B-B14F-4D97-AF65-F5344CB8AC3E}">
        <p14:creationId xmlns:p14="http://schemas.microsoft.com/office/powerpoint/2010/main" val="12751561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Photo Slid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03985109-A09F-410F-AB8F-75594EEE011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4511"/>
          <a:stretch/>
        </p:blipFill>
        <p:spPr bwMode="auto">
          <a:xfrm flipH="1">
            <a:off x="5766000" y="0"/>
            <a:ext cx="6426000" cy="6858000"/>
          </a:xfrm>
          <a:prstGeom prst="rect">
            <a:avLst/>
          </a:prstGeom>
          <a:ln>
            <a:noFill/>
          </a:ln>
          <a:extLst>
            <a:ext uri="{53640926-AAD7-44D8-BBD7-CCE9431645EC}">
              <a14:shadowObscured xmlns:a14="http://schemas.microsoft.com/office/drawing/2010/main"/>
            </a:ext>
          </a:extLst>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7396CC46-BF55-4434-9836-AD5ABA04DC9E}"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tx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1"/>
                </a:solidFill>
              </a:defRPr>
            </a:lvl1pPr>
          </a:lstStyle>
          <a:p>
            <a:pPr lvl="0"/>
            <a:r>
              <a:rPr lang="en-GB" dirty="0"/>
              <a:t>Subtitle Goes Here</a:t>
            </a:r>
          </a:p>
        </p:txBody>
      </p:sp>
      <p:sp>
        <p:nvSpPr>
          <p:cNvPr id="10" name="Slide Number Placeholder 6">
            <a:extLst>
              <a:ext uri="{FF2B5EF4-FFF2-40B4-BE49-F238E27FC236}">
                <a16:creationId xmlns:a16="http://schemas.microsoft.com/office/drawing/2014/main" id="{E0AE3BBB-83C9-7444-A9D9-098988A72F0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pic>
        <p:nvPicPr>
          <p:cNvPr id="12" name="Picture 11" descr="Logo, company name&#10;&#10;Description automatically generated">
            <a:extLst>
              <a:ext uri="{FF2B5EF4-FFF2-40B4-BE49-F238E27FC236}">
                <a16:creationId xmlns:a16="http://schemas.microsoft.com/office/drawing/2014/main" id="{CDE5179A-4818-4EAA-B364-B7BBB0A98643}"/>
              </a:ext>
            </a:extLst>
          </p:cNvPr>
          <p:cNvPicPr>
            <a:picLocks noChangeAspect="1"/>
          </p:cNvPicPr>
          <p:nvPr userDrawn="1"/>
        </p:nvPicPr>
        <p:blipFill>
          <a:blip r:embed="rId3"/>
          <a:stretch>
            <a:fillRect/>
          </a:stretch>
        </p:blipFill>
        <p:spPr>
          <a:xfrm>
            <a:off x="10867095" y="268126"/>
            <a:ext cx="1018359" cy="722539"/>
          </a:xfrm>
          <a:prstGeom prst="rect">
            <a:avLst/>
          </a:prstGeom>
        </p:spPr>
      </p:pic>
      <p:sp>
        <p:nvSpPr>
          <p:cNvPr id="21" name="Picture Placeholder 20">
            <a:extLst>
              <a:ext uri="{FF2B5EF4-FFF2-40B4-BE49-F238E27FC236}">
                <a16:creationId xmlns:a16="http://schemas.microsoft.com/office/drawing/2014/main" id="{6411CF3C-D599-4474-92E4-8F9B20F9691C}"/>
              </a:ext>
            </a:extLst>
          </p:cNvPr>
          <p:cNvSpPr>
            <a:spLocks noGrp="1"/>
          </p:cNvSpPr>
          <p:nvPr>
            <p:ph type="pic" sz="quarter" idx="14"/>
          </p:nvPr>
        </p:nvSpPr>
        <p:spPr>
          <a:xfrm>
            <a:off x="1324905" y="1454502"/>
            <a:ext cx="4388400" cy="2296800"/>
          </a:xfrm>
        </p:spPr>
        <p:txBody>
          <a:bodyPr/>
          <a:lstStyle/>
          <a:p>
            <a:endParaRPr lang="en-AU"/>
          </a:p>
        </p:txBody>
      </p:sp>
      <p:sp>
        <p:nvSpPr>
          <p:cNvPr id="29" name="Picture Placeholder 20">
            <a:extLst>
              <a:ext uri="{FF2B5EF4-FFF2-40B4-BE49-F238E27FC236}">
                <a16:creationId xmlns:a16="http://schemas.microsoft.com/office/drawing/2014/main" id="{354C7FE2-268C-41A3-8A8B-5B2F9DC554F9}"/>
              </a:ext>
            </a:extLst>
          </p:cNvPr>
          <p:cNvSpPr>
            <a:spLocks noGrp="1"/>
          </p:cNvSpPr>
          <p:nvPr>
            <p:ph type="pic" sz="quarter" idx="20"/>
          </p:nvPr>
        </p:nvSpPr>
        <p:spPr>
          <a:xfrm>
            <a:off x="1324905" y="3927055"/>
            <a:ext cx="4388400" cy="2296800"/>
          </a:xfrm>
        </p:spPr>
        <p:txBody>
          <a:bodyPr/>
          <a:lstStyle/>
          <a:p>
            <a:endParaRPr lang="en-AU"/>
          </a:p>
        </p:txBody>
      </p:sp>
      <p:sp>
        <p:nvSpPr>
          <p:cNvPr id="30" name="Picture Placeholder 20">
            <a:extLst>
              <a:ext uri="{FF2B5EF4-FFF2-40B4-BE49-F238E27FC236}">
                <a16:creationId xmlns:a16="http://schemas.microsoft.com/office/drawing/2014/main" id="{7070481E-8325-4B17-80EF-E5DB9AC1F8F2}"/>
              </a:ext>
            </a:extLst>
          </p:cNvPr>
          <p:cNvSpPr>
            <a:spLocks noGrp="1"/>
          </p:cNvSpPr>
          <p:nvPr>
            <p:ph type="pic" sz="quarter" idx="21"/>
          </p:nvPr>
        </p:nvSpPr>
        <p:spPr>
          <a:xfrm>
            <a:off x="6478695" y="1454502"/>
            <a:ext cx="4388400" cy="2296800"/>
          </a:xfrm>
        </p:spPr>
        <p:txBody>
          <a:bodyPr/>
          <a:lstStyle/>
          <a:p>
            <a:endParaRPr lang="en-AU"/>
          </a:p>
        </p:txBody>
      </p:sp>
      <p:sp>
        <p:nvSpPr>
          <p:cNvPr id="31" name="Picture Placeholder 20">
            <a:extLst>
              <a:ext uri="{FF2B5EF4-FFF2-40B4-BE49-F238E27FC236}">
                <a16:creationId xmlns:a16="http://schemas.microsoft.com/office/drawing/2014/main" id="{27FCB33A-09DE-4908-9FFF-150F81C1633D}"/>
              </a:ext>
            </a:extLst>
          </p:cNvPr>
          <p:cNvSpPr>
            <a:spLocks noGrp="1"/>
          </p:cNvSpPr>
          <p:nvPr>
            <p:ph type="pic" sz="quarter" idx="22"/>
          </p:nvPr>
        </p:nvSpPr>
        <p:spPr>
          <a:xfrm>
            <a:off x="6478695" y="3927055"/>
            <a:ext cx="4388400" cy="2296800"/>
          </a:xfrm>
        </p:spPr>
        <p:txBody>
          <a:bodyPr/>
          <a:lstStyle/>
          <a:p>
            <a:endParaRPr lang="en-AU"/>
          </a:p>
        </p:txBody>
      </p:sp>
      <p:sp>
        <p:nvSpPr>
          <p:cNvPr id="14" name="Rectangle 13">
            <a:extLst>
              <a:ext uri="{FF2B5EF4-FFF2-40B4-BE49-F238E27FC236}">
                <a16:creationId xmlns:a16="http://schemas.microsoft.com/office/drawing/2014/main" id="{949DA2F4-B34B-477C-A48E-E6D038A7E819}"/>
              </a:ext>
            </a:extLst>
          </p:cNvPr>
          <p:cNvSpPr/>
          <p:nvPr userDrawn="1"/>
        </p:nvSpPr>
        <p:spPr>
          <a:xfrm>
            <a:off x="3702"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Tree>
    <p:extLst>
      <p:ext uri="{BB962C8B-B14F-4D97-AF65-F5344CB8AC3E}">
        <p14:creationId xmlns:p14="http://schemas.microsoft.com/office/powerpoint/2010/main" val="1323866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E7036CE-5BCA-C848-B54E-531EA8E13C24}"/>
              </a:ext>
            </a:extLst>
          </p:cNvPr>
          <p:cNvSpPr>
            <a:spLocks noGrp="1"/>
          </p:cNvSpPr>
          <p:nvPr>
            <p:ph type="pic" sz="quarter" idx="12" hasCustomPrompt="1"/>
          </p:nvPr>
        </p:nvSpPr>
        <p:spPr>
          <a:xfrm>
            <a:off x="0" y="0"/>
            <a:ext cx="12192000"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19888D65-F26B-48FB-BB08-3DA30E93E302}"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lvl1pPr>
              <a:defRPr sz="3600"/>
            </a:lvl1pPr>
          </a:lstStyle>
          <a:p>
            <a:r>
              <a:rPr lang="en-GB" dirty="0"/>
              <a:t>Click to Add Text</a:t>
            </a:r>
            <a:endParaRPr lang="en-US" dirty="0"/>
          </a:p>
        </p:txBody>
      </p:sp>
      <p:sp>
        <p:nvSpPr>
          <p:cNvPr id="11" name="Text Placeholder 10">
            <a:extLst>
              <a:ext uri="{FF2B5EF4-FFF2-40B4-BE49-F238E27FC236}">
                <a16:creationId xmlns:a16="http://schemas.microsoft.com/office/drawing/2014/main" id="{65EE74AC-3068-6B43-A5F9-2AE0AC0DD550}"/>
              </a:ext>
            </a:extLst>
          </p:cNvPr>
          <p:cNvSpPr>
            <a:spLocks noGrp="1"/>
          </p:cNvSpPr>
          <p:nvPr>
            <p:ph type="body" sz="quarter" idx="13"/>
          </p:nvPr>
        </p:nvSpPr>
        <p:spPr>
          <a:xfrm>
            <a:off x="511174" y="4877522"/>
            <a:ext cx="11295063" cy="1024514"/>
          </a:xfrm>
        </p:spPr>
        <p:txBody>
          <a:bodyPr>
            <a:noAutofit/>
          </a:bodyPr>
          <a:lstStyle>
            <a:lvl1pPr>
              <a:spcBef>
                <a:spcPts val="600"/>
              </a:spcBef>
              <a:defRPr sz="1600">
                <a:solidFill>
                  <a:schemeClr val="bg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p:txBody>
      </p:sp>
    </p:spTree>
    <p:extLst>
      <p:ext uri="{BB962C8B-B14F-4D97-AF65-F5344CB8AC3E}">
        <p14:creationId xmlns:p14="http://schemas.microsoft.com/office/powerpoint/2010/main" val="145616348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38C8CE1-0429-7C4F-B88A-DC4825A0CAC4}"/>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680A7C28-941F-4F27-BBDD-39D421FF31A5}"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tx2"/>
                </a:solidFill>
              </a:defRPr>
            </a:lvl1pPr>
          </a:lstStyle>
          <a:p>
            <a:r>
              <a:rPr lang="en-GB" dirty="0"/>
              <a:t>Title Goes Here</a:t>
            </a:r>
            <a:endParaRPr lang="en-US" dirty="0"/>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3401068"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0" name="Content Placeholder 9">
            <a:extLst>
              <a:ext uri="{FF2B5EF4-FFF2-40B4-BE49-F238E27FC236}">
                <a16:creationId xmlns:a16="http://schemas.microsoft.com/office/drawing/2014/main" id="{26A0DE12-EEE1-D749-9E38-84A2C4628ACA}"/>
              </a:ext>
            </a:extLst>
          </p:cNvPr>
          <p:cNvSpPr>
            <a:spLocks noGrp="1"/>
          </p:cNvSpPr>
          <p:nvPr>
            <p:ph sz="quarter" idx="15"/>
          </p:nvPr>
        </p:nvSpPr>
        <p:spPr>
          <a:xfrm>
            <a:off x="4363656" y="1632391"/>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7" name="Content Placeholder 9">
            <a:extLst>
              <a:ext uri="{FF2B5EF4-FFF2-40B4-BE49-F238E27FC236}">
                <a16:creationId xmlns:a16="http://schemas.microsoft.com/office/drawing/2014/main" id="{7B12B459-2655-AE42-AB77-A9542F371A3E}"/>
              </a:ext>
            </a:extLst>
          </p:cNvPr>
          <p:cNvSpPr>
            <a:spLocks noGrp="1"/>
          </p:cNvSpPr>
          <p:nvPr>
            <p:ph sz="quarter" idx="16"/>
          </p:nvPr>
        </p:nvSpPr>
        <p:spPr>
          <a:xfrm>
            <a:off x="4363656" y="4005202"/>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pic>
        <p:nvPicPr>
          <p:cNvPr id="11" name="Picture 10" descr="Logo, company name&#10;&#10;Description automatically generated">
            <a:extLst>
              <a:ext uri="{FF2B5EF4-FFF2-40B4-BE49-F238E27FC236}">
                <a16:creationId xmlns:a16="http://schemas.microsoft.com/office/drawing/2014/main" id="{B3A04EB8-E623-46AC-9A18-0780B4E8ACDE}"/>
              </a:ext>
            </a:extLst>
          </p:cNvPr>
          <p:cNvPicPr>
            <a:picLocks noChangeAspect="1"/>
          </p:cNvPicPr>
          <p:nvPr userDrawn="1"/>
        </p:nvPicPr>
        <p:blipFill>
          <a:blip r:embed="rId2"/>
          <a:stretch>
            <a:fillRect/>
          </a:stretch>
        </p:blipFill>
        <p:spPr>
          <a:xfrm>
            <a:off x="10878149" y="268126"/>
            <a:ext cx="1007305" cy="684704"/>
          </a:xfrm>
          <a:prstGeom prst="rect">
            <a:avLst/>
          </a:prstGeom>
        </p:spPr>
      </p:pic>
    </p:spTree>
    <p:extLst>
      <p:ext uri="{BB962C8B-B14F-4D97-AF65-F5344CB8AC3E}">
        <p14:creationId xmlns:p14="http://schemas.microsoft.com/office/powerpoint/2010/main" val="299619407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3AED2AC-1C02-464E-BC96-155248FD5419}"/>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57182431-50CC-4FD5-80ED-C5005E7FDB37}"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11295063" cy="482252"/>
          </a:xfrm>
        </p:spPr>
        <p:txBody>
          <a:bodyPr>
            <a:noAutofit/>
          </a:bodyPr>
          <a:lstStyle>
            <a:lvl1pPr>
              <a:defRPr sz="3600">
                <a:solidFill>
                  <a:schemeClr val="tx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11295063" cy="269927"/>
          </a:xfrm>
        </p:spPr>
        <p:txBody>
          <a:bodyPr>
            <a:noAutofit/>
          </a:bodyPr>
          <a:lstStyle>
            <a:lvl1pPr>
              <a:defRPr sz="1600">
                <a:solidFill>
                  <a:schemeClr val="accent1"/>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6" y="1632392"/>
            <a:ext cx="3678860"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3678859"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1"/>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3678860" cy="2479955"/>
          </a:xfrm>
        </p:spPr>
        <p:txBody>
          <a:bodyPr>
            <a:noAutofit/>
          </a:bodyPr>
          <a:lstStyle>
            <a:lvl2pPr marL="182563" indent="-174625">
              <a:spcBef>
                <a:spcPts val="200"/>
              </a:spcBef>
              <a:tabLst/>
              <a:defRPr sz="1400"/>
            </a:lvl2pPr>
          </a:lstStyle>
          <a:p>
            <a:pPr lvl="1"/>
            <a:r>
              <a:rPr lang="en-GB" dirty="0"/>
              <a:t>Bulleted text</a:t>
            </a:r>
          </a:p>
        </p:txBody>
      </p:sp>
      <p:sp>
        <p:nvSpPr>
          <p:cNvPr id="15" name="Content Placeholder 9">
            <a:extLst>
              <a:ext uri="{FF2B5EF4-FFF2-40B4-BE49-F238E27FC236}">
                <a16:creationId xmlns:a16="http://schemas.microsoft.com/office/drawing/2014/main" id="{02FFB58E-60B9-D34F-9501-E6858D71E312}"/>
              </a:ext>
            </a:extLst>
          </p:cNvPr>
          <p:cNvSpPr>
            <a:spLocks noGrp="1"/>
          </p:cNvSpPr>
          <p:nvPr>
            <p:ph sz="quarter" idx="17"/>
          </p:nvPr>
        </p:nvSpPr>
        <p:spPr>
          <a:xfrm>
            <a:off x="4363656" y="1632390"/>
            <a:ext cx="7442582"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Slide Number Placeholder 6">
            <a:extLst>
              <a:ext uri="{FF2B5EF4-FFF2-40B4-BE49-F238E27FC236}">
                <a16:creationId xmlns:a16="http://schemas.microsoft.com/office/drawing/2014/main" id="{26CB51EC-C8C2-AD41-9C18-2D6D72913F6A}"/>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pic>
        <p:nvPicPr>
          <p:cNvPr id="17" name="Picture 16" descr="Logo, company name&#10;&#10;Description automatically generated">
            <a:extLst>
              <a:ext uri="{FF2B5EF4-FFF2-40B4-BE49-F238E27FC236}">
                <a16:creationId xmlns:a16="http://schemas.microsoft.com/office/drawing/2014/main" id="{F131A460-1211-44CA-AE7E-75B103D0209F}"/>
              </a:ext>
            </a:extLst>
          </p:cNvPr>
          <p:cNvPicPr>
            <a:picLocks noChangeAspect="1"/>
          </p:cNvPicPr>
          <p:nvPr userDrawn="1"/>
        </p:nvPicPr>
        <p:blipFill>
          <a:blip r:embed="rId2"/>
          <a:stretch>
            <a:fillRect/>
          </a:stretch>
        </p:blipFill>
        <p:spPr>
          <a:xfrm>
            <a:off x="10878149" y="268126"/>
            <a:ext cx="1007305" cy="684704"/>
          </a:xfrm>
          <a:prstGeom prst="rect">
            <a:avLst/>
          </a:prstGeom>
        </p:spPr>
      </p:pic>
    </p:spTree>
    <p:extLst>
      <p:ext uri="{BB962C8B-B14F-4D97-AF65-F5344CB8AC3E}">
        <p14:creationId xmlns:p14="http://schemas.microsoft.com/office/powerpoint/2010/main" val="1385698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19A32D8-934E-9944-B897-46C3D7C7D8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5" name="Picture 14">
            <a:extLst>
              <a:ext uri="{FF2B5EF4-FFF2-40B4-BE49-F238E27FC236}">
                <a16:creationId xmlns:a16="http://schemas.microsoft.com/office/drawing/2014/main" id="{0F1F5917-D530-B248-A442-28ABD5FB6B7E}"/>
              </a:ext>
            </a:extLst>
          </p:cNvPr>
          <p:cNvPicPr>
            <a:picLocks noChangeAspect="1"/>
          </p:cNvPicPr>
          <p:nvPr userDrawn="1"/>
        </p:nvPicPr>
        <p:blipFill>
          <a:blip r:embed="rId2"/>
          <a:stretch>
            <a:fillRect/>
          </a:stretch>
        </p:blipFill>
        <p:spPr>
          <a:xfrm flipH="1">
            <a:off x="7908040" y="798650"/>
            <a:ext cx="4283960" cy="6059349"/>
          </a:xfrm>
          <a:prstGeom prst="rect">
            <a:avLst/>
          </a:prstGeom>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lvl1pPr>
              <a:defRPr>
                <a:solidFill>
                  <a:schemeClr val="tx1"/>
                </a:solidFill>
              </a:defRPr>
            </a:lvl1pPr>
          </a:lstStyle>
          <a:p>
            <a:fld id="{5C3F0A16-77E2-4561-A7C5-3DDAAB5ECDAF}"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lvl1pPr>
              <a:defRPr>
                <a:solidFill>
                  <a:schemeClr val="tx1"/>
                </a:solidFill>
              </a:defRPr>
            </a:lvl1pPr>
          </a:lstStyle>
          <a:p>
            <a:r>
              <a:rPr lang="en-US"/>
              <a:t>ctsav.com.au</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tx1"/>
                </a:solidFill>
              </a:defRPr>
            </a:lvl1pPr>
          </a:lstStyle>
          <a:p>
            <a:fld id="{B48947D2-3440-F445-B42F-D8A3DD5A68BB}" type="slidenum">
              <a:rPr lang="en-US" smtClean="0"/>
              <a:pPr/>
              <a:t>‹#›</a:t>
            </a:fld>
            <a:endParaRPr lang="en-US" dirty="0"/>
          </a:p>
        </p:txBody>
      </p:sp>
      <p:sp>
        <p:nvSpPr>
          <p:cNvPr id="5" name="Title 4">
            <a:extLst>
              <a:ext uri="{FF2B5EF4-FFF2-40B4-BE49-F238E27FC236}">
                <a16:creationId xmlns:a16="http://schemas.microsoft.com/office/drawing/2014/main" id="{08CCED5E-CBF8-214A-87C4-37FB0BD4AE02}"/>
              </a:ext>
            </a:extLst>
          </p:cNvPr>
          <p:cNvSpPr>
            <a:spLocks noGrp="1"/>
          </p:cNvSpPr>
          <p:nvPr>
            <p:ph type="title"/>
          </p:nvPr>
        </p:nvSpPr>
        <p:spPr/>
        <p:txBody>
          <a:bodyPr>
            <a:noAutofit/>
          </a:bodyPr>
          <a:lstStyle>
            <a:lvl1pPr>
              <a:defRPr sz="4000">
                <a:solidFill>
                  <a:schemeClr val="bg2"/>
                </a:solidFill>
              </a:defRPr>
            </a:lvl1pPr>
          </a:lstStyle>
          <a:p>
            <a:r>
              <a:rPr lang="en-GB" dirty="0"/>
              <a:t>Click to edit Master title style</a:t>
            </a:r>
            <a:endParaRPr lang="en-US" dirty="0"/>
          </a:p>
        </p:txBody>
      </p:sp>
      <p:sp>
        <p:nvSpPr>
          <p:cNvPr id="10" name="Text Placeholder 9">
            <a:extLst>
              <a:ext uri="{FF2B5EF4-FFF2-40B4-BE49-F238E27FC236}">
                <a16:creationId xmlns:a16="http://schemas.microsoft.com/office/drawing/2014/main" id="{B7586A27-9BBA-C045-8838-0FFC80D55DCF}"/>
              </a:ext>
            </a:extLst>
          </p:cNvPr>
          <p:cNvSpPr>
            <a:spLocks noGrp="1"/>
          </p:cNvSpPr>
          <p:nvPr>
            <p:ph type="body" sz="quarter" idx="12"/>
          </p:nvPr>
        </p:nvSpPr>
        <p:spPr>
          <a:xfrm>
            <a:off x="511176"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sp>
        <p:nvSpPr>
          <p:cNvPr id="11" name="Text Placeholder 9">
            <a:extLst>
              <a:ext uri="{FF2B5EF4-FFF2-40B4-BE49-F238E27FC236}">
                <a16:creationId xmlns:a16="http://schemas.microsoft.com/office/drawing/2014/main" id="{F968C05D-B72A-8145-A4AD-BC4E20FC1F9F}"/>
              </a:ext>
            </a:extLst>
          </p:cNvPr>
          <p:cNvSpPr>
            <a:spLocks noGrp="1"/>
          </p:cNvSpPr>
          <p:nvPr>
            <p:ph type="body" sz="quarter" idx="13"/>
          </p:nvPr>
        </p:nvSpPr>
        <p:spPr>
          <a:xfrm>
            <a:off x="3289100"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pic>
        <p:nvPicPr>
          <p:cNvPr id="14" name="Picture 13">
            <a:extLst>
              <a:ext uri="{FF2B5EF4-FFF2-40B4-BE49-F238E27FC236}">
                <a16:creationId xmlns:a16="http://schemas.microsoft.com/office/drawing/2014/main" id="{4409CA46-1491-F545-8864-6FAF9E0857FD}"/>
              </a:ext>
            </a:extLst>
          </p:cNvPr>
          <p:cNvPicPr>
            <a:picLocks noChangeAspect="1"/>
          </p:cNvPicPr>
          <p:nvPr userDrawn="1"/>
        </p:nvPicPr>
        <p:blipFill>
          <a:blip r:embed="rId3"/>
          <a:stretch>
            <a:fillRect/>
          </a:stretch>
        </p:blipFill>
        <p:spPr>
          <a:xfrm>
            <a:off x="10956714" y="5787342"/>
            <a:ext cx="856980" cy="581708"/>
          </a:xfrm>
          <a:prstGeom prst="rect">
            <a:avLst/>
          </a:prstGeom>
        </p:spPr>
      </p:pic>
    </p:spTree>
    <p:extLst>
      <p:ext uri="{BB962C8B-B14F-4D97-AF65-F5344CB8AC3E}">
        <p14:creationId xmlns:p14="http://schemas.microsoft.com/office/powerpoint/2010/main" val="346145780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E65302E-DD3F-5D4C-A513-D511A9A28AE6}"/>
              </a:ext>
            </a:extLst>
          </p:cNvPr>
          <p:cNvSpPr/>
          <p:nvPr userDrawn="1"/>
        </p:nvSpPr>
        <p:spPr>
          <a:xfrm>
            <a:off x="-1" y="0"/>
            <a:ext cx="12191999" cy="6855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3" name="Picture 2">
            <a:extLst>
              <a:ext uri="{FF2B5EF4-FFF2-40B4-BE49-F238E27FC236}">
                <a16:creationId xmlns:a16="http://schemas.microsoft.com/office/drawing/2014/main" id="{B646BBD8-5866-8342-ADF7-86C54C29E228}"/>
              </a:ext>
            </a:extLst>
          </p:cNvPr>
          <p:cNvPicPr>
            <a:picLocks noChangeAspect="1"/>
          </p:cNvPicPr>
          <p:nvPr userDrawn="1"/>
        </p:nvPicPr>
        <p:blipFill>
          <a:blip r:embed="rId2"/>
          <a:stretch>
            <a:fillRect/>
          </a:stretch>
        </p:blipFill>
        <p:spPr>
          <a:xfrm>
            <a:off x="0" y="2032"/>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5" y="1076633"/>
            <a:ext cx="11166476" cy="1121080"/>
          </a:xfrm>
        </p:spPr>
        <p:txBody>
          <a:bodyPr anchor="b">
            <a:noAutofit/>
          </a:bodyPr>
          <a:lstStyle>
            <a:lvl1pPr>
              <a:defRPr sz="5000">
                <a:solidFill>
                  <a:schemeClr val="bg2"/>
                </a:solidFill>
              </a:defRPr>
            </a:lvl1pPr>
          </a:lstStyle>
          <a:p>
            <a:r>
              <a:rPr lang="en-GB" dirty="0"/>
              <a:t>Click to add Presentation Title</a:t>
            </a:r>
            <a:endParaRPr lang="en-US" dirty="0"/>
          </a:p>
        </p:txBody>
      </p:sp>
      <p:sp>
        <p:nvSpPr>
          <p:cNvPr id="18" name="Text Placeholder 17">
            <a:extLst>
              <a:ext uri="{FF2B5EF4-FFF2-40B4-BE49-F238E27FC236}">
                <a16:creationId xmlns:a16="http://schemas.microsoft.com/office/drawing/2014/main" id="{FBE02DFC-0009-DF4F-AAD6-1ADDD66850A5}"/>
              </a:ext>
            </a:extLst>
          </p:cNvPr>
          <p:cNvSpPr>
            <a:spLocks noGrp="1"/>
          </p:cNvSpPr>
          <p:nvPr>
            <p:ph type="body" sz="quarter" idx="10" hasCustomPrompt="1"/>
          </p:nvPr>
        </p:nvSpPr>
        <p:spPr>
          <a:xfrm>
            <a:off x="511174" y="2307771"/>
            <a:ext cx="11166476" cy="1036638"/>
          </a:xfrm>
        </p:spPr>
        <p:txBody>
          <a:bodyPr>
            <a:noAutofit/>
          </a:bodyPr>
          <a:lstStyle>
            <a:lvl1pPr>
              <a:defRPr sz="2000" cap="all" baseline="0">
                <a:solidFill>
                  <a:schemeClr val="bg2"/>
                </a:solidFill>
              </a:defRPr>
            </a:lvl1pPr>
          </a:lstStyle>
          <a:p>
            <a:pPr lvl="0"/>
            <a:r>
              <a:rPr lang="en-GB" dirty="0"/>
              <a:t>CLICK TO ADD SUBTITLE</a:t>
            </a:r>
          </a:p>
        </p:txBody>
      </p:sp>
      <p:pic>
        <p:nvPicPr>
          <p:cNvPr id="11" name="Picture 10">
            <a:extLst>
              <a:ext uri="{FF2B5EF4-FFF2-40B4-BE49-F238E27FC236}">
                <a16:creationId xmlns:a16="http://schemas.microsoft.com/office/drawing/2014/main" id="{34CA1259-2D42-DE4B-B707-B71647CD9F70}"/>
              </a:ext>
            </a:extLst>
          </p:cNvPr>
          <p:cNvPicPr>
            <a:picLocks noChangeAspect="1"/>
          </p:cNvPicPr>
          <p:nvPr userDrawn="1"/>
        </p:nvPicPr>
        <p:blipFill>
          <a:blip r:embed="rId3"/>
          <a:stretch>
            <a:fillRect/>
          </a:stretch>
        </p:blipFill>
        <p:spPr>
          <a:xfrm>
            <a:off x="10809372" y="378727"/>
            <a:ext cx="1011600" cy="714251"/>
          </a:xfrm>
          <a:prstGeom prst="rect">
            <a:avLst/>
          </a:prstGeom>
        </p:spPr>
      </p:pic>
    </p:spTree>
    <p:extLst>
      <p:ext uri="{BB962C8B-B14F-4D97-AF65-F5344CB8AC3E}">
        <p14:creationId xmlns:p14="http://schemas.microsoft.com/office/powerpoint/2010/main" val="185261879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66AE71-BB32-4B4F-B1F4-34F5BCE23594}"/>
              </a:ext>
            </a:extLst>
          </p:cNvPr>
          <p:cNvPicPr>
            <a:picLocks noChangeAspect="1"/>
          </p:cNvPicPr>
          <p:nvPr userDrawn="1"/>
        </p:nvPicPr>
        <p:blipFill>
          <a:blip r:embed="rId2"/>
          <a:stretch>
            <a:fillRect/>
          </a:stretch>
        </p:blipFill>
        <p:spPr>
          <a:xfrm>
            <a:off x="0" y="2032"/>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4" y="413564"/>
            <a:ext cx="11295063" cy="1121080"/>
          </a:xfrm>
        </p:spPr>
        <p:txBody>
          <a:bodyPr anchor="t">
            <a:noAutofit/>
          </a:bodyPr>
          <a:lstStyle>
            <a:lvl1pPr>
              <a:defRPr sz="6600">
                <a:solidFill>
                  <a:schemeClr val="bg1"/>
                </a:solidFill>
              </a:defRPr>
            </a:lvl1pPr>
          </a:lstStyle>
          <a:p>
            <a:r>
              <a:rPr lang="en-GB" dirty="0"/>
              <a:t>Click to add text</a:t>
            </a:r>
            <a:endParaRPr lang="en-US" dirty="0"/>
          </a:p>
        </p:txBody>
      </p:sp>
      <p:sp>
        <p:nvSpPr>
          <p:cNvPr id="4" name="Date Placeholder 3">
            <a:extLst>
              <a:ext uri="{FF2B5EF4-FFF2-40B4-BE49-F238E27FC236}">
                <a16:creationId xmlns:a16="http://schemas.microsoft.com/office/drawing/2014/main" id="{E77C43DF-2DF5-984C-8C82-D520170FFCAA}"/>
              </a:ext>
            </a:extLst>
          </p:cNvPr>
          <p:cNvSpPr>
            <a:spLocks noGrp="1"/>
          </p:cNvSpPr>
          <p:nvPr>
            <p:ph type="dt" sz="half" idx="10"/>
          </p:nvPr>
        </p:nvSpPr>
        <p:spPr/>
        <p:txBody>
          <a:bodyPr>
            <a:noAutofit/>
          </a:bodyPr>
          <a:lstStyle>
            <a:lvl1pPr>
              <a:defRPr>
                <a:solidFill>
                  <a:schemeClr val="bg2"/>
                </a:solidFill>
              </a:defRPr>
            </a:lvl1pPr>
          </a:lstStyle>
          <a:p>
            <a:fld id="{0C62DA0E-CF8D-4B7E-B1D2-8BA6E74CC73D}" type="datetime4">
              <a:rPr lang="en-AU" smtClean="0"/>
              <a:t>15 November 2021</a:t>
            </a:fld>
            <a:endParaRPr lang="en-US" dirty="0"/>
          </a:p>
        </p:txBody>
      </p:sp>
      <p:sp>
        <p:nvSpPr>
          <p:cNvPr id="5" name="Footer Placeholder 4">
            <a:extLst>
              <a:ext uri="{FF2B5EF4-FFF2-40B4-BE49-F238E27FC236}">
                <a16:creationId xmlns:a16="http://schemas.microsoft.com/office/drawing/2014/main" id="{37A9D714-804D-2E41-B1CB-752B40693D74}"/>
              </a:ext>
            </a:extLst>
          </p:cNvPr>
          <p:cNvSpPr>
            <a:spLocks noGrp="1"/>
          </p:cNvSpPr>
          <p:nvPr>
            <p:ph type="ftr" sz="quarter" idx="11"/>
          </p:nvPr>
        </p:nvSpPr>
        <p:spPr/>
        <p:txBody>
          <a:bodyPr>
            <a:noAutofit/>
          </a:bodyPr>
          <a:lstStyle>
            <a:lvl1pPr>
              <a:defRPr>
                <a:solidFill>
                  <a:schemeClr val="bg2"/>
                </a:solidFill>
              </a:defRPr>
            </a:lvl1pPr>
          </a:lstStyle>
          <a:p>
            <a:r>
              <a:rPr lang="en-US"/>
              <a:t>ctsav.com.au</a:t>
            </a:r>
            <a:endParaRPr lang="en-US" dirty="0"/>
          </a:p>
        </p:txBody>
      </p:sp>
      <p:sp>
        <p:nvSpPr>
          <p:cNvPr id="11" name="Slide Number Placeholder 6">
            <a:extLst>
              <a:ext uri="{FF2B5EF4-FFF2-40B4-BE49-F238E27FC236}">
                <a16:creationId xmlns:a16="http://schemas.microsoft.com/office/drawing/2014/main" id="{50AB747D-14EB-804D-B5AA-61F052F37A36}"/>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2"/>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266823325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BEDF8A04-DD53-4080-96F6-F4338007FD66}"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Agenda Title Goes Here</a:t>
            </a:r>
            <a:endParaRPr lang="en-US" dirty="0"/>
          </a:p>
        </p:txBody>
      </p:sp>
      <p:sp>
        <p:nvSpPr>
          <p:cNvPr id="12" name="Text Placeholder 11">
            <a:extLst>
              <a:ext uri="{FF2B5EF4-FFF2-40B4-BE49-F238E27FC236}">
                <a16:creationId xmlns:a16="http://schemas.microsoft.com/office/drawing/2014/main" id="{ADD54EBE-0B94-574C-98CD-CDB428B0FE03}"/>
              </a:ext>
            </a:extLst>
          </p:cNvPr>
          <p:cNvSpPr>
            <a:spLocks noGrp="1"/>
          </p:cNvSpPr>
          <p:nvPr>
            <p:ph type="body" sz="quarter" idx="12" hasCustomPrompt="1"/>
          </p:nvPr>
        </p:nvSpPr>
        <p:spPr>
          <a:xfrm>
            <a:off x="511175" y="1634833"/>
            <a:ext cx="11295063" cy="4734217"/>
          </a:xfrm>
        </p:spPr>
        <p:txBody>
          <a:bodyPr>
            <a:noAutofit/>
          </a:bodyPr>
          <a:lstStyle>
            <a:lvl1pPr marL="0" indent="0">
              <a:spcBef>
                <a:spcPts val="400"/>
              </a:spcBef>
              <a:buNone/>
              <a:tabLst>
                <a:tab pos="965200" algn="l"/>
              </a:tabLst>
              <a:defRPr sz="3500"/>
            </a:lvl1pPr>
          </a:lstStyle>
          <a:p>
            <a:pPr lvl="0"/>
            <a:r>
              <a:rPr lang="en-GB" dirty="0"/>
              <a:t>01 	Lorem ipsum</a:t>
            </a:r>
          </a:p>
          <a:p>
            <a:pPr lvl="0"/>
            <a:r>
              <a:rPr lang="en-GB" dirty="0"/>
              <a:t>02	Lorem ipsum</a:t>
            </a:r>
          </a:p>
          <a:p>
            <a:pPr lvl="0"/>
            <a:r>
              <a:rPr lang="en-GB" dirty="0"/>
              <a:t>03 	Lorem ipsum</a:t>
            </a:r>
          </a:p>
          <a:p>
            <a:pPr lvl="0"/>
            <a:r>
              <a:rPr lang="en-GB" dirty="0"/>
              <a:t>04 	Lorem ipsum</a:t>
            </a:r>
            <a:endParaRPr lang="en-US" dirty="0"/>
          </a:p>
          <a:p>
            <a:pPr lvl="0"/>
            <a:r>
              <a:rPr lang="en-GB" dirty="0"/>
              <a:t>05 	Lorem ipsum</a:t>
            </a:r>
          </a:p>
          <a:p>
            <a:pPr lvl="0"/>
            <a:r>
              <a:rPr lang="en-GB" dirty="0"/>
              <a:t>06 	Lorem ipsum</a:t>
            </a:r>
            <a:endParaRPr lang="en-US" dirty="0"/>
          </a:p>
          <a:p>
            <a:pPr lvl="0"/>
            <a:endParaRPr lang="en-US" dirty="0"/>
          </a:p>
        </p:txBody>
      </p:sp>
      <p:pic>
        <p:nvPicPr>
          <p:cNvPr id="5" name="Picture 4" descr="Logo, company name&#10;&#10;Description automatically generated">
            <a:extLst>
              <a:ext uri="{FF2B5EF4-FFF2-40B4-BE49-F238E27FC236}">
                <a16:creationId xmlns:a16="http://schemas.microsoft.com/office/drawing/2014/main" id="{67DC6764-18F5-4540-82E3-7DFE5DEE7CDD}"/>
              </a:ext>
            </a:extLst>
          </p:cNvPr>
          <p:cNvPicPr>
            <a:picLocks noChangeAspect="1"/>
          </p:cNvPicPr>
          <p:nvPr userDrawn="1"/>
        </p:nvPicPr>
        <p:blipFill>
          <a:blip r:embed="rId2"/>
          <a:stretch>
            <a:fillRect/>
          </a:stretch>
        </p:blipFill>
        <p:spPr>
          <a:xfrm>
            <a:off x="10878149" y="285149"/>
            <a:ext cx="1007305" cy="708844"/>
          </a:xfrm>
          <a:prstGeom prst="rect">
            <a:avLst/>
          </a:prstGeom>
        </p:spPr>
      </p:pic>
    </p:spTree>
    <p:extLst>
      <p:ext uri="{BB962C8B-B14F-4D97-AF65-F5344CB8AC3E}">
        <p14:creationId xmlns:p14="http://schemas.microsoft.com/office/powerpoint/2010/main" val="204960861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20D085-20BB-457A-AE9E-0E976C31F3B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4511"/>
          <a:stretch/>
        </p:blipFill>
        <p:spPr bwMode="auto">
          <a:xfrm flipH="1">
            <a:off x="5766000" y="0"/>
            <a:ext cx="6426000" cy="6858000"/>
          </a:xfrm>
          <a:prstGeom prst="rect">
            <a:avLst/>
          </a:prstGeom>
          <a:ln>
            <a:noFill/>
          </a:ln>
          <a:extLst>
            <a:ext uri="{53640926-AAD7-44D8-BBD7-CCE9431645EC}">
              <a14:shadowObscured xmlns:a14="http://schemas.microsoft.com/office/drawing/2010/main"/>
            </a:ext>
          </a:extLst>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13733EF3-D3C3-4069-9B10-1DC3B033E6A3}"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Agenda Title Goes Here</a:t>
            </a:r>
            <a:endParaRPr lang="en-US" dirty="0"/>
          </a:p>
        </p:txBody>
      </p:sp>
      <p:sp>
        <p:nvSpPr>
          <p:cNvPr id="12" name="Text Placeholder 11">
            <a:extLst>
              <a:ext uri="{FF2B5EF4-FFF2-40B4-BE49-F238E27FC236}">
                <a16:creationId xmlns:a16="http://schemas.microsoft.com/office/drawing/2014/main" id="{ADD54EBE-0B94-574C-98CD-CDB428B0FE03}"/>
              </a:ext>
            </a:extLst>
          </p:cNvPr>
          <p:cNvSpPr>
            <a:spLocks noGrp="1"/>
          </p:cNvSpPr>
          <p:nvPr>
            <p:ph type="body" sz="quarter" idx="12" hasCustomPrompt="1"/>
          </p:nvPr>
        </p:nvSpPr>
        <p:spPr>
          <a:xfrm>
            <a:off x="511175" y="1634833"/>
            <a:ext cx="11295063" cy="4734217"/>
          </a:xfrm>
        </p:spPr>
        <p:txBody>
          <a:bodyPr>
            <a:noAutofit/>
          </a:bodyPr>
          <a:lstStyle>
            <a:lvl1pPr marL="0" indent="0">
              <a:spcBef>
                <a:spcPts val="400"/>
              </a:spcBef>
              <a:buNone/>
              <a:tabLst>
                <a:tab pos="965200" algn="l"/>
              </a:tabLst>
              <a:defRPr sz="3500"/>
            </a:lvl1pPr>
          </a:lstStyle>
          <a:p>
            <a:pPr lvl="0"/>
            <a:r>
              <a:rPr lang="en-GB" dirty="0"/>
              <a:t>01 	Lorem ipsum</a:t>
            </a:r>
          </a:p>
          <a:p>
            <a:pPr lvl="0"/>
            <a:r>
              <a:rPr lang="en-GB" dirty="0"/>
              <a:t>02	Lorem ipsum</a:t>
            </a:r>
          </a:p>
          <a:p>
            <a:pPr lvl="0"/>
            <a:r>
              <a:rPr lang="en-GB" dirty="0"/>
              <a:t>03 	Lorem ipsum</a:t>
            </a:r>
          </a:p>
          <a:p>
            <a:pPr lvl="0"/>
            <a:r>
              <a:rPr lang="en-GB" dirty="0"/>
              <a:t>04 	Lorem ipsum</a:t>
            </a:r>
            <a:endParaRPr lang="en-US" dirty="0"/>
          </a:p>
          <a:p>
            <a:pPr lvl="0"/>
            <a:r>
              <a:rPr lang="en-GB" dirty="0"/>
              <a:t>05 	Lorem ipsum</a:t>
            </a:r>
          </a:p>
          <a:p>
            <a:pPr lvl="0"/>
            <a:r>
              <a:rPr lang="en-GB" dirty="0"/>
              <a:t>06 	Lorem ipsum</a:t>
            </a:r>
            <a:endParaRPr lang="en-US" dirty="0"/>
          </a:p>
          <a:p>
            <a:pPr lvl="0"/>
            <a:endParaRPr lang="en-US" dirty="0"/>
          </a:p>
        </p:txBody>
      </p:sp>
      <p:pic>
        <p:nvPicPr>
          <p:cNvPr id="5" name="Picture 4" descr="Logo, company name&#10;&#10;Description automatically generated">
            <a:extLst>
              <a:ext uri="{FF2B5EF4-FFF2-40B4-BE49-F238E27FC236}">
                <a16:creationId xmlns:a16="http://schemas.microsoft.com/office/drawing/2014/main" id="{67DC6764-18F5-4540-82E3-7DFE5DEE7CDD}"/>
              </a:ext>
            </a:extLst>
          </p:cNvPr>
          <p:cNvPicPr>
            <a:picLocks noChangeAspect="1"/>
          </p:cNvPicPr>
          <p:nvPr userDrawn="1"/>
        </p:nvPicPr>
        <p:blipFill>
          <a:blip r:embed="rId3"/>
          <a:stretch>
            <a:fillRect/>
          </a:stretch>
        </p:blipFill>
        <p:spPr>
          <a:xfrm>
            <a:off x="10878149" y="285149"/>
            <a:ext cx="1007305" cy="708844"/>
          </a:xfrm>
          <a:prstGeom prst="rect">
            <a:avLst/>
          </a:prstGeom>
        </p:spPr>
      </p:pic>
    </p:spTree>
    <p:extLst>
      <p:ext uri="{BB962C8B-B14F-4D97-AF65-F5344CB8AC3E}">
        <p14:creationId xmlns:p14="http://schemas.microsoft.com/office/powerpoint/2010/main" val="12812697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E7036CE-5BCA-C848-B54E-531EA8E13C24}"/>
              </a:ext>
            </a:extLst>
          </p:cNvPr>
          <p:cNvSpPr>
            <a:spLocks noGrp="1"/>
          </p:cNvSpPr>
          <p:nvPr>
            <p:ph type="pic" sz="quarter" idx="12" hasCustomPrompt="1"/>
          </p:nvPr>
        </p:nvSpPr>
        <p:spPr>
          <a:xfrm>
            <a:off x="0" y="0"/>
            <a:ext cx="12192000"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A167E7CD-8BD9-4B97-82EA-430EFF39CB60}"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Click to Add Text</a:t>
            </a:r>
            <a:endParaRPr lang="en-US" dirty="0"/>
          </a:p>
        </p:txBody>
      </p:sp>
      <p:sp>
        <p:nvSpPr>
          <p:cNvPr id="11" name="Text Placeholder 10">
            <a:extLst>
              <a:ext uri="{FF2B5EF4-FFF2-40B4-BE49-F238E27FC236}">
                <a16:creationId xmlns:a16="http://schemas.microsoft.com/office/drawing/2014/main" id="{65EE74AC-3068-6B43-A5F9-2AE0AC0DD550}"/>
              </a:ext>
            </a:extLst>
          </p:cNvPr>
          <p:cNvSpPr>
            <a:spLocks noGrp="1"/>
          </p:cNvSpPr>
          <p:nvPr>
            <p:ph type="body" sz="quarter" idx="13"/>
          </p:nvPr>
        </p:nvSpPr>
        <p:spPr>
          <a:xfrm>
            <a:off x="511174" y="4877522"/>
            <a:ext cx="11295063" cy="1024514"/>
          </a:xfrm>
        </p:spPr>
        <p:txBody>
          <a:bodyPr>
            <a:noAutofit/>
          </a:bodyPr>
          <a:lstStyle>
            <a:lvl1pPr>
              <a:spcBef>
                <a:spcPts val="600"/>
              </a:spcBef>
              <a:defRPr sz="1600">
                <a:solidFill>
                  <a:schemeClr val="bg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pic>
        <p:nvPicPr>
          <p:cNvPr id="7" name="Picture 6" descr="Logo, company name&#10;&#10;Description automatically generated">
            <a:extLst>
              <a:ext uri="{FF2B5EF4-FFF2-40B4-BE49-F238E27FC236}">
                <a16:creationId xmlns:a16="http://schemas.microsoft.com/office/drawing/2014/main" id="{290A426B-6871-4271-A1D7-92EE90B20115}"/>
              </a:ext>
            </a:extLst>
          </p:cNvPr>
          <p:cNvPicPr>
            <a:picLocks noChangeAspect="1"/>
          </p:cNvPicPr>
          <p:nvPr userDrawn="1"/>
        </p:nvPicPr>
        <p:blipFill>
          <a:blip r:embed="rId2"/>
          <a:stretch>
            <a:fillRect/>
          </a:stretch>
        </p:blipFill>
        <p:spPr>
          <a:xfrm>
            <a:off x="10878149" y="285149"/>
            <a:ext cx="1007305" cy="708844"/>
          </a:xfrm>
          <a:prstGeom prst="rect">
            <a:avLst/>
          </a:prstGeom>
        </p:spPr>
      </p:pic>
    </p:spTree>
    <p:extLst>
      <p:ext uri="{BB962C8B-B14F-4D97-AF65-F5344CB8AC3E}">
        <p14:creationId xmlns:p14="http://schemas.microsoft.com/office/powerpoint/2010/main" val="308231519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on Righ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6F0C2D67-4B68-4A22-BE30-EAFA53DB70E9}"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5449787" cy="482252"/>
          </a:xfrm>
        </p:spPr>
        <p:txBody>
          <a:bodyPr>
            <a:noAutofit/>
          </a:bodyPr>
          <a:lstStyle>
            <a:lvl1pPr>
              <a:defRPr sz="3600">
                <a:solidFill>
                  <a:schemeClr val="accent4"/>
                </a:solidFill>
              </a:defRPr>
            </a:lvl1pPr>
          </a:lstStyle>
          <a:p>
            <a:r>
              <a:rPr lang="en-GB" dirty="0"/>
              <a:t>Title Goes Here</a:t>
            </a:r>
            <a:endParaRPr lang="en-US" dirty="0"/>
          </a:p>
        </p:txBody>
      </p:sp>
      <p:sp>
        <p:nvSpPr>
          <p:cNvPr id="9" name="Picture Placeholder 4">
            <a:extLst>
              <a:ext uri="{FF2B5EF4-FFF2-40B4-BE49-F238E27FC236}">
                <a16:creationId xmlns:a16="http://schemas.microsoft.com/office/drawing/2014/main" id="{624EB81A-8C5D-204E-8D70-D3552702787E}"/>
              </a:ext>
            </a:extLst>
          </p:cNvPr>
          <p:cNvSpPr>
            <a:spLocks noGrp="1"/>
          </p:cNvSpPr>
          <p:nvPr>
            <p:ph type="pic" sz="quarter" idx="12" hasCustomPrompt="1"/>
          </p:nvPr>
        </p:nvSpPr>
        <p:spPr>
          <a:xfrm>
            <a:off x="6192456" y="0"/>
            <a:ext cx="5999544"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5449787" cy="269927"/>
          </a:xfrm>
        </p:spPr>
        <p:txBody>
          <a:bodyPr>
            <a:noAutofit/>
          </a:bodyPr>
          <a:lstStyle>
            <a:lvl1pPr>
              <a:defRPr sz="1600">
                <a:solidFill>
                  <a:schemeClr val="accent5"/>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449785"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5"/>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5449786" cy="1435259"/>
          </a:xfrm>
        </p:spPr>
        <p:txBody>
          <a:bodyPr>
            <a:noAutofit/>
          </a:bodyPr>
          <a:lstStyle>
            <a:lvl2pPr marL="182563" indent="-174625">
              <a:spcBef>
                <a:spcPts val="200"/>
              </a:spcBef>
              <a:tabLst/>
              <a:defRPr sz="1400"/>
            </a:lvl2pPr>
          </a:lstStyle>
          <a:p>
            <a:pPr lvl="1"/>
            <a:r>
              <a:rPr lang="en-GB" dirty="0"/>
              <a:t>Bulleted text</a:t>
            </a:r>
          </a:p>
        </p:txBody>
      </p:sp>
      <p:sp>
        <p:nvSpPr>
          <p:cNvPr id="20" name="Text Placeholder 12">
            <a:extLst>
              <a:ext uri="{FF2B5EF4-FFF2-40B4-BE49-F238E27FC236}">
                <a16:creationId xmlns:a16="http://schemas.microsoft.com/office/drawing/2014/main" id="{9D2F89D1-125D-4045-870D-1375FB170471}"/>
              </a:ext>
            </a:extLst>
          </p:cNvPr>
          <p:cNvSpPr>
            <a:spLocks noGrp="1"/>
          </p:cNvSpPr>
          <p:nvPr>
            <p:ph type="body" sz="quarter" idx="17"/>
          </p:nvPr>
        </p:nvSpPr>
        <p:spPr>
          <a:xfrm>
            <a:off x="511175" y="5394164"/>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5"/>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21" name="Text Placeholder 18">
            <a:extLst>
              <a:ext uri="{FF2B5EF4-FFF2-40B4-BE49-F238E27FC236}">
                <a16:creationId xmlns:a16="http://schemas.microsoft.com/office/drawing/2014/main" id="{EFE528E0-E774-BE45-82D0-DC59AE7D4D13}"/>
              </a:ext>
            </a:extLst>
          </p:cNvPr>
          <p:cNvSpPr>
            <a:spLocks noGrp="1"/>
          </p:cNvSpPr>
          <p:nvPr>
            <p:ph type="body" sz="quarter" idx="18" hasCustomPrompt="1"/>
          </p:nvPr>
        </p:nvSpPr>
        <p:spPr>
          <a:xfrm>
            <a:off x="511175" y="5625297"/>
            <a:ext cx="5449786" cy="743753"/>
          </a:xfrm>
        </p:spPr>
        <p:txBody>
          <a:bodyPr>
            <a:noAutofit/>
          </a:bodyPr>
          <a:lstStyle>
            <a:lvl2pPr marL="182563" indent="-174625">
              <a:spcBef>
                <a:spcPts val="200"/>
              </a:spcBef>
              <a:tabLst/>
              <a:defRPr sz="1400"/>
            </a:lvl2pPr>
          </a:lstStyle>
          <a:p>
            <a:pPr lvl="1"/>
            <a:r>
              <a:rPr lang="en-GB" dirty="0"/>
              <a:t>Bulleted text</a:t>
            </a:r>
          </a:p>
        </p:txBody>
      </p:sp>
    </p:spTree>
    <p:extLst>
      <p:ext uri="{BB962C8B-B14F-4D97-AF65-F5344CB8AC3E}">
        <p14:creationId xmlns:p14="http://schemas.microsoft.com/office/powerpoint/2010/main" val="378347380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CEBB1EE3-3CF8-415E-B03C-69018EC235E6}"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4"/>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5"/>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Text Placeholder 11">
            <a:extLst>
              <a:ext uri="{FF2B5EF4-FFF2-40B4-BE49-F238E27FC236}">
                <a16:creationId xmlns:a16="http://schemas.microsoft.com/office/drawing/2014/main" id="{FC9C9568-AD46-3048-B598-EA0F750AB7A7}"/>
              </a:ext>
            </a:extLst>
          </p:cNvPr>
          <p:cNvSpPr>
            <a:spLocks noGrp="1"/>
          </p:cNvSpPr>
          <p:nvPr>
            <p:ph type="body" sz="quarter" idx="15" hasCustomPrompt="1"/>
          </p:nvPr>
        </p:nvSpPr>
        <p:spPr>
          <a:xfrm>
            <a:off x="8218025" y="1632392"/>
            <a:ext cx="3588213" cy="4736657"/>
          </a:xfrm>
          <a:solidFill>
            <a:schemeClr val="accent4">
              <a:lumMod val="20000"/>
              <a:lumOff val="80000"/>
            </a:schemeClr>
          </a:solidFill>
        </p:spPr>
        <p:txBody>
          <a:bodyPr lIns="108000" tIns="251999" rIns="108000" bIns="108000">
            <a:noAutofit/>
          </a:bodyPr>
          <a:lstStyle>
            <a:lvl1pPr>
              <a:defRPr sz="2800">
                <a:solidFill>
                  <a:schemeClr val="accent5"/>
                </a:solidFill>
              </a:defRPr>
            </a:lvl1pPr>
          </a:lstStyle>
          <a:p>
            <a:pPr lvl="0"/>
            <a:r>
              <a:rPr lang="en-GB" dirty="0"/>
              <a:t>“Click to add Quote”</a:t>
            </a:r>
            <a:endParaRPr lang="en-US" dirty="0"/>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032928"/>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A507962B-C7AF-CE47-95DA-8118B3F1BF29}"/>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pic>
        <p:nvPicPr>
          <p:cNvPr id="14" name="Picture 13" descr="Logo, company name&#10;&#10;Description automatically generated">
            <a:extLst>
              <a:ext uri="{FF2B5EF4-FFF2-40B4-BE49-F238E27FC236}">
                <a16:creationId xmlns:a16="http://schemas.microsoft.com/office/drawing/2014/main" id="{DC2854F6-DACE-4868-A52A-661B53F1F57C}"/>
              </a:ext>
            </a:extLst>
          </p:cNvPr>
          <p:cNvPicPr>
            <a:picLocks noChangeAspect="1"/>
          </p:cNvPicPr>
          <p:nvPr userDrawn="1"/>
        </p:nvPicPr>
        <p:blipFill>
          <a:blip r:embed="rId2"/>
          <a:stretch>
            <a:fillRect/>
          </a:stretch>
        </p:blipFill>
        <p:spPr>
          <a:xfrm>
            <a:off x="10878149" y="285149"/>
            <a:ext cx="1007305" cy="708844"/>
          </a:xfrm>
          <a:prstGeom prst="rect">
            <a:avLst/>
          </a:prstGeom>
        </p:spPr>
      </p:pic>
    </p:spTree>
    <p:extLst>
      <p:ext uri="{BB962C8B-B14F-4D97-AF65-F5344CB8AC3E}">
        <p14:creationId xmlns:p14="http://schemas.microsoft.com/office/powerpoint/2010/main" val="4041064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 on Righ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A115AC12-6A55-4C53-913D-B1AD4CB94B17}"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5449787" cy="482252"/>
          </a:xfrm>
        </p:spPr>
        <p:txBody>
          <a:bodyPr>
            <a:noAutofit/>
          </a:bodyPr>
          <a:lstStyle>
            <a:lvl1pPr>
              <a:defRPr sz="3600"/>
            </a:lvl1pPr>
          </a:lstStyle>
          <a:p>
            <a:r>
              <a:rPr lang="en-GB" dirty="0"/>
              <a:t>Title Goes Here</a:t>
            </a:r>
            <a:endParaRPr lang="en-US" dirty="0"/>
          </a:p>
        </p:txBody>
      </p:sp>
      <p:sp>
        <p:nvSpPr>
          <p:cNvPr id="9" name="Picture Placeholder 4">
            <a:extLst>
              <a:ext uri="{FF2B5EF4-FFF2-40B4-BE49-F238E27FC236}">
                <a16:creationId xmlns:a16="http://schemas.microsoft.com/office/drawing/2014/main" id="{624EB81A-8C5D-204E-8D70-D3552702787E}"/>
              </a:ext>
            </a:extLst>
          </p:cNvPr>
          <p:cNvSpPr>
            <a:spLocks noGrp="1"/>
          </p:cNvSpPr>
          <p:nvPr>
            <p:ph type="pic" sz="quarter" idx="12" hasCustomPrompt="1"/>
          </p:nvPr>
        </p:nvSpPr>
        <p:spPr>
          <a:xfrm>
            <a:off x="6192456" y="0"/>
            <a:ext cx="5999544"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5449787" cy="269927"/>
          </a:xfrm>
        </p:spPr>
        <p:txBody>
          <a:bodyPr>
            <a:noAutofit/>
          </a:bodyPr>
          <a:lstStyle>
            <a:lvl1pPr>
              <a:defRPr sz="1600">
                <a:solidFill>
                  <a:schemeClr val="bg1">
                    <a:lumMod val="50000"/>
                    <a:lumOff val="50000"/>
                  </a:schemeClr>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449785" cy="1585370"/>
          </a:xfrm>
        </p:spPr>
        <p:txBody>
          <a:bodyPr>
            <a:noAutofit/>
          </a:bodyPr>
          <a:lstStyle>
            <a:lvl1pPr>
              <a:defRPr sz="1800"/>
            </a:lvl1pPr>
            <a:lvl2pPr>
              <a:defRPr sz="1800"/>
            </a:lvl2pPr>
            <a:lvl3pPr>
              <a:defRPr sz="1600"/>
            </a:lvl3pPr>
            <a:lvl4pPr>
              <a:defRPr sz="1400"/>
            </a:lvl4pPr>
            <a:lvl5pPr>
              <a:defRPr sz="1400"/>
            </a:lvl5pPr>
          </a:lstStyle>
          <a:p>
            <a:pPr lvl="0"/>
            <a:r>
              <a:rPr lang="en-US"/>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bg1">
                    <a:lumMod val="50000"/>
                    <a:lumOff val="50000"/>
                  </a:schemeClr>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5449786" cy="1435259"/>
          </a:xfrm>
        </p:spPr>
        <p:txBody>
          <a:bodyPr>
            <a:noAutofit/>
          </a:bodyPr>
          <a:lstStyle>
            <a:lvl2pPr marL="182563" indent="-174625">
              <a:spcBef>
                <a:spcPts val="200"/>
              </a:spcBef>
              <a:tabLst/>
              <a:defRPr sz="1400"/>
            </a:lvl2pPr>
          </a:lstStyle>
          <a:p>
            <a:pPr lvl="1"/>
            <a:r>
              <a:rPr lang="en-GB" dirty="0"/>
              <a:t>Bulleted text</a:t>
            </a:r>
          </a:p>
        </p:txBody>
      </p:sp>
      <p:sp>
        <p:nvSpPr>
          <p:cNvPr id="20" name="Text Placeholder 12">
            <a:extLst>
              <a:ext uri="{FF2B5EF4-FFF2-40B4-BE49-F238E27FC236}">
                <a16:creationId xmlns:a16="http://schemas.microsoft.com/office/drawing/2014/main" id="{9D2F89D1-125D-4045-870D-1375FB170471}"/>
              </a:ext>
            </a:extLst>
          </p:cNvPr>
          <p:cNvSpPr>
            <a:spLocks noGrp="1"/>
          </p:cNvSpPr>
          <p:nvPr>
            <p:ph type="body" sz="quarter" idx="17"/>
          </p:nvPr>
        </p:nvSpPr>
        <p:spPr>
          <a:xfrm>
            <a:off x="511175" y="5394164"/>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bg1">
                    <a:lumMod val="50000"/>
                    <a:lumOff val="50000"/>
                  </a:schemeClr>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edit Master text styles</a:t>
            </a:r>
          </a:p>
        </p:txBody>
      </p:sp>
      <p:sp>
        <p:nvSpPr>
          <p:cNvPr id="21" name="Text Placeholder 18">
            <a:extLst>
              <a:ext uri="{FF2B5EF4-FFF2-40B4-BE49-F238E27FC236}">
                <a16:creationId xmlns:a16="http://schemas.microsoft.com/office/drawing/2014/main" id="{EFE528E0-E774-BE45-82D0-DC59AE7D4D13}"/>
              </a:ext>
            </a:extLst>
          </p:cNvPr>
          <p:cNvSpPr>
            <a:spLocks noGrp="1"/>
          </p:cNvSpPr>
          <p:nvPr>
            <p:ph type="body" sz="quarter" idx="18" hasCustomPrompt="1"/>
          </p:nvPr>
        </p:nvSpPr>
        <p:spPr>
          <a:xfrm>
            <a:off x="511175" y="5625297"/>
            <a:ext cx="5449786" cy="743753"/>
          </a:xfrm>
        </p:spPr>
        <p:txBody>
          <a:bodyPr>
            <a:noAutofit/>
          </a:bodyPr>
          <a:lstStyle>
            <a:lvl2pPr marL="182563" indent="-174625">
              <a:spcBef>
                <a:spcPts val="200"/>
              </a:spcBef>
              <a:tabLst/>
              <a:defRPr sz="1400"/>
            </a:lvl2pPr>
          </a:lstStyle>
          <a:p>
            <a:pPr lvl="1"/>
            <a:r>
              <a:rPr lang="en-GB" dirty="0"/>
              <a:t>Bulleted text</a:t>
            </a:r>
          </a:p>
        </p:txBody>
      </p:sp>
      <p:sp>
        <p:nvSpPr>
          <p:cNvPr id="12" name="Rectangle 11">
            <a:extLst>
              <a:ext uri="{FF2B5EF4-FFF2-40B4-BE49-F238E27FC236}">
                <a16:creationId xmlns:a16="http://schemas.microsoft.com/office/drawing/2014/main" id="{BF0E2142-6383-4931-8549-B542C5791A42}"/>
              </a:ext>
            </a:extLst>
          </p:cNvPr>
          <p:cNvSpPr/>
          <p:nvPr userDrawn="1"/>
        </p:nvSpPr>
        <p:spPr>
          <a:xfrm rot="5400000">
            <a:off x="-3353401" y="3350649"/>
            <a:ext cx="6857999" cy="151200"/>
          </a:xfrm>
          <a:prstGeom prst="rect">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AU" sz="2439"/>
          </a:p>
        </p:txBody>
      </p:sp>
    </p:spTree>
    <p:extLst>
      <p:ext uri="{BB962C8B-B14F-4D97-AF65-F5344CB8AC3E}">
        <p14:creationId xmlns:p14="http://schemas.microsoft.com/office/powerpoint/2010/main" val="3966641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DE3A4C06-A98E-41CC-93B7-AC345EBB815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4511"/>
          <a:stretch/>
        </p:blipFill>
        <p:spPr bwMode="auto">
          <a:xfrm flipH="1">
            <a:off x="5766000" y="0"/>
            <a:ext cx="6426000" cy="6858000"/>
          </a:xfrm>
          <a:prstGeom prst="rect">
            <a:avLst/>
          </a:prstGeom>
          <a:ln>
            <a:noFill/>
          </a:ln>
          <a:extLst>
            <a:ext uri="{53640926-AAD7-44D8-BBD7-CCE9431645EC}">
              <a14:shadowObscured xmlns:a14="http://schemas.microsoft.com/office/drawing/2010/main"/>
            </a:ext>
          </a:extLst>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AA8F6906-AA61-4782-ACE9-3585665C3F97}"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4"/>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5"/>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032928"/>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A507962B-C7AF-CE47-95DA-8118B3F1BF29}"/>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pic>
        <p:nvPicPr>
          <p:cNvPr id="14" name="Picture 13" descr="Logo, company name&#10;&#10;Description automatically generated">
            <a:extLst>
              <a:ext uri="{FF2B5EF4-FFF2-40B4-BE49-F238E27FC236}">
                <a16:creationId xmlns:a16="http://schemas.microsoft.com/office/drawing/2014/main" id="{DC2854F6-DACE-4868-A52A-661B53F1F57C}"/>
              </a:ext>
            </a:extLst>
          </p:cNvPr>
          <p:cNvPicPr>
            <a:picLocks noChangeAspect="1"/>
          </p:cNvPicPr>
          <p:nvPr userDrawn="1"/>
        </p:nvPicPr>
        <p:blipFill>
          <a:blip r:embed="rId3"/>
          <a:stretch>
            <a:fillRect/>
          </a:stretch>
        </p:blipFill>
        <p:spPr>
          <a:xfrm>
            <a:off x="10878149" y="285149"/>
            <a:ext cx="1007305" cy="708844"/>
          </a:xfrm>
          <a:prstGeom prst="rect">
            <a:avLst/>
          </a:prstGeom>
        </p:spPr>
      </p:pic>
    </p:spTree>
    <p:extLst>
      <p:ext uri="{BB962C8B-B14F-4D97-AF65-F5344CB8AC3E}">
        <p14:creationId xmlns:p14="http://schemas.microsoft.com/office/powerpoint/2010/main" val="48356038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477E2DEE-42DB-49C3-B046-258B937B4B39}"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4"/>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5"/>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4680000" cy="1562221"/>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975904"/>
            <a:ext cx="3667286" cy="2393145"/>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4" name="Text Placeholder 12">
            <a:extLst>
              <a:ext uri="{FF2B5EF4-FFF2-40B4-BE49-F238E27FC236}">
                <a16:creationId xmlns:a16="http://schemas.microsoft.com/office/drawing/2014/main" id="{C43AE590-B5CE-7644-A9F9-2BE8DD19365C}"/>
              </a:ext>
            </a:extLst>
          </p:cNvPr>
          <p:cNvSpPr>
            <a:spLocks noGrp="1"/>
          </p:cNvSpPr>
          <p:nvPr>
            <p:ph type="body" sz="quarter" idx="15"/>
          </p:nvPr>
        </p:nvSpPr>
        <p:spPr>
          <a:xfrm>
            <a:off x="4330820" y="3970118"/>
            <a:ext cx="36672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5"/>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5" name="Text Placeholder 18">
            <a:extLst>
              <a:ext uri="{FF2B5EF4-FFF2-40B4-BE49-F238E27FC236}">
                <a16:creationId xmlns:a16="http://schemas.microsoft.com/office/drawing/2014/main" id="{9736CF95-6E7A-2242-B8D4-C8D020AFD4E7}"/>
              </a:ext>
            </a:extLst>
          </p:cNvPr>
          <p:cNvSpPr>
            <a:spLocks noGrp="1"/>
          </p:cNvSpPr>
          <p:nvPr>
            <p:ph type="body" sz="quarter" idx="17" hasCustomPrompt="1"/>
          </p:nvPr>
        </p:nvSpPr>
        <p:spPr>
          <a:xfrm>
            <a:off x="4330820" y="4201251"/>
            <a:ext cx="3667286" cy="2167799"/>
          </a:xfrm>
        </p:spPr>
        <p:txBody>
          <a:bodyPr>
            <a:noAutofit/>
          </a:bodyPr>
          <a:lstStyle>
            <a:lvl2pPr marL="182563" indent="-174625">
              <a:spcBef>
                <a:spcPts val="200"/>
              </a:spcBef>
              <a:tabLst/>
              <a:defRPr sz="1400"/>
            </a:lvl2pPr>
          </a:lstStyle>
          <a:p>
            <a:pPr lvl="1"/>
            <a:r>
              <a:rPr lang="en-GB" dirty="0"/>
              <a:t>Bulleted text</a:t>
            </a:r>
          </a:p>
        </p:txBody>
      </p:sp>
      <p:sp>
        <p:nvSpPr>
          <p:cNvPr id="12" name="Slide Number Placeholder 6">
            <a:extLst>
              <a:ext uri="{FF2B5EF4-FFF2-40B4-BE49-F238E27FC236}">
                <a16:creationId xmlns:a16="http://schemas.microsoft.com/office/drawing/2014/main" id="{886CC9D5-F86F-864D-93EA-A53B59085D1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pic>
        <p:nvPicPr>
          <p:cNvPr id="17" name="Picture 16" descr="Logo, company name&#10;&#10;Description automatically generated">
            <a:extLst>
              <a:ext uri="{FF2B5EF4-FFF2-40B4-BE49-F238E27FC236}">
                <a16:creationId xmlns:a16="http://schemas.microsoft.com/office/drawing/2014/main" id="{2CC8F53D-4AA5-419A-82D5-6C3A3705584E}"/>
              </a:ext>
            </a:extLst>
          </p:cNvPr>
          <p:cNvPicPr>
            <a:picLocks noChangeAspect="1"/>
          </p:cNvPicPr>
          <p:nvPr userDrawn="1"/>
        </p:nvPicPr>
        <p:blipFill>
          <a:blip r:embed="rId2"/>
          <a:stretch>
            <a:fillRect/>
          </a:stretch>
        </p:blipFill>
        <p:spPr>
          <a:xfrm>
            <a:off x="10878149" y="285149"/>
            <a:ext cx="1007305" cy="708844"/>
          </a:xfrm>
          <a:prstGeom prst="rect">
            <a:avLst/>
          </a:prstGeom>
        </p:spPr>
      </p:pic>
    </p:spTree>
    <p:extLst>
      <p:ext uri="{BB962C8B-B14F-4D97-AF65-F5344CB8AC3E}">
        <p14:creationId xmlns:p14="http://schemas.microsoft.com/office/powerpoint/2010/main" val="78945030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ext Slide">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5F95D052-A2B7-4D10-B30A-28F4C1815DF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4511"/>
          <a:stretch/>
        </p:blipFill>
        <p:spPr bwMode="auto">
          <a:xfrm flipH="1">
            <a:off x="5766000" y="0"/>
            <a:ext cx="6426000" cy="6858000"/>
          </a:xfrm>
          <a:prstGeom prst="rect">
            <a:avLst/>
          </a:prstGeom>
          <a:ln>
            <a:noFill/>
          </a:ln>
          <a:extLst>
            <a:ext uri="{53640926-AAD7-44D8-BBD7-CCE9431645EC}">
              <a14:shadowObscured xmlns:a14="http://schemas.microsoft.com/office/drawing/2010/main"/>
            </a:ext>
          </a:extLst>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96FEFEF5-62E0-4881-8071-151F613182B3}"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4"/>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5"/>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4680000" cy="1562221"/>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975904"/>
            <a:ext cx="3667286" cy="2393145"/>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4" name="Text Placeholder 12">
            <a:extLst>
              <a:ext uri="{FF2B5EF4-FFF2-40B4-BE49-F238E27FC236}">
                <a16:creationId xmlns:a16="http://schemas.microsoft.com/office/drawing/2014/main" id="{C43AE590-B5CE-7644-A9F9-2BE8DD19365C}"/>
              </a:ext>
            </a:extLst>
          </p:cNvPr>
          <p:cNvSpPr>
            <a:spLocks noGrp="1"/>
          </p:cNvSpPr>
          <p:nvPr>
            <p:ph type="body" sz="quarter" idx="15"/>
          </p:nvPr>
        </p:nvSpPr>
        <p:spPr>
          <a:xfrm>
            <a:off x="4330820" y="3970118"/>
            <a:ext cx="36672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5"/>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5" name="Text Placeholder 18">
            <a:extLst>
              <a:ext uri="{FF2B5EF4-FFF2-40B4-BE49-F238E27FC236}">
                <a16:creationId xmlns:a16="http://schemas.microsoft.com/office/drawing/2014/main" id="{9736CF95-6E7A-2242-B8D4-C8D020AFD4E7}"/>
              </a:ext>
            </a:extLst>
          </p:cNvPr>
          <p:cNvSpPr>
            <a:spLocks noGrp="1"/>
          </p:cNvSpPr>
          <p:nvPr>
            <p:ph type="body" sz="quarter" idx="17" hasCustomPrompt="1"/>
          </p:nvPr>
        </p:nvSpPr>
        <p:spPr>
          <a:xfrm>
            <a:off x="4330820" y="4201251"/>
            <a:ext cx="3667286" cy="2167799"/>
          </a:xfrm>
        </p:spPr>
        <p:txBody>
          <a:bodyPr>
            <a:noAutofit/>
          </a:bodyPr>
          <a:lstStyle>
            <a:lvl2pPr marL="182563" indent="-174625">
              <a:spcBef>
                <a:spcPts val="200"/>
              </a:spcBef>
              <a:tabLst/>
              <a:defRPr sz="1400"/>
            </a:lvl2pPr>
          </a:lstStyle>
          <a:p>
            <a:pPr lvl="1"/>
            <a:r>
              <a:rPr lang="en-GB" dirty="0"/>
              <a:t>Bulleted text</a:t>
            </a:r>
          </a:p>
        </p:txBody>
      </p:sp>
      <p:sp>
        <p:nvSpPr>
          <p:cNvPr id="12" name="Slide Number Placeholder 6">
            <a:extLst>
              <a:ext uri="{FF2B5EF4-FFF2-40B4-BE49-F238E27FC236}">
                <a16:creationId xmlns:a16="http://schemas.microsoft.com/office/drawing/2014/main" id="{886CC9D5-F86F-864D-93EA-A53B59085D1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pic>
        <p:nvPicPr>
          <p:cNvPr id="17" name="Picture 16" descr="Logo, company name&#10;&#10;Description automatically generated">
            <a:extLst>
              <a:ext uri="{FF2B5EF4-FFF2-40B4-BE49-F238E27FC236}">
                <a16:creationId xmlns:a16="http://schemas.microsoft.com/office/drawing/2014/main" id="{2CC8F53D-4AA5-419A-82D5-6C3A3705584E}"/>
              </a:ext>
            </a:extLst>
          </p:cNvPr>
          <p:cNvPicPr>
            <a:picLocks noChangeAspect="1"/>
          </p:cNvPicPr>
          <p:nvPr userDrawn="1"/>
        </p:nvPicPr>
        <p:blipFill>
          <a:blip r:embed="rId3"/>
          <a:stretch>
            <a:fillRect/>
          </a:stretch>
        </p:blipFill>
        <p:spPr>
          <a:xfrm>
            <a:off x="10878149" y="285149"/>
            <a:ext cx="1007305" cy="708844"/>
          </a:xfrm>
          <a:prstGeom prst="rect">
            <a:avLst/>
          </a:prstGeom>
        </p:spPr>
      </p:pic>
    </p:spTree>
    <p:extLst>
      <p:ext uri="{BB962C8B-B14F-4D97-AF65-F5344CB8AC3E}">
        <p14:creationId xmlns:p14="http://schemas.microsoft.com/office/powerpoint/2010/main" val="349606663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_Tex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765BFE0-C229-436B-B9F5-5307031C9F17}"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8" y="432150"/>
            <a:ext cx="11295064" cy="454332"/>
          </a:xfrm>
        </p:spPr>
        <p:txBody>
          <a:bodyPr>
            <a:noAutofit/>
          </a:bodyPr>
          <a:lstStyle>
            <a:lvl1pPr>
              <a:defRPr sz="2309">
                <a:solidFill>
                  <a:schemeClr val="accent4"/>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7" y="980139"/>
            <a:ext cx="11295064" cy="269927"/>
          </a:xfrm>
        </p:spPr>
        <p:txBody>
          <a:bodyPr>
            <a:noAutofit/>
          </a:bodyPr>
          <a:lstStyle>
            <a:lvl1pPr>
              <a:defRPr sz="1026">
                <a:solidFill>
                  <a:schemeClr val="accent5"/>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794172" y="1679188"/>
            <a:ext cx="3257142" cy="4099039"/>
          </a:xfrm>
        </p:spPr>
        <p:txBody>
          <a:bodyPr>
            <a:noAutofit/>
          </a:bodyPr>
          <a:lstStyle>
            <a:lvl1pPr algn="just">
              <a:lnSpc>
                <a:spcPct val="114000"/>
              </a:lnSpc>
              <a:spcBef>
                <a:spcPts val="0"/>
              </a:spcBef>
              <a:defRPr sz="641"/>
            </a:lvl1pPr>
            <a:lvl2pPr>
              <a:defRPr sz="1154"/>
            </a:lvl2pPr>
            <a:lvl3pPr>
              <a:defRPr sz="1026"/>
            </a:lvl3pPr>
            <a:lvl4pPr>
              <a:defRPr sz="898"/>
            </a:lvl4pPr>
            <a:lvl5pPr>
              <a:defRPr sz="898"/>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E0AE3BBB-83C9-7444-A9D9-098988A72F0F}"/>
              </a:ext>
            </a:extLst>
          </p:cNvPr>
          <p:cNvSpPr>
            <a:spLocks noGrp="1"/>
          </p:cNvSpPr>
          <p:nvPr>
            <p:ph type="sldNum" sz="quarter" idx="4"/>
          </p:nvPr>
        </p:nvSpPr>
        <p:spPr>
          <a:xfrm>
            <a:off x="11750805" y="6451379"/>
            <a:ext cx="134652" cy="138499"/>
          </a:xfrm>
          <a:prstGeom prst="rect">
            <a:avLst/>
          </a:prstGeom>
        </p:spPr>
        <p:txBody>
          <a:bodyPr vert="horz" wrap="none" lIns="0" tIns="0" rIns="0" bIns="0" rtlCol="0" anchor="ctr">
            <a:noAutofit/>
          </a:bodyPr>
          <a:lstStyle>
            <a:lvl1pPr algn="ctr">
              <a:defRPr sz="577">
                <a:solidFill>
                  <a:schemeClr val="bg1"/>
                </a:solidFill>
              </a:defRPr>
            </a:lvl1pPr>
          </a:lstStyle>
          <a:p>
            <a:fld id="{B48947D2-3440-F445-B42F-D8A3DD5A68BB}" type="slidenum">
              <a:rPr lang="en-US" smtClean="0"/>
              <a:pPr/>
              <a:t>‹#›</a:t>
            </a:fld>
            <a:endParaRPr lang="en-US" dirty="0"/>
          </a:p>
        </p:txBody>
      </p:sp>
      <p:cxnSp>
        <p:nvCxnSpPr>
          <p:cNvPr id="18" name="Straight Connector 17">
            <a:extLst>
              <a:ext uri="{FF2B5EF4-FFF2-40B4-BE49-F238E27FC236}">
                <a16:creationId xmlns:a16="http://schemas.microsoft.com/office/drawing/2014/main" id="{860A4D67-3B90-463E-9037-CC6A96A7D790}"/>
              </a:ext>
            </a:extLst>
          </p:cNvPr>
          <p:cNvCxnSpPr>
            <a:cxnSpLocks/>
          </p:cNvCxnSpPr>
          <p:nvPr userDrawn="1"/>
        </p:nvCxnSpPr>
        <p:spPr>
          <a:xfrm>
            <a:off x="511179" y="6207347"/>
            <a:ext cx="11169650"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9" name="Text Placeholder 12">
            <a:extLst>
              <a:ext uri="{FF2B5EF4-FFF2-40B4-BE49-F238E27FC236}">
                <a16:creationId xmlns:a16="http://schemas.microsoft.com/office/drawing/2014/main" id="{19AB124F-4D68-4DB4-B4DA-C9BE95BB443A}"/>
              </a:ext>
            </a:extLst>
          </p:cNvPr>
          <p:cNvSpPr>
            <a:spLocks noGrp="1"/>
          </p:cNvSpPr>
          <p:nvPr>
            <p:ph type="body" sz="quarter" idx="15"/>
          </p:nvPr>
        </p:nvSpPr>
        <p:spPr>
          <a:xfrm>
            <a:off x="4444422" y="1679188"/>
            <a:ext cx="3257142" cy="4099039"/>
          </a:xfrm>
        </p:spPr>
        <p:txBody>
          <a:bodyPr>
            <a:noAutofit/>
          </a:bodyPr>
          <a:lstStyle>
            <a:lvl1pPr algn="just">
              <a:lnSpc>
                <a:spcPct val="114000"/>
              </a:lnSpc>
              <a:spcBef>
                <a:spcPts val="0"/>
              </a:spcBef>
              <a:defRPr sz="641"/>
            </a:lvl1pPr>
            <a:lvl2pPr>
              <a:defRPr sz="1154"/>
            </a:lvl2pPr>
            <a:lvl3pPr>
              <a:defRPr sz="1026"/>
            </a:lvl3pPr>
            <a:lvl4pPr>
              <a:defRPr sz="898"/>
            </a:lvl4pPr>
            <a:lvl5pPr>
              <a:defRPr sz="898"/>
            </a:lvl5pPr>
          </a:lstStyle>
          <a:p>
            <a:pPr lvl="0"/>
            <a:r>
              <a:rPr lang="en-GB" dirty="0"/>
              <a:t>Click to edit Master text styles</a:t>
            </a:r>
          </a:p>
        </p:txBody>
      </p:sp>
      <p:sp>
        <p:nvSpPr>
          <p:cNvPr id="20" name="Text Placeholder 12">
            <a:extLst>
              <a:ext uri="{FF2B5EF4-FFF2-40B4-BE49-F238E27FC236}">
                <a16:creationId xmlns:a16="http://schemas.microsoft.com/office/drawing/2014/main" id="{07D7E187-0F00-45E8-BC53-848251F455D8}"/>
              </a:ext>
            </a:extLst>
          </p:cNvPr>
          <p:cNvSpPr>
            <a:spLocks noGrp="1"/>
          </p:cNvSpPr>
          <p:nvPr>
            <p:ph type="body" sz="quarter" idx="16"/>
          </p:nvPr>
        </p:nvSpPr>
        <p:spPr>
          <a:xfrm>
            <a:off x="8094673" y="1679188"/>
            <a:ext cx="3257142" cy="4099039"/>
          </a:xfrm>
        </p:spPr>
        <p:txBody>
          <a:bodyPr>
            <a:noAutofit/>
          </a:bodyPr>
          <a:lstStyle>
            <a:lvl1pPr algn="just">
              <a:lnSpc>
                <a:spcPct val="114000"/>
              </a:lnSpc>
              <a:spcBef>
                <a:spcPts val="0"/>
              </a:spcBef>
              <a:defRPr sz="641"/>
            </a:lvl1pPr>
            <a:lvl2pPr>
              <a:defRPr sz="1154"/>
            </a:lvl2pPr>
            <a:lvl3pPr>
              <a:defRPr sz="1026"/>
            </a:lvl3pPr>
            <a:lvl4pPr>
              <a:defRPr sz="898"/>
            </a:lvl4pPr>
            <a:lvl5pPr>
              <a:defRPr sz="898"/>
            </a:lvl5pPr>
          </a:lstStyle>
          <a:p>
            <a:pPr lvl="0"/>
            <a:r>
              <a:rPr lang="en-GB" dirty="0"/>
              <a:t>Click to edit Master text styles</a:t>
            </a:r>
          </a:p>
        </p:txBody>
      </p:sp>
      <p:sp>
        <p:nvSpPr>
          <p:cNvPr id="26" name="Text Placeholder 25">
            <a:extLst>
              <a:ext uri="{FF2B5EF4-FFF2-40B4-BE49-F238E27FC236}">
                <a16:creationId xmlns:a16="http://schemas.microsoft.com/office/drawing/2014/main" id="{A16D47E8-B1F6-4920-ABA3-7438DDC4824C}"/>
              </a:ext>
            </a:extLst>
          </p:cNvPr>
          <p:cNvSpPr>
            <a:spLocks noGrp="1"/>
          </p:cNvSpPr>
          <p:nvPr>
            <p:ph type="body" sz="quarter" idx="17"/>
          </p:nvPr>
        </p:nvSpPr>
        <p:spPr>
          <a:xfrm>
            <a:off x="794172" y="1465568"/>
            <a:ext cx="3257564" cy="172157"/>
          </a:xfrm>
        </p:spPr>
        <p:txBody>
          <a:bodyPr/>
          <a:lstStyle>
            <a:lvl1pPr>
              <a:defRPr b="1">
                <a:solidFill>
                  <a:schemeClr val="accent4"/>
                </a:solidFill>
              </a:defRPr>
            </a:lvl1pPr>
          </a:lstStyle>
          <a:p>
            <a:pPr lvl="0"/>
            <a:r>
              <a:rPr lang="en-US" dirty="0"/>
              <a:t>Click to edit Master text styles</a:t>
            </a:r>
          </a:p>
        </p:txBody>
      </p:sp>
      <p:sp>
        <p:nvSpPr>
          <p:cNvPr id="29" name="Text Placeholder 25">
            <a:extLst>
              <a:ext uri="{FF2B5EF4-FFF2-40B4-BE49-F238E27FC236}">
                <a16:creationId xmlns:a16="http://schemas.microsoft.com/office/drawing/2014/main" id="{11ABDC03-14D2-4A5F-81C9-AFD30F2CA9E9}"/>
              </a:ext>
            </a:extLst>
          </p:cNvPr>
          <p:cNvSpPr>
            <a:spLocks noGrp="1"/>
          </p:cNvSpPr>
          <p:nvPr>
            <p:ph type="body" sz="quarter" idx="20"/>
          </p:nvPr>
        </p:nvSpPr>
        <p:spPr>
          <a:xfrm>
            <a:off x="4444001" y="1465567"/>
            <a:ext cx="3257564" cy="172157"/>
          </a:xfrm>
        </p:spPr>
        <p:txBody>
          <a:bodyPr/>
          <a:lstStyle>
            <a:lvl1pPr>
              <a:defRPr b="1">
                <a:solidFill>
                  <a:schemeClr val="accent4"/>
                </a:solidFill>
              </a:defRPr>
            </a:lvl1pPr>
          </a:lstStyle>
          <a:p>
            <a:pPr lvl="0"/>
            <a:r>
              <a:rPr lang="en-US" dirty="0"/>
              <a:t>Click to edit Master text styles</a:t>
            </a:r>
          </a:p>
        </p:txBody>
      </p:sp>
      <p:sp>
        <p:nvSpPr>
          <p:cNvPr id="30" name="Text Placeholder 25">
            <a:extLst>
              <a:ext uri="{FF2B5EF4-FFF2-40B4-BE49-F238E27FC236}">
                <a16:creationId xmlns:a16="http://schemas.microsoft.com/office/drawing/2014/main" id="{22B378F1-ED68-4E74-942C-52B33D5465A1}"/>
              </a:ext>
            </a:extLst>
          </p:cNvPr>
          <p:cNvSpPr>
            <a:spLocks noGrp="1"/>
          </p:cNvSpPr>
          <p:nvPr>
            <p:ph type="body" sz="quarter" idx="21"/>
          </p:nvPr>
        </p:nvSpPr>
        <p:spPr>
          <a:xfrm>
            <a:off x="8094673" y="1465568"/>
            <a:ext cx="3257564" cy="172157"/>
          </a:xfrm>
        </p:spPr>
        <p:txBody>
          <a:bodyPr/>
          <a:lstStyle>
            <a:lvl1pPr>
              <a:defRPr b="1">
                <a:solidFill>
                  <a:schemeClr val="accent4"/>
                </a:solidFill>
              </a:defRPr>
            </a:lvl1pPr>
          </a:lstStyle>
          <a:p>
            <a:pPr lvl="0"/>
            <a:r>
              <a:rPr lang="en-US" dirty="0"/>
              <a:t>Click to edit Master text styles</a:t>
            </a:r>
          </a:p>
        </p:txBody>
      </p:sp>
      <p:pic>
        <p:nvPicPr>
          <p:cNvPr id="16" name="Picture 15" descr="Logo, company name&#10;&#10;Description automatically generated">
            <a:extLst>
              <a:ext uri="{FF2B5EF4-FFF2-40B4-BE49-F238E27FC236}">
                <a16:creationId xmlns:a16="http://schemas.microsoft.com/office/drawing/2014/main" id="{E24253E9-BBDA-4EE1-B3F0-55EEFECAC97A}"/>
              </a:ext>
            </a:extLst>
          </p:cNvPr>
          <p:cNvPicPr>
            <a:picLocks noChangeAspect="1"/>
          </p:cNvPicPr>
          <p:nvPr userDrawn="1"/>
        </p:nvPicPr>
        <p:blipFill>
          <a:blip r:embed="rId2"/>
          <a:stretch>
            <a:fillRect/>
          </a:stretch>
        </p:blipFill>
        <p:spPr>
          <a:xfrm>
            <a:off x="10584868" y="6253710"/>
            <a:ext cx="767369" cy="540000"/>
          </a:xfrm>
          <a:prstGeom prst="rect">
            <a:avLst/>
          </a:prstGeom>
        </p:spPr>
      </p:pic>
    </p:spTree>
    <p:extLst>
      <p:ext uri="{BB962C8B-B14F-4D97-AF65-F5344CB8AC3E}">
        <p14:creationId xmlns:p14="http://schemas.microsoft.com/office/powerpoint/2010/main" val="10234557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_Photo Slide">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192165-86E6-4730-AA40-7EE0131CCA2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4511"/>
          <a:stretch/>
        </p:blipFill>
        <p:spPr bwMode="auto">
          <a:xfrm flipH="1">
            <a:off x="5766000" y="0"/>
            <a:ext cx="6426000" cy="6858000"/>
          </a:xfrm>
          <a:prstGeom prst="rect">
            <a:avLst/>
          </a:prstGeom>
          <a:ln>
            <a:noFill/>
          </a:ln>
          <a:extLst>
            <a:ext uri="{53640926-AAD7-44D8-BBD7-CCE9431645EC}">
              <a14:shadowObscured xmlns:a14="http://schemas.microsoft.com/office/drawing/2010/main"/>
            </a:ext>
          </a:extLst>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D4A89307-986E-4E2F-9FCB-9EB52A7C51EB}"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tx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1"/>
                </a:solidFill>
              </a:defRPr>
            </a:lvl1pPr>
          </a:lstStyle>
          <a:p>
            <a:pPr lvl="0"/>
            <a:r>
              <a:rPr lang="en-GB" dirty="0"/>
              <a:t>Subtitle Goes Here</a:t>
            </a:r>
          </a:p>
        </p:txBody>
      </p:sp>
      <p:sp>
        <p:nvSpPr>
          <p:cNvPr id="10" name="Slide Number Placeholder 6">
            <a:extLst>
              <a:ext uri="{FF2B5EF4-FFF2-40B4-BE49-F238E27FC236}">
                <a16:creationId xmlns:a16="http://schemas.microsoft.com/office/drawing/2014/main" id="{E0AE3BBB-83C9-7444-A9D9-098988A72F0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
        <p:nvSpPr>
          <p:cNvPr id="21" name="Picture Placeholder 20">
            <a:extLst>
              <a:ext uri="{FF2B5EF4-FFF2-40B4-BE49-F238E27FC236}">
                <a16:creationId xmlns:a16="http://schemas.microsoft.com/office/drawing/2014/main" id="{6411CF3C-D599-4474-92E4-8F9B20F9691C}"/>
              </a:ext>
            </a:extLst>
          </p:cNvPr>
          <p:cNvSpPr>
            <a:spLocks noGrp="1"/>
          </p:cNvSpPr>
          <p:nvPr>
            <p:ph type="pic" sz="quarter" idx="14"/>
          </p:nvPr>
        </p:nvSpPr>
        <p:spPr>
          <a:xfrm>
            <a:off x="1324905" y="1454502"/>
            <a:ext cx="4388400" cy="2296800"/>
          </a:xfrm>
        </p:spPr>
        <p:txBody>
          <a:bodyPr/>
          <a:lstStyle/>
          <a:p>
            <a:endParaRPr lang="en-AU"/>
          </a:p>
        </p:txBody>
      </p:sp>
      <p:sp>
        <p:nvSpPr>
          <p:cNvPr id="29" name="Picture Placeholder 20">
            <a:extLst>
              <a:ext uri="{FF2B5EF4-FFF2-40B4-BE49-F238E27FC236}">
                <a16:creationId xmlns:a16="http://schemas.microsoft.com/office/drawing/2014/main" id="{354C7FE2-268C-41A3-8A8B-5B2F9DC554F9}"/>
              </a:ext>
            </a:extLst>
          </p:cNvPr>
          <p:cNvSpPr>
            <a:spLocks noGrp="1"/>
          </p:cNvSpPr>
          <p:nvPr>
            <p:ph type="pic" sz="quarter" idx="20"/>
          </p:nvPr>
        </p:nvSpPr>
        <p:spPr>
          <a:xfrm>
            <a:off x="1324905" y="3927055"/>
            <a:ext cx="4388400" cy="2296800"/>
          </a:xfrm>
        </p:spPr>
        <p:txBody>
          <a:bodyPr/>
          <a:lstStyle/>
          <a:p>
            <a:endParaRPr lang="en-AU"/>
          </a:p>
        </p:txBody>
      </p:sp>
      <p:sp>
        <p:nvSpPr>
          <p:cNvPr id="30" name="Picture Placeholder 20">
            <a:extLst>
              <a:ext uri="{FF2B5EF4-FFF2-40B4-BE49-F238E27FC236}">
                <a16:creationId xmlns:a16="http://schemas.microsoft.com/office/drawing/2014/main" id="{7070481E-8325-4B17-80EF-E5DB9AC1F8F2}"/>
              </a:ext>
            </a:extLst>
          </p:cNvPr>
          <p:cNvSpPr>
            <a:spLocks noGrp="1"/>
          </p:cNvSpPr>
          <p:nvPr>
            <p:ph type="pic" sz="quarter" idx="21"/>
          </p:nvPr>
        </p:nvSpPr>
        <p:spPr>
          <a:xfrm>
            <a:off x="6478695" y="1454502"/>
            <a:ext cx="4388400" cy="2296800"/>
          </a:xfrm>
        </p:spPr>
        <p:txBody>
          <a:bodyPr/>
          <a:lstStyle/>
          <a:p>
            <a:endParaRPr lang="en-AU"/>
          </a:p>
        </p:txBody>
      </p:sp>
      <p:sp>
        <p:nvSpPr>
          <p:cNvPr id="31" name="Picture Placeholder 20">
            <a:extLst>
              <a:ext uri="{FF2B5EF4-FFF2-40B4-BE49-F238E27FC236}">
                <a16:creationId xmlns:a16="http://schemas.microsoft.com/office/drawing/2014/main" id="{27FCB33A-09DE-4908-9FFF-150F81C1633D}"/>
              </a:ext>
            </a:extLst>
          </p:cNvPr>
          <p:cNvSpPr>
            <a:spLocks noGrp="1"/>
          </p:cNvSpPr>
          <p:nvPr>
            <p:ph type="pic" sz="quarter" idx="22"/>
          </p:nvPr>
        </p:nvSpPr>
        <p:spPr>
          <a:xfrm>
            <a:off x="6478695" y="3927055"/>
            <a:ext cx="4388400" cy="2296800"/>
          </a:xfrm>
        </p:spPr>
        <p:txBody>
          <a:bodyPr/>
          <a:lstStyle/>
          <a:p>
            <a:endParaRPr lang="en-AU"/>
          </a:p>
        </p:txBody>
      </p:sp>
      <p:sp>
        <p:nvSpPr>
          <p:cNvPr id="14" name="Rectangle 13">
            <a:extLst>
              <a:ext uri="{FF2B5EF4-FFF2-40B4-BE49-F238E27FC236}">
                <a16:creationId xmlns:a16="http://schemas.microsoft.com/office/drawing/2014/main" id="{949DA2F4-B34B-477C-A48E-E6D038A7E819}"/>
              </a:ext>
            </a:extLst>
          </p:cNvPr>
          <p:cNvSpPr/>
          <p:nvPr userDrawn="1"/>
        </p:nvSpPr>
        <p:spPr>
          <a:xfrm>
            <a:off x="3702"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7" name="Picture 16" descr="Logo, company name&#10;&#10;Description automatically generated">
            <a:extLst>
              <a:ext uri="{FF2B5EF4-FFF2-40B4-BE49-F238E27FC236}">
                <a16:creationId xmlns:a16="http://schemas.microsoft.com/office/drawing/2014/main" id="{AF3E3FDB-C101-4408-9907-7B0BF8D0D48E}"/>
              </a:ext>
            </a:extLst>
          </p:cNvPr>
          <p:cNvPicPr>
            <a:picLocks noChangeAspect="1"/>
          </p:cNvPicPr>
          <p:nvPr userDrawn="1"/>
        </p:nvPicPr>
        <p:blipFill>
          <a:blip r:embed="rId3"/>
          <a:stretch>
            <a:fillRect/>
          </a:stretch>
        </p:blipFill>
        <p:spPr>
          <a:xfrm>
            <a:off x="10878149" y="285149"/>
            <a:ext cx="1007305" cy="708844"/>
          </a:xfrm>
          <a:prstGeom prst="rect">
            <a:avLst/>
          </a:prstGeom>
        </p:spPr>
      </p:pic>
    </p:spTree>
    <p:extLst>
      <p:ext uri="{BB962C8B-B14F-4D97-AF65-F5344CB8AC3E}">
        <p14:creationId xmlns:p14="http://schemas.microsoft.com/office/powerpoint/2010/main" val="53168934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38C8CE1-0429-7C4F-B88A-DC4825A0CAC4}"/>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75168BC6-9E76-41F3-89D2-1E6B19063389}"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4"/>
                </a:solidFill>
              </a:defRPr>
            </a:lvl1pPr>
          </a:lstStyle>
          <a:p>
            <a:r>
              <a:rPr lang="en-GB" dirty="0"/>
              <a:t>Title Goes Here</a:t>
            </a:r>
            <a:endParaRPr lang="en-US" dirty="0"/>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3401068"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0" name="Content Placeholder 9">
            <a:extLst>
              <a:ext uri="{FF2B5EF4-FFF2-40B4-BE49-F238E27FC236}">
                <a16:creationId xmlns:a16="http://schemas.microsoft.com/office/drawing/2014/main" id="{26A0DE12-EEE1-D749-9E38-84A2C4628ACA}"/>
              </a:ext>
            </a:extLst>
          </p:cNvPr>
          <p:cNvSpPr>
            <a:spLocks noGrp="1"/>
          </p:cNvSpPr>
          <p:nvPr>
            <p:ph sz="quarter" idx="15"/>
          </p:nvPr>
        </p:nvSpPr>
        <p:spPr>
          <a:xfrm>
            <a:off x="4363656" y="1632391"/>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7" name="Content Placeholder 9">
            <a:extLst>
              <a:ext uri="{FF2B5EF4-FFF2-40B4-BE49-F238E27FC236}">
                <a16:creationId xmlns:a16="http://schemas.microsoft.com/office/drawing/2014/main" id="{7B12B459-2655-AE42-AB77-A9542F371A3E}"/>
              </a:ext>
            </a:extLst>
          </p:cNvPr>
          <p:cNvSpPr>
            <a:spLocks noGrp="1"/>
          </p:cNvSpPr>
          <p:nvPr>
            <p:ph sz="quarter" idx="16"/>
          </p:nvPr>
        </p:nvSpPr>
        <p:spPr>
          <a:xfrm>
            <a:off x="4363656" y="4005202"/>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Slide Number Placeholder 6">
            <a:extLst>
              <a:ext uri="{FF2B5EF4-FFF2-40B4-BE49-F238E27FC236}">
                <a16:creationId xmlns:a16="http://schemas.microsoft.com/office/drawing/2014/main" id="{1D4BA13C-CFFE-724C-B650-4F66CE00A9BA}"/>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pic>
        <p:nvPicPr>
          <p:cNvPr id="11" name="Picture 10" descr="Logo, company name&#10;&#10;Description automatically generated">
            <a:extLst>
              <a:ext uri="{FF2B5EF4-FFF2-40B4-BE49-F238E27FC236}">
                <a16:creationId xmlns:a16="http://schemas.microsoft.com/office/drawing/2014/main" id="{B9B6A842-5275-41F6-9396-700A3B6DA0C2}"/>
              </a:ext>
            </a:extLst>
          </p:cNvPr>
          <p:cNvPicPr>
            <a:picLocks noChangeAspect="1"/>
          </p:cNvPicPr>
          <p:nvPr userDrawn="1"/>
        </p:nvPicPr>
        <p:blipFill>
          <a:blip r:embed="rId2"/>
          <a:stretch>
            <a:fillRect/>
          </a:stretch>
        </p:blipFill>
        <p:spPr>
          <a:xfrm>
            <a:off x="10878149" y="285149"/>
            <a:ext cx="1007305" cy="708844"/>
          </a:xfrm>
          <a:prstGeom prst="rect">
            <a:avLst/>
          </a:prstGeom>
        </p:spPr>
      </p:pic>
    </p:spTree>
    <p:extLst>
      <p:ext uri="{BB962C8B-B14F-4D97-AF65-F5344CB8AC3E}">
        <p14:creationId xmlns:p14="http://schemas.microsoft.com/office/powerpoint/2010/main" val="14438966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C988FB1-72DF-6140-9FD5-D38CB17D815C}"/>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0BEE281F-0ED3-4F58-AEB1-595D821225B0}"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11295063" cy="482252"/>
          </a:xfrm>
        </p:spPr>
        <p:txBody>
          <a:bodyPr>
            <a:noAutofit/>
          </a:bodyPr>
          <a:lstStyle>
            <a:lvl1pPr>
              <a:defRPr sz="3600">
                <a:solidFill>
                  <a:schemeClr val="accent4"/>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11295063" cy="269927"/>
          </a:xfrm>
        </p:spPr>
        <p:txBody>
          <a:bodyPr>
            <a:noAutofit/>
          </a:bodyPr>
          <a:lstStyle>
            <a:lvl1pPr>
              <a:defRPr sz="1600">
                <a:solidFill>
                  <a:schemeClr val="accent5"/>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6" y="1632392"/>
            <a:ext cx="3678860"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3678859"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5"/>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3678860" cy="2479955"/>
          </a:xfrm>
        </p:spPr>
        <p:txBody>
          <a:bodyPr>
            <a:noAutofit/>
          </a:bodyPr>
          <a:lstStyle>
            <a:lvl2pPr marL="182563" indent="-174625">
              <a:spcBef>
                <a:spcPts val="200"/>
              </a:spcBef>
              <a:tabLst/>
              <a:defRPr sz="1400"/>
            </a:lvl2pPr>
          </a:lstStyle>
          <a:p>
            <a:pPr lvl="1"/>
            <a:r>
              <a:rPr lang="en-GB" dirty="0"/>
              <a:t>Bulleted text</a:t>
            </a:r>
          </a:p>
        </p:txBody>
      </p:sp>
      <p:sp>
        <p:nvSpPr>
          <p:cNvPr id="15" name="Content Placeholder 9">
            <a:extLst>
              <a:ext uri="{FF2B5EF4-FFF2-40B4-BE49-F238E27FC236}">
                <a16:creationId xmlns:a16="http://schemas.microsoft.com/office/drawing/2014/main" id="{02FFB58E-60B9-D34F-9501-E6858D71E312}"/>
              </a:ext>
            </a:extLst>
          </p:cNvPr>
          <p:cNvSpPr>
            <a:spLocks noGrp="1"/>
          </p:cNvSpPr>
          <p:nvPr>
            <p:ph sz="quarter" idx="17"/>
          </p:nvPr>
        </p:nvSpPr>
        <p:spPr>
          <a:xfrm>
            <a:off x="4363656" y="1632390"/>
            <a:ext cx="7442582"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Slide Number Placeholder 6">
            <a:extLst>
              <a:ext uri="{FF2B5EF4-FFF2-40B4-BE49-F238E27FC236}">
                <a16:creationId xmlns:a16="http://schemas.microsoft.com/office/drawing/2014/main" id="{E3C68D9F-570F-3547-8BFC-DB63D9E3EEFB}"/>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pic>
        <p:nvPicPr>
          <p:cNvPr id="17" name="Picture 16" descr="Logo, company name&#10;&#10;Description automatically generated">
            <a:extLst>
              <a:ext uri="{FF2B5EF4-FFF2-40B4-BE49-F238E27FC236}">
                <a16:creationId xmlns:a16="http://schemas.microsoft.com/office/drawing/2014/main" id="{68FC66C0-D668-4132-8006-449917333EE5}"/>
              </a:ext>
            </a:extLst>
          </p:cNvPr>
          <p:cNvPicPr>
            <a:picLocks noChangeAspect="1"/>
          </p:cNvPicPr>
          <p:nvPr userDrawn="1"/>
        </p:nvPicPr>
        <p:blipFill>
          <a:blip r:embed="rId2"/>
          <a:stretch>
            <a:fillRect/>
          </a:stretch>
        </p:blipFill>
        <p:spPr>
          <a:xfrm>
            <a:off x="10878149" y="285149"/>
            <a:ext cx="1007305" cy="708844"/>
          </a:xfrm>
          <a:prstGeom prst="rect">
            <a:avLst/>
          </a:prstGeom>
        </p:spPr>
      </p:pic>
    </p:spTree>
    <p:extLst>
      <p:ext uri="{BB962C8B-B14F-4D97-AF65-F5344CB8AC3E}">
        <p14:creationId xmlns:p14="http://schemas.microsoft.com/office/powerpoint/2010/main" val="425120222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19A32D8-934E-9944-B897-46C3D7C7D8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3" name="Picture 12">
            <a:extLst>
              <a:ext uri="{FF2B5EF4-FFF2-40B4-BE49-F238E27FC236}">
                <a16:creationId xmlns:a16="http://schemas.microsoft.com/office/drawing/2014/main" id="{0B4E2917-9E71-AC4A-8D38-EB365367ECA0}"/>
              </a:ext>
            </a:extLst>
          </p:cNvPr>
          <p:cNvPicPr>
            <a:picLocks noChangeAspect="1"/>
          </p:cNvPicPr>
          <p:nvPr userDrawn="1"/>
        </p:nvPicPr>
        <p:blipFill>
          <a:blip r:embed="rId2"/>
          <a:stretch>
            <a:fillRect/>
          </a:stretch>
        </p:blipFill>
        <p:spPr>
          <a:xfrm flipH="1">
            <a:off x="7908040" y="798650"/>
            <a:ext cx="4283960" cy="6059350"/>
          </a:xfrm>
          <a:prstGeom prst="rect">
            <a:avLst/>
          </a:prstGeom>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lvl1pPr>
              <a:defRPr>
                <a:solidFill>
                  <a:schemeClr val="tx1"/>
                </a:solidFill>
              </a:defRPr>
            </a:lvl1pPr>
          </a:lstStyle>
          <a:p>
            <a:fld id="{78661C45-A03B-4014-8DDE-07059D34A778}"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lvl1pPr>
              <a:defRPr>
                <a:solidFill>
                  <a:schemeClr val="tx1"/>
                </a:solidFill>
              </a:defRPr>
            </a:lvl1pPr>
          </a:lstStyle>
          <a:p>
            <a:r>
              <a:rPr lang="en-US"/>
              <a:t>ctsav.com.au</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tx1"/>
                </a:solidFill>
              </a:defRPr>
            </a:lvl1pPr>
          </a:lstStyle>
          <a:p>
            <a:fld id="{B48947D2-3440-F445-B42F-D8A3DD5A68BB}" type="slidenum">
              <a:rPr lang="en-US" smtClean="0"/>
              <a:pPr/>
              <a:t>‹#›</a:t>
            </a:fld>
            <a:endParaRPr lang="en-US" dirty="0"/>
          </a:p>
        </p:txBody>
      </p:sp>
      <p:sp>
        <p:nvSpPr>
          <p:cNvPr id="5" name="Title 4">
            <a:extLst>
              <a:ext uri="{FF2B5EF4-FFF2-40B4-BE49-F238E27FC236}">
                <a16:creationId xmlns:a16="http://schemas.microsoft.com/office/drawing/2014/main" id="{08CCED5E-CBF8-214A-87C4-37FB0BD4AE02}"/>
              </a:ext>
            </a:extLst>
          </p:cNvPr>
          <p:cNvSpPr>
            <a:spLocks noGrp="1"/>
          </p:cNvSpPr>
          <p:nvPr>
            <p:ph type="title"/>
          </p:nvPr>
        </p:nvSpPr>
        <p:spPr/>
        <p:txBody>
          <a:bodyPr>
            <a:noAutofit/>
          </a:bodyPr>
          <a:lstStyle>
            <a:lvl1pPr>
              <a:defRPr sz="4000">
                <a:solidFill>
                  <a:schemeClr val="bg2"/>
                </a:solidFill>
              </a:defRPr>
            </a:lvl1pPr>
          </a:lstStyle>
          <a:p>
            <a:r>
              <a:rPr lang="en-GB" dirty="0"/>
              <a:t>Click to edit Master title style</a:t>
            </a:r>
            <a:endParaRPr lang="en-US" dirty="0"/>
          </a:p>
        </p:txBody>
      </p:sp>
      <p:sp>
        <p:nvSpPr>
          <p:cNvPr id="10" name="Text Placeholder 9">
            <a:extLst>
              <a:ext uri="{FF2B5EF4-FFF2-40B4-BE49-F238E27FC236}">
                <a16:creationId xmlns:a16="http://schemas.microsoft.com/office/drawing/2014/main" id="{B7586A27-9BBA-C045-8838-0FFC80D55DCF}"/>
              </a:ext>
            </a:extLst>
          </p:cNvPr>
          <p:cNvSpPr>
            <a:spLocks noGrp="1"/>
          </p:cNvSpPr>
          <p:nvPr>
            <p:ph type="body" sz="quarter" idx="12"/>
          </p:nvPr>
        </p:nvSpPr>
        <p:spPr>
          <a:xfrm>
            <a:off x="511176"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sp>
        <p:nvSpPr>
          <p:cNvPr id="11" name="Text Placeholder 9">
            <a:extLst>
              <a:ext uri="{FF2B5EF4-FFF2-40B4-BE49-F238E27FC236}">
                <a16:creationId xmlns:a16="http://schemas.microsoft.com/office/drawing/2014/main" id="{F968C05D-B72A-8145-A4AD-BC4E20FC1F9F}"/>
              </a:ext>
            </a:extLst>
          </p:cNvPr>
          <p:cNvSpPr>
            <a:spLocks noGrp="1"/>
          </p:cNvSpPr>
          <p:nvPr>
            <p:ph type="body" sz="quarter" idx="13"/>
          </p:nvPr>
        </p:nvSpPr>
        <p:spPr>
          <a:xfrm>
            <a:off x="3289100"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pic>
        <p:nvPicPr>
          <p:cNvPr id="17" name="Picture 16">
            <a:extLst>
              <a:ext uri="{FF2B5EF4-FFF2-40B4-BE49-F238E27FC236}">
                <a16:creationId xmlns:a16="http://schemas.microsoft.com/office/drawing/2014/main" id="{470AA0B9-D44E-C349-AA8C-7AE3861AB070}"/>
              </a:ext>
            </a:extLst>
          </p:cNvPr>
          <p:cNvPicPr>
            <a:picLocks noChangeAspect="1"/>
          </p:cNvPicPr>
          <p:nvPr userDrawn="1"/>
        </p:nvPicPr>
        <p:blipFill>
          <a:blip r:embed="rId3"/>
          <a:stretch>
            <a:fillRect/>
          </a:stretch>
        </p:blipFill>
        <p:spPr>
          <a:xfrm>
            <a:off x="10956714" y="5787343"/>
            <a:ext cx="856980" cy="605080"/>
          </a:xfrm>
          <a:prstGeom prst="rect">
            <a:avLst/>
          </a:prstGeom>
        </p:spPr>
      </p:pic>
    </p:spTree>
    <p:extLst>
      <p:ext uri="{BB962C8B-B14F-4D97-AF65-F5344CB8AC3E}">
        <p14:creationId xmlns:p14="http://schemas.microsoft.com/office/powerpoint/2010/main" val="192729411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E65302E-DD3F-5D4C-A513-D511A9A28AE6}"/>
              </a:ext>
            </a:extLst>
          </p:cNvPr>
          <p:cNvSpPr/>
          <p:nvPr userDrawn="1"/>
        </p:nvSpPr>
        <p:spPr>
          <a:xfrm>
            <a:off x="-1" y="0"/>
            <a:ext cx="12191999" cy="6855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89737456-2910-E84C-9A64-C8BDA4C585F6}"/>
              </a:ext>
            </a:extLst>
          </p:cNvPr>
          <p:cNvPicPr>
            <a:picLocks noChangeAspect="1"/>
          </p:cNvPicPr>
          <p:nvPr userDrawn="1"/>
        </p:nvPicPr>
        <p:blipFill>
          <a:blip r:embed="rId2"/>
          <a:stretch>
            <a:fillRect/>
          </a:stretch>
        </p:blipFill>
        <p:spPr>
          <a:xfrm>
            <a:off x="0" y="1016"/>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5" y="1076633"/>
            <a:ext cx="11166476" cy="1121080"/>
          </a:xfrm>
        </p:spPr>
        <p:txBody>
          <a:bodyPr anchor="b">
            <a:normAutofit/>
          </a:bodyPr>
          <a:lstStyle>
            <a:lvl1pPr>
              <a:defRPr sz="5000">
                <a:solidFill>
                  <a:schemeClr val="bg2"/>
                </a:solidFill>
              </a:defRPr>
            </a:lvl1pPr>
          </a:lstStyle>
          <a:p>
            <a:r>
              <a:rPr lang="en-GB" dirty="0"/>
              <a:t>Click to add Presentation Title</a:t>
            </a:r>
            <a:endParaRPr lang="en-US" dirty="0"/>
          </a:p>
        </p:txBody>
      </p:sp>
      <p:sp>
        <p:nvSpPr>
          <p:cNvPr id="18" name="Text Placeholder 17">
            <a:extLst>
              <a:ext uri="{FF2B5EF4-FFF2-40B4-BE49-F238E27FC236}">
                <a16:creationId xmlns:a16="http://schemas.microsoft.com/office/drawing/2014/main" id="{FBE02DFC-0009-DF4F-AAD6-1ADDD66850A5}"/>
              </a:ext>
            </a:extLst>
          </p:cNvPr>
          <p:cNvSpPr>
            <a:spLocks noGrp="1"/>
          </p:cNvSpPr>
          <p:nvPr>
            <p:ph type="body" sz="quarter" idx="10" hasCustomPrompt="1"/>
          </p:nvPr>
        </p:nvSpPr>
        <p:spPr>
          <a:xfrm>
            <a:off x="511174" y="2307771"/>
            <a:ext cx="11166476" cy="1036638"/>
          </a:xfrm>
        </p:spPr>
        <p:txBody>
          <a:bodyPr>
            <a:normAutofit/>
          </a:bodyPr>
          <a:lstStyle>
            <a:lvl1pPr>
              <a:defRPr sz="2000" cap="all" baseline="0">
                <a:solidFill>
                  <a:schemeClr val="bg2"/>
                </a:solidFill>
              </a:defRPr>
            </a:lvl1pPr>
          </a:lstStyle>
          <a:p>
            <a:pPr lvl="0"/>
            <a:r>
              <a:rPr lang="en-GB" dirty="0"/>
              <a:t>CLICK TO ADD SUBTITLE</a:t>
            </a:r>
          </a:p>
        </p:txBody>
      </p:sp>
      <p:pic>
        <p:nvPicPr>
          <p:cNvPr id="11" name="Picture 10">
            <a:extLst>
              <a:ext uri="{FF2B5EF4-FFF2-40B4-BE49-F238E27FC236}">
                <a16:creationId xmlns:a16="http://schemas.microsoft.com/office/drawing/2014/main" id="{E53F1821-5B57-8945-BB3E-DE6F49472608}"/>
              </a:ext>
            </a:extLst>
          </p:cNvPr>
          <p:cNvPicPr>
            <a:picLocks/>
          </p:cNvPicPr>
          <p:nvPr userDrawn="1"/>
        </p:nvPicPr>
        <p:blipFill>
          <a:blip r:embed="rId3"/>
          <a:stretch>
            <a:fillRect/>
          </a:stretch>
        </p:blipFill>
        <p:spPr>
          <a:xfrm>
            <a:off x="10809372" y="378727"/>
            <a:ext cx="1011600" cy="718296"/>
          </a:xfrm>
          <a:prstGeom prst="rect">
            <a:avLst/>
          </a:prstGeom>
        </p:spPr>
      </p:pic>
    </p:spTree>
    <p:extLst>
      <p:ext uri="{BB962C8B-B14F-4D97-AF65-F5344CB8AC3E}">
        <p14:creationId xmlns:p14="http://schemas.microsoft.com/office/powerpoint/2010/main" val="143524889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5FBB88C-ACCD-A74F-8032-A6DA8E0695C0}"/>
              </a:ext>
            </a:extLst>
          </p:cNvPr>
          <p:cNvPicPr>
            <a:picLocks noChangeAspect="1"/>
          </p:cNvPicPr>
          <p:nvPr userDrawn="1"/>
        </p:nvPicPr>
        <p:blipFill>
          <a:blip r:embed="rId2"/>
          <a:stretch>
            <a:fillRect/>
          </a:stretch>
        </p:blipFill>
        <p:spPr>
          <a:xfrm>
            <a:off x="0" y="2032"/>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4" y="413564"/>
            <a:ext cx="11295063" cy="1121080"/>
          </a:xfrm>
        </p:spPr>
        <p:txBody>
          <a:bodyPr anchor="t">
            <a:noAutofit/>
          </a:bodyPr>
          <a:lstStyle>
            <a:lvl1pPr>
              <a:defRPr sz="6600">
                <a:solidFill>
                  <a:schemeClr val="bg1"/>
                </a:solidFill>
              </a:defRPr>
            </a:lvl1pPr>
          </a:lstStyle>
          <a:p>
            <a:r>
              <a:rPr lang="en-GB" dirty="0"/>
              <a:t>Click to add text</a:t>
            </a:r>
            <a:endParaRPr lang="en-US" dirty="0"/>
          </a:p>
        </p:txBody>
      </p:sp>
      <p:sp>
        <p:nvSpPr>
          <p:cNvPr id="4" name="Date Placeholder 3">
            <a:extLst>
              <a:ext uri="{FF2B5EF4-FFF2-40B4-BE49-F238E27FC236}">
                <a16:creationId xmlns:a16="http://schemas.microsoft.com/office/drawing/2014/main" id="{E77C43DF-2DF5-984C-8C82-D520170FFCAA}"/>
              </a:ext>
            </a:extLst>
          </p:cNvPr>
          <p:cNvSpPr>
            <a:spLocks noGrp="1"/>
          </p:cNvSpPr>
          <p:nvPr>
            <p:ph type="dt" sz="half" idx="10"/>
          </p:nvPr>
        </p:nvSpPr>
        <p:spPr/>
        <p:txBody>
          <a:bodyPr>
            <a:noAutofit/>
          </a:bodyPr>
          <a:lstStyle>
            <a:lvl1pPr>
              <a:defRPr>
                <a:solidFill>
                  <a:schemeClr val="bg2"/>
                </a:solidFill>
              </a:defRPr>
            </a:lvl1pPr>
          </a:lstStyle>
          <a:p>
            <a:fld id="{998C7097-34BD-A34A-BE8C-2C9B544DEB12}" type="datetime4">
              <a:rPr lang="en-AU" smtClean="0"/>
              <a:pPr/>
              <a:t>15 November 2021</a:t>
            </a:fld>
            <a:endParaRPr lang="en-US" dirty="0"/>
          </a:p>
        </p:txBody>
      </p:sp>
      <p:sp>
        <p:nvSpPr>
          <p:cNvPr id="5" name="Footer Placeholder 4">
            <a:extLst>
              <a:ext uri="{FF2B5EF4-FFF2-40B4-BE49-F238E27FC236}">
                <a16:creationId xmlns:a16="http://schemas.microsoft.com/office/drawing/2014/main" id="{37A9D714-804D-2E41-B1CB-752B40693D74}"/>
              </a:ext>
            </a:extLst>
          </p:cNvPr>
          <p:cNvSpPr>
            <a:spLocks noGrp="1"/>
          </p:cNvSpPr>
          <p:nvPr>
            <p:ph type="ftr" sz="quarter" idx="11"/>
          </p:nvPr>
        </p:nvSpPr>
        <p:spPr/>
        <p:txBody>
          <a:bodyPr>
            <a:noAutofit/>
          </a:bodyPr>
          <a:lstStyle>
            <a:lvl1pPr>
              <a:defRPr>
                <a:solidFill>
                  <a:schemeClr val="bg2"/>
                </a:solidFill>
              </a:defRPr>
            </a:lvl1pPr>
          </a:lstStyle>
          <a:p>
            <a:r>
              <a:rPr lang="en-US"/>
              <a:t>CTS Presentation</a:t>
            </a:r>
            <a:endParaRPr lang="en-US" dirty="0"/>
          </a:p>
        </p:txBody>
      </p:sp>
      <p:sp>
        <p:nvSpPr>
          <p:cNvPr id="11" name="Slide Number Placeholder 6">
            <a:extLst>
              <a:ext uri="{FF2B5EF4-FFF2-40B4-BE49-F238E27FC236}">
                <a16:creationId xmlns:a16="http://schemas.microsoft.com/office/drawing/2014/main" id="{50AB747D-14EB-804D-B5AA-61F052F37A36}"/>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2"/>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928067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04FCBD8F-B8FD-4812-832E-DC9D2A20C25C}"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bg1">
                    <a:lumMod val="50000"/>
                    <a:lumOff val="50000"/>
                  </a:schemeClr>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US"/>
              <a:t>Click to edit Master text styles</a:t>
            </a:r>
          </a:p>
        </p:txBody>
      </p:sp>
      <p:sp>
        <p:nvSpPr>
          <p:cNvPr id="12" name="Text Placeholder 11">
            <a:extLst>
              <a:ext uri="{FF2B5EF4-FFF2-40B4-BE49-F238E27FC236}">
                <a16:creationId xmlns:a16="http://schemas.microsoft.com/office/drawing/2014/main" id="{FC9C9568-AD46-3048-B598-EA0F750AB7A7}"/>
              </a:ext>
            </a:extLst>
          </p:cNvPr>
          <p:cNvSpPr>
            <a:spLocks noGrp="1"/>
          </p:cNvSpPr>
          <p:nvPr>
            <p:ph type="body" sz="quarter" idx="15" hasCustomPrompt="1"/>
          </p:nvPr>
        </p:nvSpPr>
        <p:spPr>
          <a:xfrm>
            <a:off x="8218025" y="1632392"/>
            <a:ext cx="3588213" cy="4736657"/>
          </a:xfrm>
          <a:solidFill>
            <a:schemeClr val="bg2">
              <a:lumMod val="95000"/>
            </a:schemeClr>
          </a:solidFill>
        </p:spPr>
        <p:txBody>
          <a:bodyPr lIns="108000" tIns="251999" rIns="108000" bIns="108000">
            <a:noAutofit/>
          </a:bodyPr>
          <a:lstStyle>
            <a:lvl1pPr>
              <a:defRPr sz="2800"/>
            </a:lvl1pPr>
          </a:lstStyle>
          <a:p>
            <a:pPr lvl="0"/>
            <a:r>
              <a:rPr lang="en-GB" dirty="0"/>
              <a:t>“Click to add Quote”</a:t>
            </a:r>
            <a:endParaRPr lang="en-US" dirty="0"/>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032928"/>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US"/>
              <a:t>Click to edit Master text styles</a:t>
            </a:r>
          </a:p>
        </p:txBody>
      </p:sp>
      <p:sp>
        <p:nvSpPr>
          <p:cNvPr id="17" name="Slide Number Placeholder 6">
            <a:extLst>
              <a:ext uri="{FF2B5EF4-FFF2-40B4-BE49-F238E27FC236}">
                <a16:creationId xmlns:a16="http://schemas.microsoft.com/office/drawing/2014/main" id="{2F3178BE-3340-9A44-82B5-A7EF1388FC26}"/>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pic>
        <p:nvPicPr>
          <p:cNvPr id="10" name="Picture 9" descr="Logo, company name&#10;&#10;Description automatically generated">
            <a:extLst>
              <a:ext uri="{FF2B5EF4-FFF2-40B4-BE49-F238E27FC236}">
                <a16:creationId xmlns:a16="http://schemas.microsoft.com/office/drawing/2014/main" id="{76EC3E41-2905-4097-9D2E-A2FA2A3F6C6D}"/>
              </a:ext>
            </a:extLst>
          </p:cNvPr>
          <p:cNvPicPr>
            <a:picLocks noChangeAspect="1"/>
          </p:cNvPicPr>
          <p:nvPr userDrawn="1"/>
        </p:nvPicPr>
        <p:blipFill>
          <a:blip r:embed="rId2"/>
          <a:stretch>
            <a:fillRect/>
          </a:stretch>
        </p:blipFill>
        <p:spPr>
          <a:xfrm>
            <a:off x="10878149" y="268126"/>
            <a:ext cx="1007305" cy="684704"/>
          </a:xfrm>
          <a:prstGeom prst="rect">
            <a:avLst/>
          </a:prstGeom>
        </p:spPr>
      </p:pic>
      <p:sp>
        <p:nvSpPr>
          <p:cNvPr id="14" name="Rectangle 13">
            <a:extLst>
              <a:ext uri="{FF2B5EF4-FFF2-40B4-BE49-F238E27FC236}">
                <a16:creationId xmlns:a16="http://schemas.microsoft.com/office/drawing/2014/main" id="{7954721D-8E42-4482-AC6D-CDCCDF9C0EC3}"/>
              </a:ext>
            </a:extLst>
          </p:cNvPr>
          <p:cNvSpPr/>
          <p:nvPr userDrawn="1"/>
        </p:nvSpPr>
        <p:spPr>
          <a:xfrm rot="10800000">
            <a:off x="-1" y="6825525"/>
            <a:ext cx="12192000" cy="151200"/>
          </a:xfrm>
          <a:prstGeom prst="rect">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AU" sz="2439"/>
          </a:p>
        </p:txBody>
      </p:sp>
    </p:spTree>
    <p:extLst>
      <p:ext uri="{BB962C8B-B14F-4D97-AF65-F5344CB8AC3E}">
        <p14:creationId xmlns:p14="http://schemas.microsoft.com/office/powerpoint/2010/main" val="76954841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DD06446A-5AF7-8D4A-804A-CA5ECF2F19B6}"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Agenda Title Goes Here</a:t>
            </a:r>
            <a:endParaRPr lang="en-US" dirty="0"/>
          </a:p>
        </p:txBody>
      </p:sp>
      <p:sp>
        <p:nvSpPr>
          <p:cNvPr id="12" name="Text Placeholder 11">
            <a:extLst>
              <a:ext uri="{FF2B5EF4-FFF2-40B4-BE49-F238E27FC236}">
                <a16:creationId xmlns:a16="http://schemas.microsoft.com/office/drawing/2014/main" id="{ADD54EBE-0B94-574C-98CD-CDB428B0FE03}"/>
              </a:ext>
            </a:extLst>
          </p:cNvPr>
          <p:cNvSpPr>
            <a:spLocks noGrp="1"/>
          </p:cNvSpPr>
          <p:nvPr>
            <p:ph type="body" sz="quarter" idx="12" hasCustomPrompt="1"/>
          </p:nvPr>
        </p:nvSpPr>
        <p:spPr>
          <a:xfrm>
            <a:off x="511175" y="1634833"/>
            <a:ext cx="11295063" cy="4734217"/>
          </a:xfrm>
        </p:spPr>
        <p:txBody>
          <a:bodyPr>
            <a:noAutofit/>
          </a:bodyPr>
          <a:lstStyle>
            <a:lvl1pPr marL="0" indent="0">
              <a:spcBef>
                <a:spcPts val="400"/>
              </a:spcBef>
              <a:buNone/>
              <a:tabLst>
                <a:tab pos="965200" algn="l"/>
              </a:tabLst>
              <a:defRPr sz="3500"/>
            </a:lvl1pPr>
          </a:lstStyle>
          <a:p>
            <a:pPr lvl="0"/>
            <a:r>
              <a:rPr lang="en-GB" dirty="0"/>
              <a:t>01 	Lorem ipsum</a:t>
            </a:r>
          </a:p>
          <a:p>
            <a:pPr lvl="0"/>
            <a:r>
              <a:rPr lang="en-GB" dirty="0"/>
              <a:t>02	Lorem ipsum</a:t>
            </a:r>
          </a:p>
          <a:p>
            <a:pPr lvl="0"/>
            <a:r>
              <a:rPr lang="en-GB" dirty="0"/>
              <a:t>03 	Lorem ipsum</a:t>
            </a:r>
          </a:p>
          <a:p>
            <a:pPr lvl="0"/>
            <a:r>
              <a:rPr lang="en-GB" dirty="0"/>
              <a:t>04 	Lorem ipsum</a:t>
            </a:r>
            <a:endParaRPr lang="en-US" dirty="0"/>
          </a:p>
          <a:p>
            <a:pPr lvl="0"/>
            <a:r>
              <a:rPr lang="en-GB" dirty="0"/>
              <a:t>05 	Lorem ipsum</a:t>
            </a:r>
          </a:p>
          <a:p>
            <a:pPr lvl="0"/>
            <a:r>
              <a:rPr lang="en-GB" dirty="0"/>
              <a:t>06 	Lorem ipsum</a:t>
            </a:r>
            <a:endParaRPr lang="en-US" dirty="0"/>
          </a:p>
          <a:p>
            <a:pPr lvl="0"/>
            <a:endParaRPr lang="en-US" dirty="0"/>
          </a:p>
        </p:txBody>
      </p:sp>
    </p:spTree>
    <p:extLst>
      <p:ext uri="{BB962C8B-B14F-4D97-AF65-F5344CB8AC3E}">
        <p14:creationId xmlns:p14="http://schemas.microsoft.com/office/powerpoint/2010/main" val="335690009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E7036CE-5BCA-C848-B54E-531EA8E13C24}"/>
              </a:ext>
            </a:extLst>
          </p:cNvPr>
          <p:cNvSpPr>
            <a:spLocks noGrp="1"/>
          </p:cNvSpPr>
          <p:nvPr>
            <p:ph type="pic" sz="quarter" idx="12" hasCustomPrompt="1"/>
          </p:nvPr>
        </p:nvSpPr>
        <p:spPr>
          <a:xfrm>
            <a:off x="0" y="0"/>
            <a:ext cx="12192000"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DD06446A-5AF7-8D4A-804A-CA5ECF2F19B6}"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Click to Add Text</a:t>
            </a:r>
            <a:endParaRPr lang="en-US" dirty="0"/>
          </a:p>
        </p:txBody>
      </p:sp>
      <p:sp>
        <p:nvSpPr>
          <p:cNvPr id="11" name="Text Placeholder 10">
            <a:extLst>
              <a:ext uri="{FF2B5EF4-FFF2-40B4-BE49-F238E27FC236}">
                <a16:creationId xmlns:a16="http://schemas.microsoft.com/office/drawing/2014/main" id="{65EE74AC-3068-6B43-A5F9-2AE0AC0DD550}"/>
              </a:ext>
            </a:extLst>
          </p:cNvPr>
          <p:cNvSpPr>
            <a:spLocks noGrp="1"/>
          </p:cNvSpPr>
          <p:nvPr>
            <p:ph type="body" sz="quarter" idx="13"/>
          </p:nvPr>
        </p:nvSpPr>
        <p:spPr>
          <a:xfrm>
            <a:off x="511174" y="4877522"/>
            <a:ext cx="11295063" cy="1024514"/>
          </a:xfrm>
        </p:spPr>
        <p:txBody>
          <a:bodyPr>
            <a:noAutofit/>
          </a:bodyPr>
          <a:lstStyle>
            <a:lvl1pPr>
              <a:spcBef>
                <a:spcPts val="600"/>
              </a:spcBef>
              <a:defRPr sz="1600">
                <a:solidFill>
                  <a:schemeClr val="bg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spTree>
    <p:extLst>
      <p:ext uri="{BB962C8B-B14F-4D97-AF65-F5344CB8AC3E}">
        <p14:creationId xmlns:p14="http://schemas.microsoft.com/office/powerpoint/2010/main" val="200211426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mage on Righ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5449787" cy="482252"/>
          </a:xfrm>
        </p:spPr>
        <p:txBody>
          <a:bodyPr>
            <a:noAutofit/>
          </a:bodyPr>
          <a:lstStyle>
            <a:lvl1pPr>
              <a:defRPr sz="3600">
                <a:solidFill>
                  <a:schemeClr val="accent2"/>
                </a:solidFill>
              </a:defRPr>
            </a:lvl1pPr>
          </a:lstStyle>
          <a:p>
            <a:r>
              <a:rPr lang="en-GB" dirty="0"/>
              <a:t>Title Goes Here</a:t>
            </a:r>
            <a:endParaRPr lang="en-US" dirty="0"/>
          </a:p>
        </p:txBody>
      </p:sp>
      <p:sp>
        <p:nvSpPr>
          <p:cNvPr id="9" name="Picture Placeholder 4">
            <a:extLst>
              <a:ext uri="{FF2B5EF4-FFF2-40B4-BE49-F238E27FC236}">
                <a16:creationId xmlns:a16="http://schemas.microsoft.com/office/drawing/2014/main" id="{624EB81A-8C5D-204E-8D70-D3552702787E}"/>
              </a:ext>
            </a:extLst>
          </p:cNvPr>
          <p:cNvSpPr>
            <a:spLocks noGrp="1"/>
          </p:cNvSpPr>
          <p:nvPr>
            <p:ph type="pic" sz="quarter" idx="12" hasCustomPrompt="1"/>
          </p:nvPr>
        </p:nvSpPr>
        <p:spPr>
          <a:xfrm>
            <a:off x="6192456" y="0"/>
            <a:ext cx="5999544"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5449787" cy="269927"/>
          </a:xfrm>
        </p:spPr>
        <p:txBody>
          <a:bodyPr>
            <a:noAutofit/>
          </a:bodyPr>
          <a:lstStyle>
            <a:lvl1pPr>
              <a:defRPr sz="1600">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449785"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3"/>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5449786" cy="1435259"/>
          </a:xfrm>
        </p:spPr>
        <p:txBody>
          <a:bodyPr>
            <a:noAutofit/>
          </a:bodyPr>
          <a:lstStyle>
            <a:lvl2pPr marL="182563" indent="-174625">
              <a:spcBef>
                <a:spcPts val="200"/>
              </a:spcBef>
              <a:tabLst/>
              <a:defRPr sz="1400"/>
            </a:lvl2pPr>
          </a:lstStyle>
          <a:p>
            <a:pPr lvl="1"/>
            <a:r>
              <a:rPr lang="en-GB" dirty="0"/>
              <a:t>Bulleted text</a:t>
            </a:r>
          </a:p>
        </p:txBody>
      </p:sp>
      <p:sp>
        <p:nvSpPr>
          <p:cNvPr id="20" name="Text Placeholder 12">
            <a:extLst>
              <a:ext uri="{FF2B5EF4-FFF2-40B4-BE49-F238E27FC236}">
                <a16:creationId xmlns:a16="http://schemas.microsoft.com/office/drawing/2014/main" id="{9D2F89D1-125D-4045-870D-1375FB170471}"/>
              </a:ext>
            </a:extLst>
          </p:cNvPr>
          <p:cNvSpPr>
            <a:spLocks noGrp="1"/>
          </p:cNvSpPr>
          <p:nvPr>
            <p:ph type="body" sz="quarter" idx="17"/>
          </p:nvPr>
        </p:nvSpPr>
        <p:spPr>
          <a:xfrm>
            <a:off x="511175" y="5394164"/>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3"/>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21" name="Text Placeholder 18">
            <a:extLst>
              <a:ext uri="{FF2B5EF4-FFF2-40B4-BE49-F238E27FC236}">
                <a16:creationId xmlns:a16="http://schemas.microsoft.com/office/drawing/2014/main" id="{EFE528E0-E774-BE45-82D0-DC59AE7D4D13}"/>
              </a:ext>
            </a:extLst>
          </p:cNvPr>
          <p:cNvSpPr>
            <a:spLocks noGrp="1"/>
          </p:cNvSpPr>
          <p:nvPr>
            <p:ph type="body" sz="quarter" idx="18" hasCustomPrompt="1"/>
          </p:nvPr>
        </p:nvSpPr>
        <p:spPr>
          <a:xfrm>
            <a:off x="511175" y="5625297"/>
            <a:ext cx="5449786" cy="743753"/>
          </a:xfrm>
        </p:spPr>
        <p:txBody>
          <a:bodyPr>
            <a:noAutofit/>
          </a:bodyPr>
          <a:lstStyle>
            <a:lvl2pPr marL="182563" indent="-174625">
              <a:spcBef>
                <a:spcPts val="200"/>
              </a:spcBef>
              <a:tabLst/>
              <a:defRPr sz="1400"/>
            </a:lvl2pPr>
          </a:lstStyle>
          <a:p>
            <a:pPr lvl="1"/>
            <a:r>
              <a:rPr lang="en-GB" dirty="0"/>
              <a:t>Bulleted text</a:t>
            </a:r>
          </a:p>
        </p:txBody>
      </p:sp>
    </p:spTree>
    <p:extLst>
      <p:ext uri="{BB962C8B-B14F-4D97-AF65-F5344CB8AC3E}">
        <p14:creationId xmlns:p14="http://schemas.microsoft.com/office/powerpoint/2010/main" val="279809284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Text Placeholder 11">
            <a:extLst>
              <a:ext uri="{FF2B5EF4-FFF2-40B4-BE49-F238E27FC236}">
                <a16:creationId xmlns:a16="http://schemas.microsoft.com/office/drawing/2014/main" id="{FC9C9568-AD46-3048-B598-EA0F750AB7A7}"/>
              </a:ext>
            </a:extLst>
          </p:cNvPr>
          <p:cNvSpPr>
            <a:spLocks noGrp="1"/>
          </p:cNvSpPr>
          <p:nvPr>
            <p:ph type="body" sz="quarter" idx="15" hasCustomPrompt="1"/>
          </p:nvPr>
        </p:nvSpPr>
        <p:spPr>
          <a:xfrm>
            <a:off x="8218025" y="1632392"/>
            <a:ext cx="3588213" cy="4736657"/>
          </a:xfrm>
          <a:solidFill>
            <a:schemeClr val="accent2">
              <a:lumMod val="20000"/>
              <a:lumOff val="80000"/>
            </a:schemeClr>
          </a:solidFill>
        </p:spPr>
        <p:txBody>
          <a:bodyPr lIns="108000" tIns="251999" rIns="108000" bIns="108000">
            <a:noAutofit/>
          </a:bodyPr>
          <a:lstStyle>
            <a:lvl1pPr>
              <a:defRPr sz="2800">
                <a:solidFill>
                  <a:schemeClr val="accent3"/>
                </a:solidFill>
              </a:defRPr>
            </a:lvl1pPr>
          </a:lstStyle>
          <a:p>
            <a:pPr lvl="0"/>
            <a:r>
              <a:rPr lang="en-GB" dirty="0"/>
              <a:t>“Click to add Quote”</a:t>
            </a:r>
            <a:endParaRPr lang="en-US" dirty="0"/>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032928"/>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E0AE3BBB-83C9-7444-A9D9-098988A72F0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168309544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4680000" cy="1562221"/>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975904"/>
            <a:ext cx="3667286" cy="2393145"/>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4" name="Text Placeholder 12">
            <a:extLst>
              <a:ext uri="{FF2B5EF4-FFF2-40B4-BE49-F238E27FC236}">
                <a16:creationId xmlns:a16="http://schemas.microsoft.com/office/drawing/2014/main" id="{C43AE590-B5CE-7644-A9F9-2BE8DD19365C}"/>
              </a:ext>
            </a:extLst>
          </p:cNvPr>
          <p:cNvSpPr>
            <a:spLocks noGrp="1"/>
          </p:cNvSpPr>
          <p:nvPr>
            <p:ph type="body" sz="quarter" idx="15"/>
          </p:nvPr>
        </p:nvSpPr>
        <p:spPr>
          <a:xfrm>
            <a:off x="4330820" y="3970118"/>
            <a:ext cx="36672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3"/>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5" name="Text Placeholder 18">
            <a:extLst>
              <a:ext uri="{FF2B5EF4-FFF2-40B4-BE49-F238E27FC236}">
                <a16:creationId xmlns:a16="http://schemas.microsoft.com/office/drawing/2014/main" id="{9736CF95-6E7A-2242-B8D4-C8D020AFD4E7}"/>
              </a:ext>
            </a:extLst>
          </p:cNvPr>
          <p:cNvSpPr>
            <a:spLocks noGrp="1"/>
          </p:cNvSpPr>
          <p:nvPr>
            <p:ph type="body" sz="quarter" idx="17" hasCustomPrompt="1"/>
          </p:nvPr>
        </p:nvSpPr>
        <p:spPr>
          <a:xfrm>
            <a:off x="4330820" y="4201251"/>
            <a:ext cx="3667286" cy="2167799"/>
          </a:xfrm>
        </p:spPr>
        <p:txBody>
          <a:bodyPr>
            <a:noAutofit/>
          </a:bodyPr>
          <a:lstStyle>
            <a:lvl2pPr marL="182563" indent="-174625">
              <a:spcBef>
                <a:spcPts val="200"/>
              </a:spcBef>
              <a:tabLst/>
              <a:defRPr sz="1400"/>
            </a:lvl2pPr>
          </a:lstStyle>
          <a:p>
            <a:pPr lvl="1"/>
            <a:r>
              <a:rPr lang="en-GB" dirty="0"/>
              <a:t>Bulleted text</a:t>
            </a:r>
          </a:p>
        </p:txBody>
      </p:sp>
      <p:sp>
        <p:nvSpPr>
          <p:cNvPr id="12" name="Slide Number Placeholder 6">
            <a:extLst>
              <a:ext uri="{FF2B5EF4-FFF2-40B4-BE49-F238E27FC236}">
                <a16:creationId xmlns:a16="http://schemas.microsoft.com/office/drawing/2014/main" id="{AE726CB6-C7F9-BB4A-983A-2BDCC04AED67}"/>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411684477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38C8CE1-0429-7C4F-B88A-DC4825A0CAC4}"/>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2"/>
                </a:solidFill>
              </a:defRPr>
            </a:lvl1pPr>
          </a:lstStyle>
          <a:p>
            <a:r>
              <a:rPr lang="en-GB" dirty="0"/>
              <a:t>Title Goes Here</a:t>
            </a:r>
            <a:endParaRPr lang="en-US" dirty="0"/>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3401068"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0" name="Content Placeholder 9">
            <a:extLst>
              <a:ext uri="{FF2B5EF4-FFF2-40B4-BE49-F238E27FC236}">
                <a16:creationId xmlns:a16="http://schemas.microsoft.com/office/drawing/2014/main" id="{26A0DE12-EEE1-D749-9E38-84A2C4628ACA}"/>
              </a:ext>
            </a:extLst>
          </p:cNvPr>
          <p:cNvSpPr>
            <a:spLocks noGrp="1"/>
          </p:cNvSpPr>
          <p:nvPr>
            <p:ph sz="quarter" idx="15"/>
          </p:nvPr>
        </p:nvSpPr>
        <p:spPr>
          <a:xfrm>
            <a:off x="4363656" y="1632391"/>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7" name="Content Placeholder 9">
            <a:extLst>
              <a:ext uri="{FF2B5EF4-FFF2-40B4-BE49-F238E27FC236}">
                <a16:creationId xmlns:a16="http://schemas.microsoft.com/office/drawing/2014/main" id="{7B12B459-2655-AE42-AB77-A9542F371A3E}"/>
              </a:ext>
            </a:extLst>
          </p:cNvPr>
          <p:cNvSpPr>
            <a:spLocks noGrp="1"/>
          </p:cNvSpPr>
          <p:nvPr>
            <p:ph sz="quarter" idx="16"/>
          </p:nvPr>
        </p:nvSpPr>
        <p:spPr>
          <a:xfrm>
            <a:off x="4363656" y="4005202"/>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Tree>
    <p:extLst>
      <p:ext uri="{BB962C8B-B14F-4D97-AF65-F5344CB8AC3E}">
        <p14:creationId xmlns:p14="http://schemas.microsoft.com/office/powerpoint/2010/main" val="423319466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BB97A09-2445-9640-A644-7D2112E6D675}"/>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11295063" cy="482252"/>
          </a:xfrm>
        </p:spPr>
        <p:txBody>
          <a:bodyPr>
            <a:noAutofit/>
          </a:bodyPr>
          <a:lstStyle>
            <a:lvl1pPr>
              <a:defRPr sz="3600">
                <a:solidFill>
                  <a:schemeClr val="accent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11295063" cy="269927"/>
          </a:xfrm>
        </p:spPr>
        <p:txBody>
          <a:bodyPr>
            <a:noAutofit/>
          </a:bodyPr>
          <a:lstStyle>
            <a:lvl1pPr>
              <a:defRPr sz="1600">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6" y="1632392"/>
            <a:ext cx="3678860"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3678859"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3"/>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3678860" cy="2479955"/>
          </a:xfrm>
        </p:spPr>
        <p:txBody>
          <a:bodyPr>
            <a:noAutofit/>
          </a:bodyPr>
          <a:lstStyle>
            <a:lvl2pPr marL="182563" indent="-174625">
              <a:spcBef>
                <a:spcPts val="200"/>
              </a:spcBef>
              <a:tabLst/>
              <a:defRPr sz="1400"/>
            </a:lvl2pPr>
          </a:lstStyle>
          <a:p>
            <a:pPr lvl="1"/>
            <a:r>
              <a:rPr lang="en-GB" dirty="0"/>
              <a:t>Bulleted text</a:t>
            </a:r>
          </a:p>
        </p:txBody>
      </p:sp>
      <p:sp>
        <p:nvSpPr>
          <p:cNvPr id="15" name="Content Placeholder 9">
            <a:extLst>
              <a:ext uri="{FF2B5EF4-FFF2-40B4-BE49-F238E27FC236}">
                <a16:creationId xmlns:a16="http://schemas.microsoft.com/office/drawing/2014/main" id="{02FFB58E-60B9-D34F-9501-E6858D71E312}"/>
              </a:ext>
            </a:extLst>
          </p:cNvPr>
          <p:cNvSpPr>
            <a:spLocks noGrp="1"/>
          </p:cNvSpPr>
          <p:nvPr>
            <p:ph sz="quarter" idx="17"/>
          </p:nvPr>
        </p:nvSpPr>
        <p:spPr>
          <a:xfrm>
            <a:off x="4363656" y="1632390"/>
            <a:ext cx="7442582"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Slide Number Placeholder 6">
            <a:extLst>
              <a:ext uri="{FF2B5EF4-FFF2-40B4-BE49-F238E27FC236}">
                <a16:creationId xmlns:a16="http://schemas.microsoft.com/office/drawing/2014/main" id="{27362B2C-7DFF-E44E-AB3B-82C631BD06FE}"/>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363137031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19A32D8-934E-9944-B897-46C3D7C7D8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3" name="Picture 12">
            <a:extLst>
              <a:ext uri="{FF2B5EF4-FFF2-40B4-BE49-F238E27FC236}">
                <a16:creationId xmlns:a16="http://schemas.microsoft.com/office/drawing/2014/main" id="{E1AFEFDB-8B5D-FF44-9E2F-E569D08A671C}"/>
              </a:ext>
            </a:extLst>
          </p:cNvPr>
          <p:cNvPicPr>
            <a:picLocks noChangeAspect="1"/>
          </p:cNvPicPr>
          <p:nvPr userDrawn="1"/>
        </p:nvPicPr>
        <p:blipFill>
          <a:blip r:embed="rId2"/>
          <a:stretch>
            <a:fillRect/>
          </a:stretch>
        </p:blipFill>
        <p:spPr>
          <a:xfrm flipH="1">
            <a:off x="7908040" y="798652"/>
            <a:ext cx="4283959" cy="6059348"/>
          </a:xfrm>
          <a:prstGeom prst="rect">
            <a:avLst/>
          </a:prstGeom>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lvl1pPr>
              <a:defRPr>
                <a:solidFill>
                  <a:schemeClr val="tx1"/>
                </a:solidFill>
              </a:defRPr>
            </a:lvl1pPr>
          </a:lstStyle>
          <a:p>
            <a:fld id="{314D1EEF-E6CF-E74F-9DEF-C15B1286F8F1}" type="datetime4">
              <a:rPr lang="en-AU" smtClean="0"/>
              <a:pPr/>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lvl1pPr>
              <a:defRPr>
                <a:solidFill>
                  <a:schemeClr val="tx1"/>
                </a:solidFill>
              </a:defRPr>
            </a:lvl1p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tx1"/>
                </a:solidFill>
              </a:defRPr>
            </a:lvl1pPr>
          </a:lstStyle>
          <a:p>
            <a:fld id="{B48947D2-3440-F445-B42F-D8A3DD5A68BB}" type="slidenum">
              <a:rPr lang="en-US" smtClean="0"/>
              <a:pPr/>
              <a:t>‹#›</a:t>
            </a:fld>
            <a:endParaRPr lang="en-US" dirty="0"/>
          </a:p>
        </p:txBody>
      </p:sp>
      <p:sp>
        <p:nvSpPr>
          <p:cNvPr id="5" name="Title 4">
            <a:extLst>
              <a:ext uri="{FF2B5EF4-FFF2-40B4-BE49-F238E27FC236}">
                <a16:creationId xmlns:a16="http://schemas.microsoft.com/office/drawing/2014/main" id="{08CCED5E-CBF8-214A-87C4-37FB0BD4AE02}"/>
              </a:ext>
            </a:extLst>
          </p:cNvPr>
          <p:cNvSpPr>
            <a:spLocks noGrp="1"/>
          </p:cNvSpPr>
          <p:nvPr>
            <p:ph type="title"/>
          </p:nvPr>
        </p:nvSpPr>
        <p:spPr/>
        <p:txBody>
          <a:bodyPr>
            <a:noAutofit/>
          </a:bodyPr>
          <a:lstStyle>
            <a:lvl1pPr>
              <a:defRPr sz="4000">
                <a:solidFill>
                  <a:schemeClr val="bg2"/>
                </a:solidFill>
              </a:defRPr>
            </a:lvl1pPr>
          </a:lstStyle>
          <a:p>
            <a:r>
              <a:rPr lang="en-GB" dirty="0"/>
              <a:t>Click to edit Master title style</a:t>
            </a:r>
            <a:endParaRPr lang="en-US" dirty="0"/>
          </a:p>
        </p:txBody>
      </p:sp>
      <p:sp>
        <p:nvSpPr>
          <p:cNvPr id="10" name="Text Placeholder 9">
            <a:extLst>
              <a:ext uri="{FF2B5EF4-FFF2-40B4-BE49-F238E27FC236}">
                <a16:creationId xmlns:a16="http://schemas.microsoft.com/office/drawing/2014/main" id="{B7586A27-9BBA-C045-8838-0FFC80D55DCF}"/>
              </a:ext>
            </a:extLst>
          </p:cNvPr>
          <p:cNvSpPr>
            <a:spLocks noGrp="1"/>
          </p:cNvSpPr>
          <p:nvPr>
            <p:ph type="body" sz="quarter" idx="12"/>
          </p:nvPr>
        </p:nvSpPr>
        <p:spPr>
          <a:xfrm>
            <a:off x="511176"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sp>
        <p:nvSpPr>
          <p:cNvPr id="11" name="Text Placeholder 9">
            <a:extLst>
              <a:ext uri="{FF2B5EF4-FFF2-40B4-BE49-F238E27FC236}">
                <a16:creationId xmlns:a16="http://schemas.microsoft.com/office/drawing/2014/main" id="{F968C05D-B72A-8145-A4AD-BC4E20FC1F9F}"/>
              </a:ext>
            </a:extLst>
          </p:cNvPr>
          <p:cNvSpPr>
            <a:spLocks noGrp="1"/>
          </p:cNvSpPr>
          <p:nvPr>
            <p:ph type="body" sz="quarter" idx="13"/>
          </p:nvPr>
        </p:nvSpPr>
        <p:spPr>
          <a:xfrm>
            <a:off x="3289100"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pic>
        <p:nvPicPr>
          <p:cNvPr id="16" name="Picture 15">
            <a:extLst>
              <a:ext uri="{FF2B5EF4-FFF2-40B4-BE49-F238E27FC236}">
                <a16:creationId xmlns:a16="http://schemas.microsoft.com/office/drawing/2014/main" id="{D1869D69-DFE1-4C44-B473-54C23407FF33}"/>
              </a:ext>
            </a:extLst>
          </p:cNvPr>
          <p:cNvPicPr>
            <a:picLocks/>
          </p:cNvPicPr>
          <p:nvPr userDrawn="1"/>
        </p:nvPicPr>
        <p:blipFill>
          <a:blip r:embed="rId3"/>
          <a:stretch>
            <a:fillRect/>
          </a:stretch>
        </p:blipFill>
        <p:spPr>
          <a:xfrm>
            <a:off x="10956714" y="5787342"/>
            <a:ext cx="856980" cy="608507"/>
          </a:xfrm>
          <a:prstGeom prst="rect">
            <a:avLst/>
          </a:prstGeom>
        </p:spPr>
      </p:pic>
    </p:spTree>
    <p:extLst>
      <p:ext uri="{BB962C8B-B14F-4D97-AF65-F5344CB8AC3E}">
        <p14:creationId xmlns:p14="http://schemas.microsoft.com/office/powerpoint/2010/main" val="240093960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E65302E-DD3F-5D4C-A513-D511A9A28AE6}"/>
              </a:ext>
            </a:extLst>
          </p:cNvPr>
          <p:cNvSpPr/>
          <p:nvPr userDrawn="1"/>
        </p:nvSpPr>
        <p:spPr>
          <a:xfrm>
            <a:off x="-1" y="0"/>
            <a:ext cx="12191999" cy="685596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7" name="Picture 6">
            <a:extLst>
              <a:ext uri="{FF2B5EF4-FFF2-40B4-BE49-F238E27FC236}">
                <a16:creationId xmlns:a16="http://schemas.microsoft.com/office/drawing/2014/main" id="{81554138-B32B-6242-8B0B-1813B68A2906}"/>
              </a:ext>
            </a:extLst>
          </p:cNvPr>
          <p:cNvPicPr>
            <a:picLocks noChangeAspect="1"/>
          </p:cNvPicPr>
          <p:nvPr userDrawn="1"/>
        </p:nvPicPr>
        <p:blipFill>
          <a:blip r:embed="rId2"/>
          <a:stretch>
            <a:fillRect/>
          </a:stretch>
        </p:blipFill>
        <p:spPr>
          <a:xfrm>
            <a:off x="0" y="2032"/>
            <a:ext cx="12192000" cy="6855968"/>
          </a:xfrm>
          <a:prstGeom prst="rect">
            <a:avLst/>
          </a:prstGeom>
        </p:spPr>
      </p:pic>
      <p:pic>
        <p:nvPicPr>
          <p:cNvPr id="15" name="Picture 14">
            <a:extLst>
              <a:ext uri="{FF2B5EF4-FFF2-40B4-BE49-F238E27FC236}">
                <a16:creationId xmlns:a16="http://schemas.microsoft.com/office/drawing/2014/main" id="{63E1B146-1B0B-B24E-809B-1611E1D36841}"/>
              </a:ext>
            </a:extLst>
          </p:cNvPr>
          <p:cNvPicPr>
            <a:picLocks noChangeAspect="1"/>
          </p:cNvPicPr>
          <p:nvPr userDrawn="1"/>
        </p:nvPicPr>
        <p:blipFill>
          <a:blip r:embed="rId3"/>
          <a:stretch>
            <a:fillRect/>
          </a:stretch>
        </p:blipFill>
        <p:spPr>
          <a:xfrm>
            <a:off x="10809373" y="378728"/>
            <a:ext cx="1004321" cy="681721"/>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5" y="1076633"/>
            <a:ext cx="11166476" cy="1121080"/>
          </a:xfrm>
        </p:spPr>
        <p:txBody>
          <a:bodyPr anchor="b">
            <a:noAutofit/>
          </a:bodyPr>
          <a:lstStyle>
            <a:lvl1pPr>
              <a:defRPr sz="5000">
                <a:solidFill>
                  <a:schemeClr val="bg2"/>
                </a:solidFill>
              </a:defRPr>
            </a:lvl1pPr>
          </a:lstStyle>
          <a:p>
            <a:r>
              <a:rPr lang="en-GB" dirty="0"/>
              <a:t>Click to add Presentation Title</a:t>
            </a:r>
            <a:endParaRPr lang="en-US" dirty="0"/>
          </a:p>
        </p:txBody>
      </p:sp>
      <p:sp>
        <p:nvSpPr>
          <p:cNvPr id="18" name="Text Placeholder 17">
            <a:extLst>
              <a:ext uri="{FF2B5EF4-FFF2-40B4-BE49-F238E27FC236}">
                <a16:creationId xmlns:a16="http://schemas.microsoft.com/office/drawing/2014/main" id="{FBE02DFC-0009-DF4F-AAD6-1ADDD66850A5}"/>
              </a:ext>
            </a:extLst>
          </p:cNvPr>
          <p:cNvSpPr>
            <a:spLocks noGrp="1"/>
          </p:cNvSpPr>
          <p:nvPr>
            <p:ph type="body" sz="quarter" idx="10" hasCustomPrompt="1"/>
          </p:nvPr>
        </p:nvSpPr>
        <p:spPr>
          <a:xfrm>
            <a:off x="511174" y="2307771"/>
            <a:ext cx="11166476" cy="1036638"/>
          </a:xfrm>
        </p:spPr>
        <p:txBody>
          <a:bodyPr>
            <a:noAutofit/>
          </a:bodyPr>
          <a:lstStyle>
            <a:lvl1pPr>
              <a:defRPr sz="2000" cap="all" baseline="0">
                <a:solidFill>
                  <a:schemeClr val="bg2"/>
                </a:solidFill>
              </a:defRPr>
            </a:lvl1pPr>
          </a:lstStyle>
          <a:p>
            <a:pPr lvl="0"/>
            <a:r>
              <a:rPr lang="en-GB" dirty="0"/>
              <a:t>CLICK TO ADD SUBTITLE</a:t>
            </a:r>
          </a:p>
        </p:txBody>
      </p:sp>
    </p:spTree>
    <p:extLst>
      <p:ext uri="{BB962C8B-B14F-4D97-AF65-F5344CB8AC3E}">
        <p14:creationId xmlns:p14="http://schemas.microsoft.com/office/powerpoint/2010/main" val="263608655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8ABE6AF-2D84-5D45-8D63-D44D166FF137}"/>
              </a:ext>
            </a:extLst>
          </p:cNvPr>
          <p:cNvPicPr>
            <a:picLocks noChangeAspect="1"/>
          </p:cNvPicPr>
          <p:nvPr userDrawn="1"/>
        </p:nvPicPr>
        <p:blipFill>
          <a:blip r:embed="rId2"/>
          <a:stretch>
            <a:fillRect/>
          </a:stretch>
        </p:blipFill>
        <p:spPr>
          <a:xfrm>
            <a:off x="0" y="2032"/>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4" y="413564"/>
            <a:ext cx="11295063" cy="1121080"/>
          </a:xfrm>
        </p:spPr>
        <p:txBody>
          <a:bodyPr anchor="t">
            <a:noAutofit/>
          </a:bodyPr>
          <a:lstStyle>
            <a:lvl1pPr>
              <a:defRPr sz="6600">
                <a:solidFill>
                  <a:schemeClr val="bg1"/>
                </a:solidFill>
              </a:defRPr>
            </a:lvl1pPr>
          </a:lstStyle>
          <a:p>
            <a:r>
              <a:rPr lang="en-GB" dirty="0"/>
              <a:t>Click to add text</a:t>
            </a:r>
            <a:endParaRPr lang="en-US" dirty="0"/>
          </a:p>
        </p:txBody>
      </p:sp>
      <p:sp>
        <p:nvSpPr>
          <p:cNvPr id="4" name="Date Placeholder 3">
            <a:extLst>
              <a:ext uri="{FF2B5EF4-FFF2-40B4-BE49-F238E27FC236}">
                <a16:creationId xmlns:a16="http://schemas.microsoft.com/office/drawing/2014/main" id="{E77C43DF-2DF5-984C-8C82-D520170FFCAA}"/>
              </a:ext>
            </a:extLst>
          </p:cNvPr>
          <p:cNvSpPr>
            <a:spLocks noGrp="1"/>
          </p:cNvSpPr>
          <p:nvPr>
            <p:ph type="dt" sz="half" idx="10"/>
          </p:nvPr>
        </p:nvSpPr>
        <p:spPr/>
        <p:txBody>
          <a:bodyPr>
            <a:noAutofit/>
          </a:bodyPr>
          <a:lstStyle/>
          <a:p>
            <a:fld id="{998C7097-34BD-A34A-BE8C-2C9B544DEB12}" type="datetime4">
              <a:rPr lang="en-AU" smtClean="0"/>
              <a:t>15 November 2021</a:t>
            </a:fld>
            <a:endParaRPr lang="en-US" dirty="0"/>
          </a:p>
        </p:txBody>
      </p:sp>
      <p:sp>
        <p:nvSpPr>
          <p:cNvPr id="5" name="Footer Placeholder 4">
            <a:extLst>
              <a:ext uri="{FF2B5EF4-FFF2-40B4-BE49-F238E27FC236}">
                <a16:creationId xmlns:a16="http://schemas.microsoft.com/office/drawing/2014/main" id="{37A9D714-804D-2E41-B1CB-752B40693D74}"/>
              </a:ext>
            </a:extLst>
          </p:cNvPr>
          <p:cNvSpPr>
            <a:spLocks noGrp="1"/>
          </p:cNvSpPr>
          <p:nvPr>
            <p:ph type="ftr" sz="quarter" idx="11"/>
          </p:nvPr>
        </p:nvSpPr>
        <p:spPr/>
        <p:txBody>
          <a:bodyPr>
            <a:noAutofit/>
          </a:bodyPr>
          <a:lstStyle/>
          <a:p>
            <a:r>
              <a:rPr lang="en-US"/>
              <a:t>CTS Presentation</a:t>
            </a:r>
            <a:endParaRPr lang="en-US" dirty="0"/>
          </a:p>
        </p:txBody>
      </p:sp>
      <p:sp>
        <p:nvSpPr>
          <p:cNvPr id="11" name="Slide Number Placeholder 6">
            <a:extLst>
              <a:ext uri="{FF2B5EF4-FFF2-40B4-BE49-F238E27FC236}">
                <a16:creationId xmlns:a16="http://schemas.microsoft.com/office/drawing/2014/main" id="{50AB747D-14EB-804D-B5AA-61F052F37A36}"/>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1873489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ext Slide">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6F300E25-227D-43DE-ACFA-7256C24A7173}"/>
              </a:ext>
            </a:extLst>
          </p:cNvPr>
          <p:cNvPicPr>
            <a:picLocks noChangeAspect="1"/>
          </p:cNvPicPr>
          <p:nvPr userDrawn="1"/>
        </p:nvPicPr>
        <p:blipFill rotWithShape="1">
          <a:blip r:embed="rId2"/>
          <a:srcRect t="21720"/>
          <a:stretch/>
        </p:blipFill>
        <p:spPr>
          <a:xfrm flipH="1">
            <a:off x="5766000" y="-254941"/>
            <a:ext cx="6426000" cy="7112941"/>
          </a:xfrm>
          <a:prstGeom prst="rect">
            <a:avLst/>
          </a:prstGeom>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50C24604-EA5F-4224-A820-0B3CED46098B}"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bg1"/>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bg1">
                    <a:lumMod val="75000"/>
                    <a:lumOff val="25000"/>
                  </a:schemeClr>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032928"/>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E0AE3BBB-83C9-7444-A9D9-098988A72F0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
        <p:nvSpPr>
          <p:cNvPr id="15" name="Rectangle 14">
            <a:extLst>
              <a:ext uri="{FF2B5EF4-FFF2-40B4-BE49-F238E27FC236}">
                <a16:creationId xmlns:a16="http://schemas.microsoft.com/office/drawing/2014/main" id="{CCB043B1-FAAC-49E5-A3E8-8DB57E379B89}"/>
              </a:ext>
            </a:extLst>
          </p:cNvPr>
          <p:cNvSpPr/>
          <p:nvPr userDrawn="1"/>
        </p:nvSpPr>
        <p:spPr>
          <a:xfrm rot="5400000">
            <a:off x="-3353400" y="3365758"/>
            <a:ext cx="6857999" cy="151200"/>
          </a:xfrm>
          <a:prstGeom prst="rect">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AU" sz="2439"/>
          </a:p>
        </p:txBody>
      </p:sp>
      <p:pic>
        <p:nvPicPr>
          <p:cNvPr id="18" name="Picture 17" descr="Logo, company name&#10;&#10;Description automatically generated">
            <a:extLst>
              <a:ext uri="{FF2B5EF4-FFF2-40B4-BE49-F238E27FC236}">
                <a16:creationId xmlns:a16="http://schemas.microsoft.com/office/drawing/2014/main" id="{C7EB6A54-B9FD-447A-A15E-B1DF3FCAF0CA}"/>
              </a:ext>
            </a:extLst>
          </p:cNvPr>
          <p:cNvPicPr>
            <a:picLocks noChangeAspect="1"/>
          </p:cNvPicPr>
          <p:nvPr userDrawn="1"/>
        </p:nvPicPr>
        <p:blipFill>
          <a:blip r:embed="rId3"/>
          <a:stretch>
            <a:fillRect/>
          </a:stretch>
        </p:blipFill>
        <p:spPr>
          <a:xfrm>
            <a:off x="10878149" y="268126"/>
            <a:ext cx="1007305" cy="684704"/>
          </a:xfrm>
          <a:prstGeom prst="rect">
            <a:avLst/>
          </a:prstGeom>
        </p:spPr>
      </p:pic>
    </p:spTree>
    <p:extLst>
      <p:ext uri="{BB962C8B-B14F-4D97-AF65-F5344CB8AC3E}">
        <p14:creationId xmlns:p14="http://schemas.microsoft.com/office/powerpoint/2010/main" val="382236980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DD06446A-5AF7-8D4A-804A-CA5ECF2F19B6}"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Agenda Title Goes Here</a:t>
            </a:r>
            <a:endParaRPr lang="en-US" dirty="0"/>
          </a:p>
        </p:txBody>
      </p:sp>
      <p:sp>
        <p:nvSpPr>
          <p:cNvPr id="12" name="Text Placeholder 11">
            <a:extLst>
              <a:ext uri="{FF2B5EF4-FFF2-40B4-BE49-F238E27FC236}">
                <a16:creationId xmlns:a16="http://schemas.microsoft.com/office/drawing/2014/main" id="{ADD54EBE-0B94-574C-98CD-CDB428B0FE03}"/>
              </a:ext>
            </a:extLst>
          </p:cNvPr>
          <p:cNvSpPr>
            <a:spLocks noGrp="1"/>
          </p:cNvSpPr>
          <p:nvPr>
            <p:ph type="body" sz="quarter" idx="12" hasCustomPrompt="1"/>
          </p:nvPr>
        </p:nvSpPr>
        <p:spPr>
          <a:xfrm>
            <a:off x="511175" y="1634833"/>
            <a:ext cx="11295063" cy="4734217"/>
          </a:xfrm>
        </p:spPr>
        <p:txBody>
          <a:bodyPr>
            <a:noAutofit/>
          </a:bodyPr>
          <a:lstStyle>
            <a:lvl1pPr marL="0" indent="0">
              <a:spcBef>
                <a:spcPts val="400"/>
              </a:spcBef>
              <a:buNone/>
              <a:tabLst>
                <a:tab pos="965200" algn="l"/>
              </a:tabLst>
              <a:defRPr sz="3500"/>
            </a:lvl1pPr>
          </a:lstStyle>
          <a:p>
            <a:pPr lvl="0"/>
            <a:r>
              <a:rPr lang="en-GB" dirty="0"/>
              <a:t>01 	Lorem ipsum</a:t>
            </a:r>
          </a:p>
          <a:p>
            <a:pPr lvl="0"/>
            <a:r>
              <a:rPr lang="en-GB" dirty="0"/>
              <a:t>02	Lorem ipsum</a:t>
            </a:r>
          </a:p>
          <a:p>
            <a:pPr lvl="0"/>
            <a:r>
              <a:rPr lang="en-GB" dirty="0"/>
              <a:t>03 	Lorem ipsum</a:t>
            </a:r>
          </a:p>
          <a:p>
            <a:pPr lvl="0"/>
            <a:r>
              <a:rPr lang="en-GB" dirty="0"/>
              <a:t>04 	Lorem ipsum</a:t>
            </a:r>
            <a:endParaRPr lang="en-US" dirty="0"/>
          </a:p>
          <a:p>
            <a:pPr lvl="0"/>
            <a:r>
              <a:rPr lang="en-GB" dirty="0"/>
              <a:t>05 	Lorem ipsum</a:t>
            </a:r>
          </a:p>
          <a:p>
            <a:pPr lvl="0"/>
            <a:r>
              <a:rPr lang="en-GB" dirty="0"/>
              <a:t>06 	Lorem ipsum</a:t>
            </a:r>
            <a:endParaRPr lang="en-US" dirty="0"/>
          </a:p>
          <a:p>
            <a:pPr lvl="0"/>
            <a:endParaRPr lang="en-US" dirty="0"/>
          </a:p>
        </p:txBody>
      </p:sp>
    </p:spTree>
    <p:extLst>
      <p:ext uri="{BB962C8B-B14F-4D97-AF65-F5344CB8AC3E}">
        <p14:creationId xmlns:p14="http://schemas.microsoft.com/office/powerpoint/2010/main" val="417321221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E7036CE-5BCA-C848-B54E-531EA8E13C24}"/>
              </a:ext>
            </a:extLst>
          </p:cNvPr>
          <p:cNvSpPr>
            <a:spLocks noGrp="1"/>
          </p:cNvSpPr>
          <p:nvPr>
            <p:ph type="pic" sz="quarter" idx="12" hasCustomPrompt="1"/>
          </p:nvPr>
        </p:nvSpPr>
        <p:spPr>
          <a:xfrm>
            <a:off x="0" y="0"/>
            <a:ext cx="12192000"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DD06446A-5AF7-8D4A-804A-CA5ECF2F19B6}"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lvl1pPr>
              <a:defRPr sz="3600"/>
            </a:lvl1pPr>
          </a:lstStyle>
          <a:p>
            <a:r>
              <a:rPr lang="en-GB" dirty="0"/>
              <a:t>Click to Add Text</a:t>
            </a:r>
            <a:endParaRPr lang="en-US" dirty="0"/>
          </a:p>
        </p:txBody>
      </p:sp>
      <p:sp>
        <p:nvSpPr>
          <p:cNvPr id="11" name="Text Placeholder 10">
            <a:extLst>
              <a:ext uri="{FF2B5EF4-FFF2-40B4-BE49-F238E27FC236}">
                <a16:creationId xmlns:a16="http://schemas.microsoft.com/office/drawing/2014/main" id="{65EE74AC-3068-6B43-A5F9-2AE0AC0DD550}"/>
              </a:ext>
            </a:extLst>
          </p:cNvPr>
          <p:cNvSpPr>
            <a:spLocks noGrp="1"/>
          </p:cNvSpPr>
          <p:nvPr>
            <p:ph type="body" sz="quarter" idx="13"/>
          </p:nvPr>
        </p:nvSpPr>
        <p:spPr>
          <a:xfrm>
            <a:off x="511174" y="4877522"/>
            <a:ext cx="11295063" cy="1024514"/>
          </a:xfrm>
        </p:spPr>
        <p:txBody>
          <a:bodyPr>
            <a:noAutofit/>
          </a:bodyPr>
          <a:lstStyle>
            <a:lvl1pPr>
              <a:spcBef>
                <a:spcPts val="600"/>
              </a:spcBef>
              <a:defRPr sz="1600">
                <a:solidFill>
                  <a:schemeClr val="bg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a:t>Click to edit Master text styles</a:t>
            </a:r>
          </a:p>
        </p:txBody>
      </p:sp>
    </p:spTree>
    <p:extLst>
      <p:ext uri="{BB962C8B-B14F-4D97-AF65-F5344CB8AC3E}">
        <p14:creationId xmlns:p14="http://schemas.microsoft.com/office/powerpoint/2010/main" val="354421249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Image on Righ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5449787" cy="482252"/>
          </a:xfrm>
        </p:spPr>
        <p:txBody>
          <a:bodyPr>
            <a:noAutofit/>
          </a:bodyPr>
          <a:lstStyle>
            <a:lvl1pPr>
              <a:defRPr sz="3600"/>
            </a:lvl1pPr>
          </a:lstStyle>
          <a:p>
            <a:r>
              <a:rPr lang="en-GB" dirty="0"/>
              <a:t>Title Goes Here</a:t>
            </a:r>
            <a:endParaRPr lang="en-US" dirty="0"/>
          </a:p>
        </p:txBody>
      </p:sp>
      <p:sp>
        <p:nvSpPr>
          <p:cNvPr id="9" name="Picture Placeholder 4">
            <a:extLst>
              <a:ext uri="{FF2B5EF4-FFF2-40B4-BE49-F238E27FC236}">
                <a16:creationId xmlns:a16="http://schemas.microsoft.com/office/drawing/2014/main" id="{624EB81A-8C5D-204E-8D70-D3552702787E}"/>
              </a:ext>
            </a:extLst>
          </p:cNvPr>
          <p:cNvSpPr>
            <a:spLocks noGrp="1"/>
          </p:cNvSpPr>
          <p:nvPr>
            <p:ph type="pic" sz="quarter" idx="12" hasCustomPrompt="1"/>
          </p:nvPr>
        </p:nvSpPr>
        <p:spPr>
          <a:xfrm>
            <a:off x="6192456" y="0"/>
            <a:ext cx="5999544"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5449787" cy="269927"/>
          </a:xfrm>
        </p:spPr>
        <p:txBody>
          <a:bodyPr>
            <a:noAutofit/>
          </a:bodyPr>
          <a:lstStyle>
            <a:lvl1pPr>
              <a:defRPr sz="1600">
                <a:solidFill>
                  <a:schemeClr val="bg1">
                    <a:lumMod val="50000"/>
                    <a:lumOff val="50000"/>
                  </a:schemeClr>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449785" cy="1585370"/>
          </a:xfrm>
        </p:spPr>
        <p:txBody>
          <a:bodyPr>
            <a:noAutofit/>
          </a:bodyPr>
          <a:lstStyle>
            <a:lvl1pPr>
              <a:defRPr sz="1800"/>
            </a:lvl1pPr>
            <a:lvl2pPr>
              <a:defRPr sz="1800"/>
            </a:lvl2pPr>
            <a:lvl3pPr>
              <a:defRPr sz="1600"/>
            </a:lvl3pPr>
            <a:lvl4pPr>
              <a:defRPr sz="1400"/>
            </a:lvl4pPr>
            <a:lvl5pPr>
              <a:defRPr sz="1400"/>
            </a:lvl5pPr>
          </a:lstStyle>
          <a:p>
            <a:pPr lvl="0"/>
            <a:r>
              <a:rPr lang="en-GB"/>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bg1">
                    <a:lumMod val="50000"/>
                    <a:lumOff val="50000"/>
                  </a:schemeClr>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5449786" cy="1435259"/>
          </a:xfrm>
        </p:spPr>
        <p:txBody>
          <a:bodyPr>
            <a:noAutofit/>
          </a:bodyPr>
          <a:lstStyle>
            <a:lvl2pPr marL="182563" indent="-174625">
              <a:spcBef>
                <a:spcPts val="200"/>
              </a:spcBef>
              <a:tabLst/>
              <a:defRPr sz="1400"/>
            </a:lvl2pPr>
          </a:lstStyle>
          <a:p>
            <a:pPr lvl="1"/>
            <a:r>
              <a:rPr lang="en-GB" dirty="0"/>
              <a:t>Bulleted text</a:t>
            </a:r>
          </a:p>
        </p:txBody>
      </p:sp>
      <p:sp>
        <p:nvSpPr>
          <p:cNvPr id="20" name="Text Placeholder 12">
            <a:extLst>
              <a:ext uri="{FF2B5EF4-FFF2-40B4-BE49-F238E27FC236}">
                <a16:creationId xmlns:a16="http://schemas.microsoft.com/office/drawing/2014/main" id="{9D2F89D1-125D-4045-870D-1375FB170471}"/>
              </a:ext>
            </a:extLst>
          </p:cNvPr>
          <p:cNvSpPr>
            <a:spLocks noGrp="1"/>
          </p:cNvSpPr>
          <p:nvPr>
            <p:ph type="body" sz="quarter" idx="17"/>
          </p:nvPr>
        </p:nvSpPr>
        <p:spPr>
          <a:xfrm>
            <a:off x="511175" y="5394164"/>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bg1">
                    <a:lumMod val="50000"/>
                    <a:lumOff val="50000"/>
                  </a:schemeClr>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Click to edit Master text styles</a:t>
            </a:r>
          </a:p>
        </p:txBody>
      </p:sp>
      <p:sp>
        <p:nvSpPr>
          <p:cNvPr id="21" name="Text Placeholder 18">
            <a:extLst>
              <a:ext uri="{FF2B5EF4-FFF2-40B4-BE49-F238E27FC236}">
                <a16:creationId xmlns:a16="http://schemas.microsoft.com/office/drawing/2014/main" id="{EFE528E0-E774-BE45-82D0-DC59AE7D4D13}"/>
              </a:ext>
            </a:extLst>
          </p:cNvPr>
          <p:cNvSpPr>
            <a:spLocks noGrp="1"/>
          </p:cNvSpPr>
          <p:nvPr>
            <p:ph type="body" sz="quarter" idx="18" hasCustomPrompt="1"/>
          </p:nvPr>
        </p:nvSpPr>
        <p:spPr>
          <a:xfrm>
            <a:off x="511175" y="5625297"/>
            <a:ext cx="5449786" cy="743753"/>
          </a:xfrm>
        </p:spPr>
        <p:txBody>
          <a:bodyPr>
            <a:noAutofit/>
          </a:bodyPr>
          <a:lstStyle>
            <a:lvl2pPr marL="182563" indent="-174625">
              <a:spcBef>
                <a:spcPts val="200"/>
              </a:spcBef>
              <a:tabLst/>
              <a:defRPr sz="1400"/>
            </a:lvl2pPr>
          </a:lstStyle>
          <a:p>
            <a:pPr lvl="1"/>
            <a:r>
              <a:rPr lang="en-GB" dirty="0"/>
              <a:t>Bulleted text</a:t>
            </a:r>
          </a:p>
        </p:txBody>
      </p:sp>
    </p:spTree>
    <p:extLst>
      <p:ext uri="{BB962C8B-B14F-4D97-AF65-F5344CB8AC3E}">
        <p14:creationId xmlns:p14="http://schemas.microsoft.com/office/powerpoint/2010/main" val="179189639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bg1">
                    <a:lumMod val="50000"/>
                    <a:lumOff val="50000"/>
                  </a:schemeClr>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GB"/>
              <a:t>Click to edit Master text styles</a:t>
            </a:r>
          </a:p>
        </p:txBody>
      </p:sp>
      <p:sp>
        <p:nvSpPr>
          <p:cNvPr id="12" name="Text Placeholder 11">
            <a:extLst>
              <a:ext uri="{FF2B5EF4-FFF2-40B4-BE49-F238E27FC236}">
                <a16:creationId xmlns:a16="http://schemas.microsoft.com/office/drawing/2014/main" id="{FC9C9568-AD46-3048-B598-EA0F750AB7A7}"/>
              </a:ext>
            </a:extLst>
          </p:cNvPr>
          <p:cNvSpPr>
            <a:spLocks noGrp="1"/>
          </p:cNvSpPr>
          <p:nvPr>
            <p:ph type="body" sz="quarter" idx="15" hasCustomPrompt="1"/>
          </p:nvPr>
        </p:nvSpPr>
        <p:spPr>
          <a:xfrm>
            <a:off x="8218025" y="1632392"/>
            <a:ext cx="3588213" cy="4736657"/>
          </a:xfrm>
          <a:solidFill>
            <a:schemeClr val="bg2">
              <a:lumMod val="95000"/>
            </a:schemeClr>
          </a:solidFill>
        </p:spPr>
        <p:txBody>
          <a:bodyPr lIns="108000" tIns="251999" rIns="108000" bIns="108000">
            <a:noAutofit/>
          </a:bodyPr>
          <a:lstStyle>
            <a:lvl1pPr>
              <a:defRPr sz="2800"/>
            </a:lvl1pPr>
          </a:lstStyle>
          <a:p>
            <a:pPr lvl="0"/>
            <a:r>
              <a:rPr lang="en-GB" dirty="0"/>
              <a:t>“Click to add Quote”</a:t>
            </a:r>
            <a:endParaRPr lang="en-US" dirty="0"/>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032928"/>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GB"/>
              <a:t>Click to edit Master text styles</a:t>
            </a:r>
          </a:p>
        </p:txBody>
      </p:sp>
      <p:sp>
        <p:nvSpPr>
          <p:cNvPr id="17" name="Slide Number Placeholder 6">
            <a:extLst>
              <a:ext uri="{FF2B5EF4-FFF2-40B4-BE49-F238E27FC236}">
                <a16:creationId xmlns:a16="http://schemas.microsoft.com/office/drawing/2014/main" id="{2F3178BE-3340-9A44-82B5-A7EF1388FC26}"/>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314010681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bg1">
                    <a:lumMod val="50000"/>
                    <a:lumOff val="50000"/>
                  </a:schemeClr>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4680000" cy="1562221"/>
          </a:xfrm>
        </p:spPr>
        <p:txBody>
          <a:bodyPr>
            <a:noAutofit/>
          </a:bodyPr>
          <a:lstStyle>
            <a:lvl1pPr>
              <a:defRPr sz="1800"/>
            </a:lvl1pPr>
            <a:lvl2pPr>
              <a:defRPr sz="1800"/>
            </a:lvl2pPr>
            <a:lvl3pPr>
              <a:defRPr sz="1600"/>
            </a:lvl3pPr>
            <a:lvl4pPr>
              <a:defRPr sz="1400"/>
            </a:lvl4pPr>
            <a:lvl5pPr>
              <a:defRPr sz="1400"/>
            </a:lvl5pPr>
          </a:lstStyle>
          <a:p>
            <a:pPr lvl="0"/>
            <a:r>
              <a:rPr lang="en-GB"/>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975904"/>
            <a:ext cx="3667286" cy="2393145"/>
          </a:xfrm>
        </p:spPr>
        <p:txBody>
          <a:bodyPr>
            <a:noAutofit/>
          </a:bodyPr>
          <a:lstStyle>
            <a:lvl1pPr>
              <a:defRPr sz="1400"/>
            </a:lvl1pPr>
            <a:lvl2pPr>
              <a:defRPr sz="1800"/>
            </a:lvl2pPr>
            <a:lvl3pPr>
              <a:defRPr sz="1600"/>
            </a:lvl3pPr>
            <a:lvl4pPr>
              <a:defRPr sz="1400"/>
            </a:lvl4pPr>
            <a:lvl5pPr>
              <a:defRPr sz="1400"/>
            </a:lvl5pPr>
          </a:lstStyle>
          <a:p>
            <a:pPr lvl="0"/>
            <a:r>
              <a:rPr lang="en-GB"/>
              <a:t>Click to edit Master text styles</a:t>
            </a:r>
          </a:p>
        </p:txBody>
      </p:sp>
      <p:sp>
        <p:nvSpPr>
          <p:cNvPr id="14" name="Text Placeholder 12">
            <a:extLst>
              <a:ext uri="{FF2B5EF4-FFF2-40B4-BE49-F238E27FC236}">
                <a16:creationId xmlns:a16="http://schemas.microsoft.com/office/drawing/2014/main" id="{C43AE590-B5CE-7644-A9F9-2BE8DD19365C}"/>
              </a:ext>
            </a:extLst>
          </p:cNvPr>
          <p:cNvSpPr>
            <a:spLocks noGrp="1"/>
          </p:cNvSpPr>
          <p:nvPr>
            <p:ph type="body" sz="quarter" idx="15"/>
          </p:nvPr>
        </p:nvSpPr>
        <p:spPr>
          <a:xfrm>
            <a:off x="4330820" y="3970118"/>
            <a:ext cx="36672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bg1">
                    <a:lumMod val="50000"/>
                    <a:lumOff val="50000"/>
                  </a:schemeClr>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Click to edit Master text styles</a:t>
            </a:r>
          </a:p>
        </p:txBody>
      </p:sp>
      <p:sp>
        <p:nvSpPr>
          <p:cNvPr id="15" name="Text Placeholder 18">
            <a:extLst>
              <a:ext uri="{FF2B5EF4-FFF2-40B4-BE49-F238E27FC236}">
                <a16:creationId xmlns:a16="http://schemas.microsoft.com/office/drawing/2014/main" id="{9736CF95-6E7A-2242-B8D4-C8D020AFD4E7}"/>
              </a:ext>
            </a:extLst>
          </p:cNvPr>
          <p:cNvSpPr>
            <a:spLocks noGrp="1"/>
          </p:cNvSpPr>
          <p:nvPr>
            <p:ph type="body" sz="quarter" idx="17" hasCustomPrompt="1"/>
          </p:nvPr>
        </p:nvSpPr>
        <p:spPr>
          <a:xfrm>
            <a:off x="4330820" y="4201251"/>
            <a:ext cx="3667286" cy="2167799"/>
          </a:xfrm>
        </p:spPr>
        <p:txBody>
          <a:bodyPr>
            <a:noAutofit/>
          </a:bodyPr>
          <a:lstStyle>
            <a:lvl2pPr marL="182563" indent="-174625">
              <a:spcBef>
                <a:spcPts val="200"/>
              </a:spcBef>
              <a:tabLst/>
              <a:defRPr sz="1400"/>
            </a:lvl2pPr>
          </a:lstStyle>
          <a:p>
            <a:pPr lvl="1"/>
            <a:r>
              <a:rPr lang="en-GB" dirty="0"/>
              <a:t>Bulleted text</a:t>
            </a:r>
          </a:p>
        </p:txBody>
      </p:sp>
      <p:sp>
        <p:nvSpPr>
          <p:cNvPr id="17" name="Slide Number Placeholder 6">
            <a:extLst>
              <a:ext uri="{FF2B5EF4-FFF2-40B4-BE49-F238E27FC236}">
                <a16:creationId xmlns:a16="http://schemas.microsoft.com/office/drawing/2014/main" id="{95D5C499-BA6B-D44F-B895-287A274EF05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202542619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38C8CE1-0429-7C4F-B88A-DC4825A0CAC4}"/>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lvl1pPr>
          </a:lstStyle>
          <a:p>
            <a:r>
              <a:rPr lang="en-GB" dirty="0"/>
              <a:t>Title Goes Here</a:t>
            </a:r>
            <a:endParaRPr lang="en-US" dirty="0"/>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3401068" cy="4736659"/>
          </a:xfrm>
        </p:spPr>
        <p:txBody>
          <a:bodyPr>
            <a:noAutofit/>
          </a:bodyPr>
          <a:lstStyle>
            <a:lvl1pPr>
              <a:defRPr sz="1800"/>
            </a:lvl1pPr>
            <a:lvl2pPr>
              <a:defRPr sz="1800"/>
            </a:lvl2pPr>
            <a:lvl3pPr>
              <a:defRPr sz="1600"/>
            </a:lvl3pPr>
            <a:lvl4pPr>
              <a:defRPr sz="1400"/>
            </a:lvl4pPr>
            <a:lvl5pPr>
              <a:defRPr sz="1400"/>
            </a:lvl5pPr>
          </a:lstStyle>
          <a:p>
            <a:pPr lvl="0"/>
            <a:r>
              <a:rPr lang="en-GB"/>
              <a:t>Click to edit Master text styles</a:t>
            </a:r>
          </a:p>
        </p:txBody>
      </p:sp>
      <p:sp>
        <p:nvSpPr>
          <p:cNvPr id="10" name="Content Placeholder 9">
            <a:extLst>
              <a:ext uri="{FF2B5EF4-FFF2-40B4-BE49-F238E27FC236}">
                <a16:creationId xmlns:a16="http://schemas.microsoft.com/office/drawing/2014/main" id="{26A0DE12-EEE1-D749-9E38-84A2C4628ACA}"/>
              </a:ext>
            </a:extLst>
          </p:cNvPr>
          <p:cNvSpPr>
            <a:spLocks noGrp="1"/>
          </p:cNvSpPr>
          <p:nvPr>
            <p:ph sz="quarter" idx="15"/>
          </p:nvPr>
        </p:nvSpPr>
        <p:spPr>
          <a:xfrm>
            <a:off x="4363656" y="1632391"/>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a:t>Click to edit Master text styles</a:t>
            </a:r>
          </a:p>
        </p:txBody>
      </p:sp>
      <p:sp>
        <p:nvSpPr>
          <p:cNvPr id="17" name="Content Placeholder 9">
            <a:extLst>
              <a:ext uri="{FF2B5EF4-FFF2-40B4-BE49-F238E27FC236}">
                <a16:creationId xmlns:a16="http://schemas.microsoft.com/office/drawing/2014/main" id="{7B12B459-2655-AE42-AB77-A9542F371A3E}"/>
              </a:ext>
            </a:extLst>
          </p:cNvPr>
          <p:cNvSpPr>
            <a:spLocks noGrp="1"/>
          </p:cNvSpPr>
          <p:nvPr>
            <p:ph sz="quarter" idx="16"/>
          </p:nvPr>
        </p:nvSpPr>
        <p:spPr>
          <a:xfrm>
            <a:off x="4363656" y="4005202"/>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a:t>Click to edit Master text styles</a:t>
            </a:r>
          </a:p>
        </p:txBody>
      </p:sp>
    </p:spTree>
    <p:extLst>
      <p:ext uri="{BB962C8B-B14F-4D97-AF65-F5344CB8AC3E}">
        <p14:creationId xmlns:p14="http://schemas.microsoft.com/office/powerpoint/2010/main" val="44545913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C829A09-E1E6-B043-90DB-32A1F0295A61}"/>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11295063" cy="482252"/>
          </a:xfrm>
        </p:spPr>
        <p:txBody>
          <a:bodyPr>
            <a:noAutofit/>
          </a:bodyPr>
          <a:lstStyle>
            <a:lvl1pPr>
              <a:defRPr sz="3600"/>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11295063" cy="269927"/>
          </a:xfrm>
        </p:spPr>
        <p:txBody>
          <a:bodyPr>
            <a:noAutofit/>
          </a:bodyPr>
          <a:lstStyle>
            <a:lvl1pPr>
              <a:defRPr sz="1600">
                <a:solidFill>
                  <a:schemeClr val="bg1">
                    <a:lumMod val="50000"/>
                    <a:lumOff val="50000"/>
                  </a:schemeClr>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6" y="1632392"/>
            <a:ext cx="3678860" cy="1585370"/>
          </a:xfrm>
        </p:spPr>
        <p:txBody>
          <a:bodyPr>
            <a:noAutofit/>
          </a:bodyPr>
          <a:lstStyle>
            <a:lvl1pPr>
              <a:defRPr sz="1800"/>
            </a:lvl1pPr>
            <a:lvl2pPr>
              <a:defRPr sz="1800"/>
            </a:lvl2pPr>
            <a:lvl3pPr>
              <a:defRPr sz="1600"/>
            </a:lvl3pPr>
            <a:lvl4pPr>
              <a:defRPr sz="1400"/>
            </a:lvl4pPr>
            <a:lvl5pPr>
              <a:defRPr sz="1400"/>
            </a:lvl5pPr>
          </a:lstStyle>
          <a:p>
            <a:pPr lvl="0"/>
            <a:r>
              <a:rPr lang="en-GB"/>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3678859"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bg1">
                    <a:lumMod val="50000"/>
                    <a:lumOff val="50000"/>
                  </a:schemeClr>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3678860" cy="2479955"/>
          </a:xfrm>
        </p:spPr>
        <p:txBody>
          <a:bodyPr>
            <a:noAutofit/>
          </a:bodyPr>
          <a:lstStyle>
            <a:lvl2pPr marL="182563" indent="-174625">
              <a:spcBef>
                <a:spcPts val="200"/>
              </a:spcBef>
              <a:tabLst/>
              <a:defRPr sz="1400"/>
            </a:lvl2pPr>
          </a:lstStyle>
          <a:p>
            <a:pPr lvl="1"/>
            <a:r>
              <a:rPr lang="en-GB" dirty="0"/>
              <a:t>Bulleted text</a:t>
            </a:r>
          </a:p>
        </p:txBody>
      </p:sp>
      <p:sp>
        <p:nvSpPr>
          <p:cNvPr id="15" name="Content Placeholder 9">
            <a:extLst>
              <a:ext uri="{FF2B5EF4-FFF2-40B4-BE49-F238E27FC236}">
                <a16:creationId xmlns:a16="http://schemas.microsoft.com/office/drawing/2014/main" id="{02FFB58E-60B9-D34F-9501-E6858D71E312}"/>
              </a:ext>
            </a:extLst>
          </p:cNvPr>
          <p:cNvSpPr>
            <a:spLocks noGrp="1"/>
          </p:cNvSpPr>
          <p:nvPr>
            <p:ph sz="quarter" idx="17"/>
          </p:nvPr>
        </p:nvSpPr>
        <p:spPr>
          <a:xfrm>
            <a:off x="4363656" y="1632390"/>
            <a:ext cx="7442582" cy="4736659"/>
          </a:xfrm>
        </p:spPr>
        <p:txBody>
          <a:bodyPr>
            <a:noAutofit/>
          </a:bodyPr>
          <a:lstStyle>
            <a:lvl1pPr>
              <a:defRPr sz="1800"/>
            </a:lvl1pPr>
            <a:lvl2pPr>
              <a:defRPr sz="1800"/>
            </a:lvl2pPr>
            <a:lvl3pPr>
              <a:defRPr sz="1600"/>
            </a:lvl3pPr>
            <a:lvl4pPr>
              <a:defRPr sz="1400"/>
            </a:lvl4pPr>
            <a:lvl5pPr>
              <a:defRPr sz="1400"/>
            </a:lvl5pPr>
          </a:lstStyle>
          <a:p>
            <a:pPr lvl="0"/>
            <a:r>
              <a:rPr lang="en-GB"/>
              <a:t>Click to edit Master text styles</a:t>
            </a:r>
          </a:p>
        </p:txBody>
      </p:sp>
      <p:sp>
        <p:nvSpPr>
          <p:cNvPr id="17" name="Slide Number Placeholder 6">
            <a:extLst>
              <a:ext uri="{FF2B5EF4-FFF2-40B4-BE49-F238E27FC236}">
                <a16:creationId xmlns:a16="http://schemas.microsoft.com/office/drawing/2014/main" id="{740CADFF-F04A-C04C-8DA6-FA63EED644C7}"/>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20236354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eam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
        <p:nvSpPr>
          <p:cNvPr id="4" name="Title 3">
            <a:extLst>
              <a:ext uri="{FF2B5EF4-FFF2-40B4-BE49-F238E27FC236}">
                <a16:creationId xmlns:a16="http://schemas.microsoft.com/office/drawing/2014/main" id="{1FC7FA8B-FCD2-3541-8BE4-A97E524361DE}"/>
              </a:ext>
            </a:extLst>
          </p:cNvPr>
          <p:cNvSpPr>
            <a:spLocks noGrp="1"/>
          </p:cNvSpPr>
          <p:nvPr>
            <p:ph type="title"/>
          </p:nvPr>
        </p:nvSpPr>
        <p:spPr/>
        <p:txBody>
          <a:bodyPr>
            <a:noAutofit/>
          </a:bodyPr>
          <a:lstStyle>
            <a:lvl1pPr>
              <a:defRPr sz="4000"/>
            </a:lvl1pPr>
          </a:lstStyle>
          <a:p>
            <a:r>
              <a:rPr lang="en-GB"/>
              <a:t>Click to edit Master title style</a:t>
            </a:r>
            <a:endParaRPr lang="en-US" dirty="0"/>
          </a:p>
        </p:txBody>
      </p:sp>
      <p:sp>
        <p:nvSpPr>
          <p:cNvPr id="8" name="Picture Placeholder 4">
            <a:extLst>
              <a:ext uri="{FF2B5EF4-FFF2-40B4-BE49-F238E27FC236}">
                <a16:creationId xmlns:a16="http://schemas.microsoft.com/office/drawing/2014/main" id="{6E5D71CC-528B-444A-9C9B-88AB31828BA4}"/>
              </a:ext>
            </a:extLst>
          </p:cNvPr>
          <p:cNvSpPr>
            <a:spLocks noGrp="1"/>
          </p:cNvSpPr>
          <p:nvPr>
            <p:ph type="pic" sz="quarter" idx="12" hasCustomPrompt="1"/>
          </p:nvPr>
        </p:nvSpPr>
        <p:spPr>
          <a:xfrm>
            <a:off x="511174"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9" name="Picture Placeholder 4">
            <a:extLst>
              <a:ext uri="{FF2B5EF4-FFF2-40B4-BE49-F238E27FC236}">
                <a16:creationId xmlns:a16="http://schemas.microsoft.com/office/drawing/2014/main" id="{32C61B50-F51D-FF48-9E93-6761ECB6BA53}"/>
              </a:ext>
            </a:extLst>
          </p:cNvPr>
          <p:cNvSpPr>
            <a:spLocks noGrp="1"/>
          </p:cNvSpPr>
          <p:nvPr>
            <p:ph type="pic" sz="quarter" idx="13" hasCustomPrompt="1"/>
          </p:nvPr>
        </p:nvSpPr>
        <p:spPr>
          <a:xfrm>
            <a:off x="2423324"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10" name="Picture Placeholder 4">
            <a:extLst>
              <a:ext uri="{FF2B5EF4-FFF2-40B4-BE49-F238E27FC236}">
                <a16:creationId xmlns:a16="http://schemas.microsoft.com/office/drawing/2014/main" id="{C3C3684A-7A4A-114A-BCC4-B317FCA92301}"/>
              </a:ext>
            </a:extLst>
          </p:cNvPr>
          <p:cNvSpPr>
            <a:spLocks noGrp="1"/>
          </p:cNvSpPr>
          <p:nvPr>
            <p:ph type="pic" sz="quarter" idx="14" hasCustomPrompt="1"/>
          </p:nvPr>
        </p:nvSpPr>
        <p:spPr>
          <a:xfrm>
            <a:off x="4335474"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11" name="Picture Placeholder 4">
            <a:extLst>
              <a:ext uri="{FF2B5EF4-FFF2-40B4-BE49-F238E27FC236}">
                <a16:creationId xmlns:a16="http://schemas.microsoft.com/office/drawing/2014/main" id="{AFCDA4D6-8BD6-2643-A175-C207EA3340EA}"/>
              </a:ext>
            </a:extLst>
          </p:cNvPr>
          <p:cNvSpPr>
            <a:spLocks noGrp="1"/>
          </p:cNvSpPr>
          <p:nvPr>
            <p:ph type="pic" sz="quarter" idx="15" hasCustomPrompt="1"/>
          </p:nvPr>
        </p:nvSpPr>
        <p:spPr>
          <a:xfrm>
            <a:off x="6247624"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12" name="Picture Placeholder 4">
            <a:extLst>
              <a:ext uri="{FF2B5EF4-FFF2-40B4-BE49-F238E27FC236}">
                <a16:creationId xmlns:a16="http://schemas.microsoft.com/office/drawing/2014/main" id="{0AD0E762-DF95-0040-B30B-2E5487BDA8FF}"/>
              </a:ext>
            </a:extLst>
          </p:cNvPr>
          <p:cNvSpPr>
            <a:spLocks noGrp="1"/>
          </p:cNvSpPr>
          <p:nvPr>
            <p:ph type="pic" sz="quarter" idx="16" hasCustomPrompt="1"/>
          </p:nvPr>
        </p:nvSpPr>
        <p:spPr>
          <a:xfrm>
            <a:off x="8159774"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14" name="Picture Placeholder 4">
            <a:extLst>
              <a:ext uri="{FF2B5EF4-FFF2-40B4-BE49-F238E27FC236}">
                <a16:creationId xmlns:a16="http://schemas.microsoft.com/office/drawing/2014/main" id="{97459607-9C5F-D44F-9633-15A305EBAF33}"/>
              </a:ext>
            </a:extLst>
          </p:cNvPr>
          <p:cNvSpPr>
            <a:spLocks noGrp="1"/>
          </p:cNvSpPr>
          <p:nvPr>
            <p:ph type="pic" sz="quarter" idx="18" hasCustomPrompt="1"/>
          </p:nvPr>
        </p:nvSpPr>
        <p:spPr>
          <a:xfrm>
            <a:off x="10071923"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16" name="Text Placeholder 15">
            <a:extLst>
              <a:ext uri="{FF2B5EF4-FFF2-40B4-BE49-F238E27FC236}">
                <a16:creationId xmlns:a16="http://schemas.microsoft.com/office/drawing/2014/main" id="{3B2C9B02-D46A-734F-8BDD-3D5FF97C317A}"/>
              </a:ext>
            </a:extLst>
          </p:cNvPr>
          <p:cNvSpPr>
            <a:spLocks noGrp="1"/>
          </p:cNvSpPr>
          <p:nvPr>
            <p:ph type="body" sz="quarter" idx="19" hasCustomPrompt="1"/>
          </p:nvPr>
        </p:nvSpPr>
        <p:spPr>
          <a:xfrm>
            <a:off x="511175" y="3632485"/>
            <a:ext cx="1734314" cy="164011"/>
          </a:xfrm>
        </p:spPr>
        <p:txBody>
          <a:bodyPr>
            <a:noAutofit/>
          </a:bodyPr>
          <a:lstStyle>
            <a:lvl1pPr>
              <a:defRPr sz="1200" b="1"/>
            </a:lvl1pPr>
          </a:lstStyle>
          <a:p>
            <a:pPr lvl="0"/>
            <a:r>
              <a:rPr lang="en-GB" dirty="0"/>
              <a:t>Name</a:t>
            </a:r>
            <a:endParaRPr lang="en-US" dirty="0"/>
          </a:p>
        </p:txBody>
      </p:sp>
      <p:sp>
        <p:nvSpPr>
          <p:cNvPr id="17" name="Text Placeholder 15">
            <a:extLst>
              <a:ext uri="{FF2B5EF4-FFF2-40B4-BE49-F238E27FC236}">
                <a16:creationId xmlns:a16="http://schemas.microsoft.com/office/drawing/2014/main" id="{FF813B59-749B-784D-81C2-70B0F0279584}"/>
              </a:ext>
            </a:extLst>
          </p:cNvPr>
          <p:cNvSpPr>
            <a:spLocks noGrp="1"/>
          </p:cNvSpPr>
          <p:nvPr>
            <p:ph type="body" sz="quarter" idx="20" hasCustomPrompt="1"/>
          </p:nvPr>
        </p:nvSpPr>
        <p:spPr>
          <a:xfrm>
            <a:off x="511175" y="3803472"/>
            <a:ext cx="1734314" cy="143495"/>
          </a:xfrm>
        </p:spPr>
        <p:txBody>
          <a:bodyPr>
            <a:noAutofit/>
          </a:bodyPr>
          <a:lstStyle>
            <a:lvl1pPr>
              <a:defRPr sz="1000"/>
            </a:lvl1pPr>
          </a:lstStyle>
          <a:p>
            <a:pPr lvl="0"/>
            <a:r>
              <a:rPr lang="en-GB" dirty="0"/>
              <a:t>Team</a:t>
            </a:r>
            <a:endParaRPr lang="en-US" dirty="0"/>
          </a:p>
        </p:txBody>
      </p:sp>
      <p:sp>
        <p:nvSpPr>
          <p:cNvPr id="18" name="Text Placeholder 15">
            <a:extLst>
              <a:ext uri="{FF2B5EF4-FFF2-40B4-BE49-F238E27FC236}">
                <a16:creationId xmlns:a16="http://schemas.microsoft.com/office/drawing/2014/main" id="{5DC6FE96-5C70-304C-AAC2-7C290AADE104}"/>
              </a:ext>
            </a:extLst>
          </p:cNvPr>
          <p:cNvSpPr>
            <a:spLocks noGrp="1"/>
          </p:cNvSpPr>
          <p:nvPr>
            <p:ph type="body" sz="quarter" idx="21" hasCustomPrompt="1"/>
          </p:nvPr>
        </p:nvSpPr>
        <p:spPr>
          <a:xfrm>
            <a:off x="511175" y="4000574"/>
            <a:ext cx="1734314" cy="2368476"/>
          </a:xfrm>
        </p:spPr>
        <p:txBody>
          <a:bodyPr>
            <a:noAutofit/>
          </a:bodyPr>
          <a:lstStyle>
            <a:lvl1pPr>
              <a:defRPr sz="1000"/>
            </a:lvl1pPr>
          </a:lstStyle>
          <a:p>
            <a:pPr lvl="0"/>
            <a:r>
              <a:rPr lang="en-GB" dirty="0"/>
              <a:t>Description Goes Here</a:t>
            </a:r>
            <a:endParaRPr lang="en-US" dirty="0"/>
          </a:p>
        </p:txBody>
      </p:sp>
      <p:sp>
        <p:nvSpPr>
          <p:cNvPr id="19" name="Text Placeholder 15">
            <a:extLst>
              <a:ext uri="{FF2B5EF4-FFF2-40B4-BE49-F238E27FC236}">
                <a16:creationId xmlns:a16="http://schemas.microsoft.com/office/drawing/2014/main" id="{9B6DD562-75AC-4245-ABCB-141D9737B5F6}"/>
              </a:ext>
            </a:extLst>
          </p:cNvPr>
          <p:cNvSpPr>
            <a:spLocks noGrp="1"/>
          </p:cNvSpPr>
          <p:nvPr>
            <p:ph type="body" sz="quarter" idx="22" hasCustomPrompt="1"/>
          </p:nvPr>
        </p:nvSpPr>
        <p:spPr>
          <a:xfrm>
            <a:off x="2423324" y="3632485"/>
            <a:ext cx="1734314" cy="164011"/>
          </a:xfrm>
        </p:spPr>
        <p:txBody>
          <a:bodyPr>
            <a:noAutofit/>
          </a:bodyPr>
          <a:lstStyle>
            <a:lvl1pPr>
              <a:defRPr sz="1200" b="1"/>
            </a:lvl1pPr>
          </a:lstStyle>
          <a:p>
            <a:pPr lvl="0"/>
            <a:r>
              <a:rPr lang="en-GB" dirty="0"/>
              <a:t>Name</a:t>
            </a:r>
            <a:endParaRPr lang="en-US" dirty="0"/>
          </a:p>
        </p:txBody>
      </p:sp>
      <p:sp>
        <p:nvSpPr>
          <p:cNvPr id="20" name="Text Placeholder 15">
            <a:extLst>
              <a:ext uri="{FF2B5EF4-FFF2-40B4-BE49-F238E27FC236}">
                <a16:creationId xmlns:a16="http://schemas.microsoft.com/office/drawing/2014/main" id="{44AA37EA-4DE3-6744-824B-2D04283230A8}"/>
              </a:ext>
            </a:extLst>
          </p:cNvPr>
          <p:cNvSpPr>
            <a:spLocks noGrp="1"/>
          </p:cNvSpPr>
          <p:nvPr>
            <p:ph type="body" sz="quarter" idx="23" hasCustomPrompt="1"/>
          </p:nvPr>
        </p:nvSpPr>
        <p:spPr>
          <a:xfrm>
            <a:off x="2423324" y="3803472"/>
            <a:ext cx="1734314" cy="143495"/>
          </a:xfrm>
        </p:spPr>
        <p:txBody>
          <a:bodyPr>
            <a:noAutofit/>
          </a:bodyPr>
          <a:lstStyle>
            <a:lvl1pPr>
              <a:defRPr sz="1000"/>
            </a:lvl1pPr>
          </a:lstStyle>
          <a:p>
            <a:pPr lvl="0"/>
            <a:r>
              <a:rPr lang="en-GB" dirty="0"/>
              <a:t>Team</a:t>
            </a:r>
            <a:endParaRPr lang="en-US" dirty="0"/>
          </a:p>
        </p:txBody>
      </p:sp>
      <p:sp>
        <p:nvSpPr>
          <p:cNvPr id="21" name="Text Placeholder 15">
            <a:extLst>
              <a:ext uri="{FF2B5EF4-FFF2-40B4-BE49-F238E27FC236}">
                <a16:creationId xmlns:a16="http://schemas.microsoft.com/office/drawing/2014/main" id="{5C14A513-117D-5941-BB6B-1DD624032540}"/>
              </a:ext>
            </a:extLst>
          </p:cNvPr>
          <p:cNvSpPr>
            <a:spLocks noGrp="1"/>
          </p:cNvSpPr>
          <p:nvPr>
            <p:ph type="body" sz="quarter" idx="24" hasCustomPrompt="1"/>
          </p:nvPr>
        </p:nvSpPr>
        <p:spPr>
          <a:xfrm>
            <a:off x="2423324" y="4000574"/>
            <a:ext cx="1734314" cy="2368476"/>
          </a:xfrm>
        </p:spPr>
        <p:txBody>
          <a:bodyPr>
            <a:noAutofit/>
          </a:bodyPr>
          <a:lstStyle>
            <a:lvl1pPr>
              <a:defRPr sz="1000"/>
            </a:lvl1pPr>
          </a:lstStyle>
          <a:p>
            <a:pPr lvl="0"/>
            <a:r>
              <a:rPr lang="en-GB" dirty="0"/>
              <a:t>Description Goes Here</a:t>
            </a:r>
            <a:endParaRPr lang="en-US" dirty="0"/>
          </a:p>
        </p:txBody>
      </p:sp>
      <p:sp>
        <p:nvSpPr>
          <p:cNvPr id="22" name="Text Placeholder 15">
            <a:extLst>
              <a:ext uri="{FF2B5EF4-FFF2-40B4-BE49-F238E27FC236}">
                <a16:creationId xmlns:a16="http://schemas.microsoft.com/office/drawing/2014/main" id="{15502653-FF3A-C541-B308-4934BF708A51}"/>
              </a:ext>
            </a:extLst>
          </p:cNvPr>
          <p:cNvSpPr>
            <a:spLocks noGrp="1"/>
          </p:cNvSpPr>
          <p:nvPr>
            <p:ph type="body" sz="quarter" idx="25" hasCustomPrompt="1"/>
          </p:nvPr>
        </p:nvSpPr>
        <p:spPr>
          <a:xfrm>
            <a:off x="4335474" y="3632485"/>
            <a:ext cx="1734314" cy="164011"/>
          </a:xfrm>
        </p:spPr>
        <p:txBody>
          <a:bodyPr>
            <a:noAutofit/>
          </a:bodyPr>
          <a:lstStyle>
            <a:lvl1pPr>
              <a:defRPr sz="1200" b="1"/>
            </a:lvl1pPr>
          </a:lstStyle>
          <a:p>
            <a:pPr lvl="0"/>
            <a:r>
              <a:rPr lang="en-GB" dirty="0"/>
              <a:t>Name</a:t>
            </a:r>
            <a:endParaRPr lang="en-US" dirty="0"/>
          </a:p>
        </p:txBody>
      </p:sp>
      <p:sp>
        <p:nvSpPr>
          <p:cNvPr id="23" name="Text Placeholder 15">
            <a:extLst>
              <a:ext uri="{FF2B5EF4-FFF2-40B4-BE49-F238E27FC236}">
                <a16:creationId xmlns:a16="http://schemas.microsoft.com/office/drawing/2014/main" id="{F2D09E2C-49D9-E84C-A786-5E98A2BE3E68}"/>
              </a:ext>
            </a:extLst>
          </p:cNvPr>
          <p:cNvSpPr>
            <a:spLocks noGrp="1"/>
          </p:cNvSpPr>
          <p:nvPr>
            <p:ph type="body" sz="quarter" idx="26" hasCustomPrompt="1"/>
          </p:nvPr>
        </p:nvSpPr>
        <p:spPr>
          <a:xfrm>
            <a:off x="4335474" y="3803472"/>
            <a:ext cx="1734314" cy="143495"/>
          </a:xfrm>
        </p:spPr>
        <p:txBody>
          <a:bodyPr>
            <a:noAutofit/>
          </a:bodyPr>
          <a:lstStyle>
            <a:lvl1pPr>
              <a:defRPr sz="1000"/>
            </a:lvl1pPr>
          </a:lstStyle>
          <a:p>
            <a:pPr lvl="0"/>
            <a:r>
              <a:rPr lang="en-GB" dirty="0"/>
              <a:t>Team</a:t>
            </a:r>
            <a:endParaRPr lang="en-US" dirty="0"/>
          </a:p>
        </p:txBody>
      </p:sp>
      <p:sp>
        <p:nvSpPr>
          <p:cNvPr id="24" name="Text Placeholder 15">
            <a:extLst>
              <a:ext uri="{FF2B5EF4-FFF2-40B4-BE49-F238E27FC236}">
                <a16:creationId xmlns:a16="http://schemas.microsoft.com/office/drawing/2014/main" id="{E2BC15EB-478A-E34E-8F11-4245E6F33625}"/>
              </a:ext>
            </a:extLst>
          </p:cNvPr>
          <p:cNvSpPr>
            <a:spLocks noGrp="1"/>
          </p:cNvSpPr>
          <p:nvPr>
            <p:ph type="body" sz="quarter" idx="27" hasCustomPrompt="1"/>
          </p:nvPr>
        </p:nvSpPr>
        <p:spPr>
          <a:xfrm>
            <a:off x="4335474" y="4000574"/>
            <a:ext cx="1734314" cy="2368476"/>
          </a:xfrm>
        </p:spPr>
        <p:txBody>
          <a:bodyPr>
            <a:noAutofit/>
          </a:bodyPr>
          <a:lstStyle>
            <a:lvl1pPr>
              <a:defRPr sz="1000"/>
            </a:lvl1pPr>
          </a:lstStyle>
          <a:p>
            <a:pPr lvl="0"/>
            <a:r>
              <a:rPr lang="en-GB" dirty="0"/>
              <a:t>Description Goes Here</a:t>
            </a:r>
            <a:endParaRPr lang="en-US" dirty="0"/>
          </a:p>
        </p:txBody>
      </p:sp>
      <p:sp>
        <p:nvSpPr>
          <p:cNvPr id="25" name="Text Placeholder 15">
            <a:extLst>
              <a:ext uri="{FF2B5EF4-FFF2-40B4-BE49-F238E27FC236}">
                <a16:creationId xmlns:a16="http://schemas.microsoft.com/office/drawing/2014/main" id="{9A71FDF9-C861-4143-B386-10E8CD2133A8}"/>
              </a:ext>
            </a:extLst>
          </p:cNvPr>
          <p:cNvSpPr>
            <a:spLocks noGrp="1"/>
          </p:cNvSpPr>
          <p:nvPr>
            <p:ph type="body" sz="quarter" idx="28" hasCustomPrompt="1"/>
          </p:nvPr>
        </p:nvSpPr>
        <p:spPr>
          <a:xfrm>
            <a:off x="6247624" y="3632485"/>
            <a:ext cx="1734314" cy="164011"/>
          </a:xfrm>
        </p:spPr>
        <p:txBody>
          <a:bodyPr>
            <a:noAutofit/>
          </a:bodyPr>
          <a:lstStyle>
            <a:lvl1pPr>
              <a:defRPr sz="1200" b="1"/>
            </a:lvl1pPr>
          </a:lstStyle>
          <a:p>
            <a:pPr lvl="0"/>
            <a:r>
              <a:rPr lang="en-GB" dirty="0"/>
              <a:t>Name</a:t>
            </a:r>
            <a:endParaRPr lang="en-US" dirty="0"/>
          </a:p>
        </p:txBody>
      </p:sp>
      <p:sp>
        <p:nvSpPr>
          <p:cNvPr id="26" name="Text Placeholder 15">
            <a:extLst>
              <a:ext uri="{FF2B5EF4-FFF2-40B4-BE49-F238E27FC236}">
                <a16:creationId xmlns:a16="http://schemas.microsoft.com/office/drawing/2014/main" id="{A3BC6E53-CF84-2F49-9E17-35D652748811}"/>
              </a:ext>
            </a:extLst>
          </p:cNvPr>
          <p:cNvSpPr>
            <a:spLocks noGrp="1"/>
          </p:cNvSpPr>
          <p:nvPr>
            <p:ph type="body" sz="quarter" idx="29" hasCustomPrompt="1"/>
          </p:nvPr>
        </p:nvSpPr>
        <p:spPr>
          <a:xfrm>
            <a:off x="6247624" y="3803472"/>
            <a:ext cx="1734314" cy="143495"/>
          </a:xfrm>
        </p:spPr>
        <p:txBody>
          <a:bodyPr>
            <a:noAutofit/>
          </a:bodyPr>
          <a:lstStyle>
            <a:lvl1pPr>
              <a:defRPr sz="1000"/>
            </a:lvl1pPr>
          </a:lstStyle>
          <a:p>
            <a:pPr lvl="0"/>
            <a:r>
              <a:rPr lang="en-GB" dirty="0"/>
              <a:t>Team</a:t>
            </a:r>
            <a:endParaRPr lang="en-US" dirty="0"/>
          </a:p>
        </p:txBody>
      </p:sp>
      <p:sp>
        <p:nvSpPr>
          <p:cNvPr id="27" name="Text Placeholder 15">
            <a:extLst>
              <a:ext uri="{FF2B5EF4-FFF2-40B4-BE49-F238E27FC236}">
                <a16:creationId xmlns:a16="http://schemas.microsoft.com/office/drawing/2014/main" id="{CCE976CC-7465-9741-AB80-7606C81421FA}"/>
              </a:ext>
            </a:extLst>
          </p:cNvPr>
          <p:cNvSpPr>
            <a:spLocks noGrp="1"/>
          </p:cNvSpPr>
          <p:nvPr>
            <p:ph type="body" sz="quarter" idx="30" hasCustomPrompt="1"/>
          </p:nvPr>
        </p:nvSpPr>
        <p:spPr>
          <a:xfrm>
            <a:off x="6247624" y="4000574"/>
            <a:ext cx="1734314" cy="2368476"/>
          </a:xfrm>
        </p:spPr>
        <p:txBody>
          <a:bodyPr>
            <a:noAutofit/>
          </a:bodyPr>
          <a:lstStyle>
            <a:lvl1pPr>
              <a:defRPr sz="1000"/>
            </a:lvl1pPr>
          </a:lstStyle>
          <a:p>
            <a:pPr lvl="0"/>
            <a:r>
              <a:rPr lang="en-GB" dirty="0"/>
              <a:t>Description Goes Here</a:t>
            </a:r>
            <a:endParaRPr lang="en-US" dirty="0"/>
          </a:p>
        </p:txBody>
      </p:sp>
      <p:sp>
        <p:nvSpPr>
          <p:cNvPr id="28" name="Text Placeholder 15">
            <a:extLst>
              <a:ext uri="{FF2B5EF4-FFF2-40B4-BE49-F238E27FC236}">
                <a16:creationId xmlns:a16="http://schemas.microsoft.com/office/drawing/2014/main" id="{7DD325BC-DFFC-C644-8B6A-77D031DFCFC5}"/>
              </a:ext>
            </a:extLst>
          </p:cNvPr>
          <p:cNvSpPr>
            <a:spLocks noGrp="1"/>
          </p:cNvSpPr>
          <p:nvPr>
            <p:ph type="body" sz="quarter" idx="31" hasCustomPrompt="1"/>
          </p:nvPr>
        </p:nvSpPr>
        <p:spPr>
          <a:xfrm>
            <a:off x="8159774" y="3632485"/>
            <a:ext cx="1734314" cy="164011"/>
          </a:xfrm>
        </p:spPr>
        <p:txBody>
          <a:bodyPr>
            <a:noAutofit/>
          </a:bodyPr>
          <a:lstStyle>
            <a:lvl1pPr>
              <a:defRPr sz="1200" b="1"/>
            </a:lvl1pPr>
          </a:lstStyle>
          <a:p>
            <a:pPr lvl="0"/>
            <a:r>
              <a:rPr lang="en-GB" dirty="0"/>
              <a:t>Name</a:t>
            </a:r>
            <a:endParaRPr lang="en-US" dirty="0"/>
          </a:p>
        </p:txBody>
      </p:sp>
      <p:sp>
        <p:nvSpPr>
          <p:cNvPr id="29" name="Text Placeholder 15">
            <a:extLst>
              <a:ext uri="{FF2B5EF4-FFF2-40B4-BE49-F238E27FC236}">
                <a16:creationId xmlns:a16="http://schemas.microsoft.com/office/drawing/2014/main" id="{8E736D4D-8AF4-6743-9C6B-67B6C3F69295}"/>
              </a:ext>
            </a:extLst>
          </p:cNvPr>
          <p:cNvSpPr>
            <a:spLocks noGrp="1"/>
          </p:cNvSpPr>
          <p:nvPr>
            <p:ph type="body" sz="quarter" idx="32" hasCustomPrompt="1"/>
          </p:nvPr>
        </p:nvSpPr>
        <p:spPr>
          <a:xfrm>
            <a:off x="8159774" y="3803472"/>
            <a:ext cx="1734314" cy="143495"/>
          </a:xfrm>
        </p:spPr>
        <p:txBody>
          <a:bodyPr>
            <a:noAutofit/>
          </a:bodyPr>
          <a:lstStyle>
            <a:lvl1pPr>
              <a:defRPr sz="1000"/>
            </a:lvl1pPr>
          </a:lstStyle>
          <a:p>
            <a:pPr lvl="0"/>
            <a:r>
              <a:rPr lang="en-GB" dirty="0"/>
              <a:t>Team</a:t>
            </a:r>
            <a:endParaRPr lang="en-US" dirty="0"/>
          </a:p>
        </p:txBody>
      </p:sp>
      <p:sp>
        <p:nvSpPr>
          <p:cNvPr id="30" name="Text Placeholder 15">
            <a:extLst>
              <a:ext uri="{FF2B5EF4-FFF2-40B4-BE49-F238E27FC236}">
                <a16:creationId xmlns:a16="http://schemas.microsoft.com/office/drawing/2014/main" id="{AFED7F14-006E-8B44-A48B-201511128E6B}"/>
              </a:ext>
            </a:extLst>
          </p:cNvPr>
          <p:cNvSpPr>
            <a:spLocks noGrp="1"/>
          </p:cNvSpPr>
          <p:nvPr>
            <p:ph type="body" sz="quarter" idx="33" hasCustomPrompt="1"/>
          </p:nvPr>
        </p:nvSpPr>
        <p:spPr>
          <a:xfrm>
            <a:off x="8159774" y="4000574"/>
            <a:ext cx="1734314" cy="2368476"/>
          </a:xfrm>
        </p:spPr>
        <p:txBody>
          <a:bodyPr>
            <a:noAutofit/>
          </a:bodyPr>
          <a:lstStyle>
            <a:lvl1pPr>
              <a:defRPr sz="1000"/>
            </a:lvl1pPr>
          </a:lstStyle>
          <a:p>
            <a:pPr lvl="0"/>
            <a:r>
              <a:rPr lang="en-GB" dirty="0"/>
              <a:t>Description Goes Here</a:t>
            </a:r>
            <a:endParaRPr lang="en-US" dirty="0"/>
          </a:p>
        </p:txBody>
      </p:sp>
      <p:sp>
        <p:nvSpPr>
          <p:cNvPr id="32" name="Text Placeholder 15">
            <a:extLst>
              <a:ext uri="{FF2B5EF4-FFF2-40B4-BE49-F238E27FC236}">
                <a16:creationId xmlns:a16="http://schemas.microsoft.com/office/drawing/2014/main" id="{E3D51E64-ECE3-6644-ADC0-FCF1A4E9F894}"/>
              </a:ext>
            </a:extLst>
          </p:cNvPr>
          <p:cNvSpPr>
            <a:spLocks noGrp="1"/>
          </p:cNvSpPr>
          <p:nvPr>
            <p:ph type="body" sz="quarter" idx="34" hasCustomPrompt="1"/>
          </p:nvPr>
        </p:nvSpPr>
        <p:spPr>
          <a:xfrm>
            <a:off x="10071923" y="3632485"/>
            <a:ext cx="1734314" cy="164011"/>
          </a:xfrm>
        </p:spPr>
        <p:txBody>
          <a:bodyPr>
            <a:noAutofit/>
          </a:bodyPr>
          <a:lstStyle>
            <a:lvl1pPr>
              <a:defRPr sz="1200" b="1"/>
            </a:lvl1pPr>
          </a:lstStyle>
          <a:p>
            <a:pPr lvl="0"/>
            <a:r>
              <a:rPr lang="en-GB" dirty="0"/>
              <a:t>Name</a:t>
            </a:r>
            <a:endParaRPr lang="en-US" dirty="0"/>
          </a:p>
        </p:txBody>
      </p:sp>
      <p:sp>
        <p:nvSpPr>
          <p:cNvPr id="33" name="Text Placeholder 15">
            <a:extLst>
              <a:ext uri="{FF2B5EF4-FFF2-40B4-BE49-F238E27FC236}">
                <a16:creationId xmlns:a16="http://schemas.microsoft.com/office/drawing/2014/main" id="{026FD5CF-A34E-E44F-8163-8C68A413EA41}"/>
              </a:ext>
            </a:extLst>
          </p:cNvPr>
          <p:cNvSpPr>
            <a:spLocks noGrp="1"/>
          </p:cNvSpPr>
          <p:nvPr>
            <p:ph type="body" sz="quarter" idx="35" hasCustomPrompt="1"/>
          </p:nvPr>
        </p:nvSpPr>
        <p:spPr>
          <a:xfrm>
            <a:off x="10071923" y="3803472"/>
            <a:ext cx="1734314" cy="143495"/>
          </a:xfrm>
        </p:spPr>
        <p:txBody>
          <a:bodyPr>
            <a:noAutofit/>
          </a:bodyPr>
          <a:lstStyle>
            <a:lvl1pPr>
              <a:defRPr sz="1000"/>
            </a:lvl1pPr>
          </a:lstStyle>
          <a:p>
            <a:pPr lvl="0"/>
            <a:r>
              <a:rPr lang="en-GB" dirty="0"/>
              <a:t>Team</a:t>
            </a:r>
            <a:endParaRPr lang="en-US" dirty="0"/>
          </a:p>
        </p:txBody>
      </p:sp>
      <p:sp>
        <p:nvSpPr>
          <p:cNvPr id="34" name="Text Placeholder 15">
            <a:extLst>
              <a:ext uri="{FF2B5EF4-FFF2-40B4-BE49-F238E27FC236}">
                <a16:creationId xmlns:a16="http://schemas.microsoft.com/office/drawing/2014/main" id="{F053CE5C-B588-C343-853D-F2201739D7D9}"/>
              </a:ext>
            </a:extLst>
          </p:cNvPr>
          <p:cNvSpPr>
            <a:spLocks noGrp="1"/>
          </p:cNvSpPr>
          <p:nvPr>
            <p:ph type="body" sz="quarter" idx="36" hasCustomPrompt="1"/>
          </p:nvPr>
        </p:nvSpPr>
        <p:spPr>
          <a:xfrm>
            <a:off x="10071923" y="4000574"/>
            <a:ext cx="1734314" cy="2368476"/>
          </a:xfrm>
        </p:spPr>
        <p:txBody>
          <a:bodyPr>
            <a:noAutofit/>
          </a:bodyPr>
          <a:lstStyle>
            <a:lvl1pPr>
              <a:defRPr sz="1000"/>
            </a:lvl1pPr>
          </a:lstStyle>
          <a:p>
            <a:pPr lvl="0"/>
            <a:r>
              <a:rPr lang="en-GB" dirty="0"/>
              <a:t>Description Goes Here</a:t>
            </a:r>
            <a:endParaRPr lang="en-US" dirty="0"/>
          </a:p>
        </p:txBody>
      </p:sp>
    </p:spTree>
    <p:extLst>
      <p:ext uri="{BB962C8B-B14F-4D97-AF65-F5344CB8AC3E}">
        <p14:creationId xmlns:p14="http://schemas.microsoft.com/office/powerpoint/2010/main" val="257396359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19A32D8-934E-9944-B897-46C3D7C7D8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4" name="Picture 13">
            <a:extLst>
              <a:ext uri="{FF2B5EF4-FFF2-40B4-BE49-F238E27FC236}">
                <a16:creationId xmlns:a16="http://schemas.microsoft.com/office/drawing/2014/main" id="{A5DB0540-E0E5-A54B-A778-ACC0D5B76F3A}"/>
              </a:ext>
            </a:extLst>
          </p:cNvPr>
          <p:cNvPicPr>
            <a:picLocks noChangeAspect="1"/>
          </p:cNvPicPr>
          <p:nvPr userDrawn="1"/>
        </p:nvPicPr>
        <p:blipFill>
          <a:blip r:embed="rId2"/>
          <a:stretch>
            <a:fillRect/>
          </a:stretch>
        </p:blipFill>
        <p:spPr>
          <a:xfrm flipH="1">
            <a:off x="7908042" y="798652"/>
            <a:ext cx="4283958" cy="6059347"/>
          </a:xfrm>
          <a:prstGeom prst="rect">
            <a:avLst/>
          </a:prstGeom>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lvl1pPr>
              <a:defRPr>
                <a:solidFill>
                  <a:schemeClr val="tx1"/>
                </a:solidFill>
              </a:defRPr>
            </a:lvl1pPr>
          </a:lstStyle>
          <a:p>
            <a:fld id="{314D1EEF-E6CF-E74F-9DEF-C15B1286F8F1}" type="datetime4">
              <a:rPr lang="en-AU" smtClean="0"/>
              <a:pPr/>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lvl1pPr>
              <a:defRPr>
                <a:solidFill>
                  <a:schemeClr val="tx1"/>
                </a:solidFill>
              </a:defRPr>
            </a:lvl1p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tx1"/>
                </a:solidFill>
              </a:defRPr>
            </a:lvl1pPr>
          </a:lstStyle>
          <a:p>
            <a:fld id="{B48947D2-3440-F445-B42F-D8A3DD5A68BB}" type="slidenum">
              <a:rPr lang="en-US" smtClean="0"/>
              <a:pPr/>
              <a:t>‹#›</a:t>
            </a:fld>
            <a:endParaRPr lang="en-US" dirty="0"/>
          </a:p>
        </p:txBody>
      </p:sp>
      <p:sp>
        <p:nvSpPr>
          <p:cNvPr id="5" name="Title 4">
            <a:extLst>
              <a:ext uri="{FF2B5EF4-FFF2-40B4-BE49-F238E27FC236}">
                <a16:creationId xmlns:a16="http://schemas.microsoft.com/office/drawing/2014/main" id="{08CCED5E-CBF8-214A-87C4-37FB0BD4AE02}"/>
              </a:ext>
            </a:extLst>
          </p:cNvPr>
          <p:cNvSpPr>
            <a:spLocks noGrp="1"/>
          </p:cNvSpPr>
          <p:nvPr>
            <p:ph type="title"/>
          </p:nvPr>
        </p:nvSpPr>
        <p:spPr/>
        <p:txBody>
          <a:bodyPr>
            <a:noAutofit/>
          </a:bodyPr>
          <a:lstStyle>
            <a:lvl1pPr>
              <a:defRPr sz="4000">
                <a:solidFill>
                  <a:schemeClr val="bg2"/>
                </a:solidFill>
              </a:defRPr>
            </a:lvl1pPr>
          </a:lstStyle>
          <a:p>
            <a:r>
              <a:rPr lang="en-GB"/>
              <a:t>Click to edit Master title style</a:t>
            </a:r>
            <a:endParaRPr lang="en-US" dirty="0"/>
          </a:p>
        </p:txBody>
      </p:sp>
      <p:sp>
        <p:nvSpPr>
          <p:cNvPr id="10" name="Text Placeholder 9">
            <a:extLst>
              <a:ext uri="{FF2B5EF4-FFF2-40B4-BE49-F238E27FC236}">
                <a16:creationId xmlns:a16="http://schemas.microsoft.com/office/drawing/2014/main" id="{B7586A27-9BBA-C045-8838-0FFC80D55DCF}"/>
              </a:ext>
            </a:extLst>
          </p:cNvPr>
          <p:cNvSpPr>
            <a:spLocks noGrp="1"/>
          </p:cNvSpPr>
          <p:nvPr>
            <p:ph type="body" sz="quarter" idx="12"/>
          </p:nvPr>
        </p:nvSpPr>
        <p:spPr>
          <a:xfrm>
            <a:off x="511176"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a:t>Click to edit Master text styles</a:t>
            </a:r>
          </a:p>
        </p:txBody>
      </p:sp>
      <p:sp>
        <p:nvSpPr>
          <p:cNvPr id="11" name="Text Placeholder 9">
            <a:extLst>
              <a:ext uri="{FF2B5EF4-FFF2-40B4-BE49-F238E27FC236}">
                <a16:creationId xmlns:a16="http://schemas.microsoft.com/office/drawing/2014/main" id="{F968C05D-B72A-8145-A4AD-BC4E20FC1F9F}"/>
              </a:ext>
            </a:extLst>
          </p:cNvPr>
          <p:cNvSpPr>
            <a:spLocks noGrp="1"/>
          </p:cNvSpPr>
          <p:nvPr>
            <p:ph type="body" sz="quarter" idx="13"/>
          </p:nvPr>
        </p:nvSpPr>
        <p:spPr>
          <a:xfrm>
            <a:off x="3289100"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a:t>Click to edit Master text styles</a:t>
            </a:r>
          </a:p>
        </p:txBody>
      </p:sp>
      <p:pic>
        <p:nvPicPr>
          <p:cNvPr id="12" name="Picture 11">
            <a:extLst>
              <a:ext uri="{FF2B5EF4-FFF2-40B4-BE49-F238E27FC236}">
                <a16:creationId xmlns:a16="http://schemas.microsoft.com/office/drawing/2014/main" id="{7978E6ED-AC8F-0F41-B1D3-B7BFB477A80C}"/>
              </a:ext>
            </a:extLst>
          </p:cNvPr>
          <p:cNvPicPr>
            <a:picLocks noChangeAspect="1"/>
          </p:cNvPicPr>
          <p:nvPr userDrawn="1"/>
        </p:nvPicPr>
        <p:blipFill>
          <a:blip r:embed="rId3"/>
          <a:stretch>
            <a:fillRect/>
          </a:stretch>
        </p:blipFill>
        <p:spPr>
          <a:xfrm>
            <a:off x="10956714" y="5787342"/>
            <a:ext cx="856980" cy="581708"/>
          </a:xfrm>
          <a:prstGeom prst="rect">
            <a:avLst/>
          </a:prstGeom>
        </p:spPr>
      </p:pic>
    </p:spTree>
    <p:extLst>
      <p:ext uri="{BB962C8B-B14F-4D97-AF65-F5344CB8AC3E}">
        <p14:creationId xmlns:p14="http://schemas.microsoft.com/office/powerpoint/2010/main" val="281152172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E65302E-DD3F-5D4C-A513-D511A9A28AE6}"/>
              </a:ext>
            </a:extLst>
          </p:cNvPr>
          <p:cNvSpPr/>
          <p:nvPr userDrawn="1"/>
        </p:nvSpPr>
        <p:spPr>
          <a:xfrm>
            <a:off x="-1" y="0"/>
            <a:ext cx="12191999" cy="6855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6" name="Picture 5">
            <a:extLst>
              <a:ext uri="{FF2B5EF4-FFF2-40B4-BE49-F238E27FC236}">
                <a16:creationId xmlns:a16="http://schemas.microsoft.com/office/drawing/2014/main" id="{85E65AD9-A2A7-5A4B-AAC9-EF9DCA74F836}"/>
              </a:ext>
            </a:extLst>
          </p:cNvPr>
          <p:cNvPicPr>
            <a:picLocks noChangeAspect="1"/>
          </p:cNvPicPr>
          <p:nvPr userDrawn="1"/>
        </p:nvPicPr>
        <p:blipFill>
          <a:blip r:embed="rId2"/>
          <a:stretch>
            <a:fillRect/>
          </a:stretch>
        </p:blipFill>
        <p:spPr>
          <a:xfrm>
            <a:off x="0" y="1016"/>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5" y="1076633"/>
            <a:ext cx="11166476" cy="1121080"/>
          </a:xfrm>
        </p:spPr>
        <p:txBody>
          <a:bodyPr anchor="b">
            <a:noAutofit/>
          </a:bodyPr>
          <a:lstStyle>
            <a:lvl1pPr>
              <a:defRPr sz="5000">
                <a:solidFill>
                  <a:schemeClr val="bg2"/>
                </a:solidFill>
              </a:defRPr>
            </a:lvl1pPr>
          </a:lstStyle>
          <a:p>
            <a:r>
              <a:rPr lang="en-GB" dirty="0"/>
              <a:t>Click to add Presentation Title</a:t>
            </a:r>
            <a:endParaRPr lang="en-US" dirty="0"/>
          </a:p>
        </p:txBody>
      </p:sp>
      <p:sp>
        <p:nvSpPr>
          <p:cNvPr id="18" name="Text Placeholder 17">
            <a:extLst>
              <a:ext uri="{FF2B5EF4-FFF2-40B4-BE49-F238E27FC236}">
                <a16:creationId xmlns:a16="http://schemas.microsoft.com/office/drawing/2014/main" id="{FBE02DFC-0009-DF4F-AAD6-1ADDD66850A5}"/>
              </a:ext>
            </a:extLst>
          </p:cNvPr>
          <p:cNvSpPr>
            <a:spLocks noGrp="1"/>
          </p:cNvSpPr>
          <p:nvPr>
            <p:ph type="body" sz="quarter" idx="10" hasCustomPrompt="1"/>
          </p:nvPr>
        </p:nvSpPr>
        <p:spPr>
          <a:xfrm>
            <a:off x="511174" y="2307771"/>
            <a:ext cx="11166476" cy="1036638"/>
          </a:xfrm>
        </p:spPr>
        <p:txBody>
          <a:bodyPr>
            <a:noAutofit/>
          </a:bodyPr>
          <a:lstStyle>
            <a:lvl1pPr>
              <a:defRPr sz="2000" cap="all" baseline="0">
                <a:solidFill>
                  <a:schemeClr val="bg2"/>
                </a:solidFill>
              </a:defRPr>
            </a:lvl1pPr>
          </a:lstStyle>
          <a:p>
            <a:pPr lvl="0"/>
            <a:r>
              <a:rPr lang="en-GB" dirty="0"/>
              <a:t>CLICK TO ADD SUBTITLE</a:t>
            </a:r>
          </a:p>
        </p:txBody>
      </p:sp>
      <p:pic>
        <p:nvPicPr>
          <p:cNvPr id="9" name="Picture 8">
            <a:extLst>
              <a:ext uri="{FF2B5EF4-FFF2-40B4-BE49-F238E27FC236}">
                <a16:creationId xmlns:a16="http://schemas.microsoft.com/office/drawing/2014/main" id="{94E3F986-EBB1-CD4F-AAF5-0AB5B492F14C}"/>
              </a:ext>
            </a:extLst>
          </p:cNvPr>
          <p:cNvPicPr>
            <a:picLocks noChangeAspect="1"/>
          </p:cNvPicPr>
          <p:nvPr userDrawn="1"/>
        </p:nvPicPr>
        <p:blipFill>
          <a:blip r:embed="rId3"/>
          <a:stretch>
            <a:fillRect/>
          </a:stretch>
        </p:blipFill>
        <p:spPr>
          <a:xfrm>
            <a:off x="10809372" y="378727"/>
            <a:ext cx="1011600" cy="686662"/>
          </a:xfrm>
          <a:prstGeom prst="rect">
            <a:avLst/>
          </a:prstGeom>
        </p:spPr>
      </p:pic>
    </p:spTree>
    <p:extLst>
      <p:ext uri="{BB962C8B-B14F-4D97-AF65-F5344CB8AC3E}">
        <p14:creationId xmlns:p14="http://schemas.microsoft.com/office/powerpoint/2010/main" val="3338271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16AE219B-75C8-48D6-A719-174330ABE4D8}"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ctsav.com.au</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bg1">
                    <a:lumMod val="50000"/>
                    <a:lumOff val="50000"/>
                  </a:schemeClr>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4680000" cy="1562221"/>
          </a:xfrm>
        </p:spPr>
        <p:txBody>
          <a:bodyPr>
            <a:noAutofit/>
          </a:bodyPr>
          <a:lstStyle>
            <a:lvl1pPr>
              <a:defRPr sz="1800"/>
            </a:lvl1pPr>
            <a:lvl2pPr>
              <a:defRPr sz="1800"/>
            </a:lvl2pPr>
            <a:lvl3pPr>
              <a:defRPr sz="1600"/>
            </a:lvl3pPr>
            <a:lvl4pPr>
              <a:defRPr sz="1400"/>
            </a:lvl4pPr>
            <a:lvl5pPr>
              <a:defRPr sz="1400"/>
            </a:lvl5pPr>
          </a:lstStyle>
          <a:p>
            <a:pPr lvl="0"/>
            <a:r>
              <a:rPr lang="en-US"/>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975904"/>
            <a:ext cx="3667286" cy="2393145"/>
          </a:xfrm>
        </p:spPr>
        <p:txBody>
          <a:bodyPr>
            <a:noAutofit/>
          </a:bodyPr>
          <a:lstStyle>
            <a:lvl1pPr>
              <a:defRPr sz="1400"/>
            </a:lvl1pPr>
            <a:lvl2pPr>
              <a:defRPr sz="1800"/>
            </a:lvl2pPr>
            <a:lvl3pPr>
              <a:defRPr sz="1600"/>
            </a:lvl3pPr>
            <a:lvl4pPr>
              <a:defRPr sz="1400"/>
            </a:lvl4pPr>
            <a:lvl5pPr>
              <a:defRPr sz="1400"/>
            </a:lvl5pPr>
          </a:lstStyle>
          <a:p>
            <a:pPr lvl="0"/>
            <a:r>
              <a:rPr lang="en-US"/>
              <a:t>Click to edit Master text styles</a:t>
            </a:r>
          </a:p>
        </p:txBody>
      </p:sp>
      <p:sp>
        <p:nvSpPr>
          <p:cNvPr id="14" name="Text Placeholder 12">
            <a:extLst>
              <a:ext uri="{FF2B5EF4-FFF2-40B4-BE49-F238E27FC236}">
                <a16:creationId xmlns:a16="http://schemas.microsoft.com/office/drawing/2014/main" id="{C43AE590-B5CE-7644-A9F9-2BE8DD19365C}"/>
              </a:ext>
            </a:extLst>
          </p:cNvPr>
          <p:cNvSpPr>
            <a:spLocks noGrp="1"/>
          </p:cNvSpPr>
          <p:nvPr>
            <p:ph type="body" sz="quarter" idx="15"/>
          </p:nvPr>
        </p:nvSpPr>
        <p:spPr>
          <a:xfrm>
            <a:off x="4330820" y="3970118"/>
            <a:ext cx="36672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bg1">
                    <a:lumMod val="50000"/>
                    <a:lumOff val="50000"/>
                  </a:schemeClr>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edit Master text styles</a:t>
            </a:r>
          </a:p>
        </p:txBody>
      </p:sp>
      <p:sp>
        <p:nvSpPr>
          <p:cNvPr id="15" name="Text Placeholder 18">
            <a:extLst>
              <a:ext uri="{FF2B5EF4-FFF2-40B4-BE49-F238E27FC236}">
                <a16:creationId xmlns:a16="http://schemas.microsoft.com/office/drawing/2014/main" id="{9736CF95-6E7A-2242-B8D4-C8D020AFD4E7}"/>
              </a:ext>
            </a:extLst>
          </p:cNvPr>
          <p:cNvSpPr>
            <a:spLocks noGrp="1"/>
          </p:cNvSpPr>
          <p:nvPr>
            <p:ph type="body" sz="quarter" idx="17" hasCustomPrompt="1"/>
          </p:nvPr>
        </p:nvSpPr>
        <p:spPr>
          <a:xfrm>
            <a:off x="4330820" y="4201251"/>
            <a:ext cx="3667286" cy="2167799"/>
          </a:xfrm>
        </p:spPr>
        <p:txBody>
          <a:bodyPr>
            <a:noAutofit/>
          </a:bodyPr>
          <a:lstStyle>
            <a:lvl2pPr marL="182563" indent="-174625">
              <a:spcBef>
                <a:spcPts val="200"/>
              </a:spcBef>
              <a:tabLst/>
              <a:defRPr sz="1400"/>
            </a:lvl2pPr>
          </a:lstStyle>
          <a:p>
            <a:pPr lvl="1"/>
            <a:r>
              <a:rPr lang="en-GB" dirty="0"/>
              <a:t>Bulleted text</a:t>
            </a:r>
          </a:p>
        </p:txBody>
      </p:sp>
      <p:sp>
        <p:nvSpPr>
          <p:cNvPr id="17" name="Slide Number Placeholder 6">
            <a:extLst>
              <a:ext uri="{FF2B5EF4-FFF2-40B4-BE49-F238E27FC236}">
                <a16:creationId xmlns:a16="http://schemas.microsoft.com/office/drawing/2014/main" id="{95D5C499-BA6B-D44F-B895-287A274EF05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pic>
        <p:nvPicPr>
          <p:cNvPr id="12" name="Picture 11" descr="Logo, company name&#10;&#10;Description automatically generated">
            <a:extLst>
              <a:ext uri="{FF2B5EF4-FFF2-40B4-BE49-F238E27FC236}">
                <a16:creationId xmlns:a16="http://schemas.microsoft.com/office/drawing/2014/main" id="{B7D485F9-BECA-4AD3-9F0D-CCB0149F0EFF}"/>
              </a:ext>
            </a:extLst>
          </p:cNvPr>
          <p:cNvPicPr>
            <a:picLocks noChangeAspect="1"/>
          </p:cNvPicPr>
          <p:nvPr userDrawn="1"/>
        </p:nvPicPr>
        <p:blipFill>
          <a:blip r:embed="rId2"/>
          <a:stretch>
            <a:fillRect/>
          </a:stretch>
        </p:blipFill>
        <p:spPr>
          <a:xfrm>
            <a:off x="10878149" y="268126"/>
            <a:ext cx="1007305" cy="684704"/>
          </a:xfrm>
          <a:prstGeom prst="rect">
            <a:avLst/>
          </a:prstGeom>
        </p:spPr>
      </p:pic>
      <p:sp>
        <p:nvSpPr>
          <p:cNvPr id="18" name="Rectangle 17">
            <a:extLst>
              <a:ext uri="{FF2B5EF4-FFF2-40B4-BE49-F238E27FC236}">
                <a16:creationId xmlns:a16="http://schemas.microsoft.com/office/drawing/2014/main" id="{A0832CE8-F899-4B24-B122-770F17E29343}"/>
              </a:ext>
            </a:extLst>
          </p:cNvPr>
          <p:cNvSpPr/>
          <p:nvPr userDrawn="1"/>
        </p:nvSpPr>
        <p:spPr>
          <a:xfrm rot="5400000">
            <a:off x="-3353400" y="3365758"/>
            <a:ext cx="6857999" cy="151200"/>
          </a:xfrm>
          <a:prstGeom prst="rect">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AU" sz="2439"/>
          </a:p>
        </p:txBody>
      </p:sp>
    </p:spTree>
    <p:extLst>
      <p:ext uri="{BB962C8B-B14F-4D97-AF65-F5344CB8AC3E}">
        <p14:creationId xmlns:p14="http://schemas.microsoft.com/office/powerpoint/2010/main" val="110457444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9FC30D6-1AAC-2B4E-BFDD-FE6A2642B4FC}"/>
              </a:ext>
            </a:extLst>
          </p:cNvPr>
          <p:cNvPicPr>
            <a:picLocks noChangeAspect="1"/>
          </p:cNvPicPr>
          <p:nvPr userDrawn="1"/>
        </p:nvPicPr>
        <p:blipFill>
          <a:blip r:embed="rId2"/>
          <a:stretch>
            <a:fillRect/>
          </a:stretch>
        </p:blipFill>
        <p:spPr>
          <a:xfrm>
            <a:off x="0" y="2032"/>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4" y="413564"/>
            <a:ext cx="11295063" cy="1121080"/>
          </a:xfrm>
        </p:spPr>
        <p:txBody>
          <a:bodyPr anchor="t">
            <a:noAutofit/>
          </a:bodyPr>
          <a:lstStyle>
            <a:lvl1pPr>
              <a:defRPr sz="6600">
                <a:solidFill>
                  <a:schemeClr val="bg1"/>
                </a:solidFill>
              </a:defRPr>
            </a:lvl1pPr>
          </a:lstStyle>
          <a:p>
            <a:r>
              <a:rPr lang="en-GB" dirty="0"/>
              <a:t>Click to add text</a:t>
            </a:r>
            <a:endParaRPr lang="en-US" dirty="0"/>
          </a:p>
        </p:txBody>
      </p:sp>
      <p:sp>
        <p:nvSpPr>
          <p:cNvPr id="4" name="Date Placeholder 3">
            <a:extLst>
              <a:ext uri="{FF2B5EF4-FFF2-40B4-BE49-F238E27FC236}">
                <a16:creationId xmlns:a16="http://schemas.microsoft.com/office/drawing/2014/main" id="{E77C43DF-2DF5-984C-8C82-D520170FFCAA}"/>
              </a:ext>
            </a:extLst>
          </p:cNvPr>
          <p:cNvSpPr>
            <a:spLocks noGrp="1"/>
          </p:cNvSpPr>
          <p:nvPr>
            <p:ph type="dt" sz="half" idx="10"/>
          </p:nvPr>
        </p:nvSpPr>
        <p:spPr/>
        <p:txBody>
          <a:bodyPr>
            <a:noAutofit/>
          </a:bodyPr>
          <a:lstStyle>
            <a:lvl1pPr>
              <a:defRPr>
                <a:solidFill>
                  <a:schemeClr val="bg2"/>
                </a:solidFill>
              </a:defRPr>
            </a:lvl1pPr>
          </a:lstStyle>
          <a:p>
            <a:fld id="{998C7097-34BD-A34A-BE8C-2C9B544DEB12}" type="datetime4">
              <a:rPr lang="en-AU" smtClean="0"/>
              <a:pPr/>
              <a:t>15 November 2021</a:t>
            </a:fld>
            <a:endParaRPr lang="en-US" dirty="0"/>
          </a:p>
        </p:txBody>
      </p:sp>
      <p:sp>
        <p:nvSpPr>
          <p:cNvPr id="5" name="Footer Placeholder 4">
            <a:extLst>
              <a:ext uri="{FF2B5EF4-FFF2-40B4-BE49-F238E27FC236}">
                <a16:creationId xmlns:a16="http://schemas.microsoft.com/office/drawing/2014/main" id="{37A9D714-804D-2E41-B1CB-752B40693D74}"/>
              </a:ext>
            </a:extLst>
          </p:cNvPr>
          <p:cNvSpPr>
            <a:spLocks noGrp="1"/>
          </p:cNvSpPr>
          <p:nvPr>
            <p:ph type="ftr" sz="quarter" idx="11"/>
          </p:nvPr>
        </p:nvSpPr>
        <p:spPr/>
        <p:txBody>
          <a:bodyPr>
            <a:noAutofit/>
          </a:bodyPr>
          <a:lstStyle>
            <a:lvl1pPr>
              <a:defRPr>
                <a:solidFill>
                  <a:schemeClr val="bg2"/>
                </a:solidFill>
              </a:defRPr>
            </a:lvl1pPr>
          </a:lstStyle>
          <a:p>
            <a:r>
              <a:rPr lang="en-US"/>
              <a:t>CTS Presentation</a:t>
            </a:r>
            <a:endParaRPr lang="en-US" dirty="0"/>
          </a:p>
        </p:txBody>
      </p:sp>
      <p:sp>
        <p:nvSpPr>
          <p:cNvPr id="11" name="Slide Number Placeholder 6">
            <a:extLst>
              <a:ext uri="{FF2B5EF4-FFF2-40B4-BE49-F238E27FC236}">
                <a16:creationId xmlns:a16="http://schemas.microsoft.com/office/drawing/2014/main" id="{50AB747D-14EB-804D-B5AA-61F052F37A36}"/>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2"/>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254983757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DD06446A-5AF7-8D4A-804A-CA5ECF2F19B6}"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Agenda Title Goes Here</a:t>
            </a:r>
            <a:endParaRPr lang="en-US" dirty="0"/>
          </a:p>
        </p:txBody>
      </p:sp>
      <p:sp>
        <p:nvSpPr>
          <p:cNvPr id="12" name="Text Placeholder 11">
            <a:extLst>
              <a:ext uri="{FF2B5EF4-FFF2-40B4-BE49-F238E27FC236}">
                <a16:creationId xmlns:a16="http://schemas.microsoft.com/office/drawing/2014/main" id="{ADD54EBE-0B94-574C-98CD-CDB428B0FE03}"/>
              </a:ext>
            </a:extLst>
          </p:cNvPr>
          <p:cNvSpPr>
            <a:spLocks noGrp="1"/>
          </p:cNvSpPr>
          <p:nvPr>
            <p:ph type="body" sz="quarter" idx="12" hasCustomPrompt="1"/>
          </p:nvPr>
        </p:nvSpPr>
        <p:spPr>
          <a:xfrm>
            <a:off x="511175" y="1634833"/>
            <a:ext cx="11295063" cy="4734217"/>
          </a:xfrm>
        </p:spPr>
        <p:txBody>
          <a:bodyPr>
            <a:noAutofit/>
          </a:bodyPr>
          <a:lstStyle>
            <a:lvl1pPr marL="0" indent="0">
              <a:spcBef>
                <a:spcPts val="400"/>
              </a:spcBef>
              <a:buNone/>
              <a:tabLst>
                <a:tab pos="965200" algn="l"/>
              </a:tabLst>
              <a:defRPr sz="3500"/>
            </a:lvl1pPr>
          </a:lstStyle>
          <a:p>
            <a:pPr lvl="0"/>
            <a:r>
              <a:rPr lang="en-GB" dirty="0"/>
              <a:t>01 	Lorem ipsum</a:t>
            </a:r>
          </a:p>
          <a:p>
            <a:pPr lvl="0"/>
            <a:r>
              <a:rPr lang="en-GB" dirty="0"/>
              <a:t>02	Lorem ipsum</a:t>
            </a:r>
          </a:p>
          <a:p>
            <a:pPr lvl="0"/>
            <a:r>
              <a:rPr lang="en-GB" dirty="0"/>
              <a:t>03 	Lorem ipsum</a:t>
            </a:r>
          </a:p>
          <a:p>
            <a:pPr lvl="0"/>
            <a:r>
              <a:rPr lang="en-GB" dirty="0"/>
              <a:t>04 	Lorem ipsum</a:t>
            </a:r>
            <a:endParaRPr lang="en-US" dirty="0"/>
          </a:p>
          <a:p>
            <a:pPr lvl="0"/>
            <a:r>
              <a:rPr lang="en-GB" dirty="0"/>
              <a:t>05 	Lorem ipsum</a:t>
            </a:r>
          </a:p>
          <a:p>
            <a:pPr lvl="0"/>
            <a:r>
              <a:rPr lang="en-GB" dirty="0"/>
              <a:t>06 	Lorem ipsum</a:t>
            </a:r>
            <a:endParaRPr lang="en-US" dirty="0"/>
          </a:p>
          <a:p>
            <a:pPr lvl="0"/>
            <a:endParaRPr lang="en-US" dirty="0"/>
          </a:p>
        </p:txBody>
      </p:sp>
    </p:spTree>
    <p:extLst>
      <p:ext uri="{BB962C8B-B14F-4D97-AF65-F5344CB8AC3E}">
        <p14:creationId xmlns:p14="http://schemas.microsoft.com/office/powerpoint/2010/main" val="123716541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E7036CE-5BCA-C848-B54E-531EA8E13C24}"/>
              </a:ext>
            </a:extLst>
          </p:cNvPr>
          <p:cNvSpPr>
            <a:spLocks noGrp="1"/>
          </p:cNvSpPr>
          <p:nvPr>
            <p:ph type="pic" sz="quarter" idx="12" hasCustomPrompt="1"/>
          </p:nvPr>
        </p:nvSpPr>
        <p:spPr>
          <a:xfrm>
            <a:off x="0" y="0"/>
            <a:ext cx="12192000"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DD06446A-5AF7-8D4A-804A-CA5ECF2F19B6}"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Click to Add Text</a:t>
            </a:r>
            <a:endParaRPr lang="en-US" dirty="0"/>
          </a:p>
        </p:txBody>
      </p:sp>
      <p:sp>
        <p:nvSpPr>
          <p:cNvPr id="11" name="Text Placeholder 10">
            <a:extLst>
              <a:ext uri="{FF2B5EF4-FFF2-40B4-BE49-F238E27FC236}">
                <a16:creationId xmlns:a16="http://schemas.microsoft.com/office/drawing/2014/main" id="{65EE74AC-3068-6B43-A5F9-2AE0AC0DD550}"/>
              </a:ext>
            </a:extLst>
          </p:cNvPr>
          <p:cNvSpPr>
            <a:spLocks noGrp="1"/>
          </p:cNvSpPr>
          <p:nvPr>
            <p:ph type="body" sz="quarter" idx="13"/>
          </p:nvPr>
        </p:nvSpPr>
        <p:spPr>
          <a:xfrm>
            <a:off x="511174" y="4877522"/>
            <a:ext cx="11295063" cy="1024514"/>
          </a:xfrm>
        </p:spPr>
        <p:txBody>
          <a:bodyPr>
            <a:noAutofit/>
          </a:bodyPr>
          <a:lstStyle>
            <a:lvl1pPr>
              <a:spcBef>
                <a:spcPts val="600"/>
              </a:spcBef>
              <a:defRPr sz="1600">
                <a:solidFill>
                  <a:schemeClr val="bg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spTree>
    <p:extLst>
      <p:ext uri="{BB962C8B-B14F-4D97-AF65-F5344CB8AC3E}">
        <p14:creationId xmlns:p14="http://schemas.microsoft.com/office/powerpoint/2010/main" val="216656405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Image on Righ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5449787" cy="482252"/>
          </a:xfrm>
        </p:spPr>
        <p:txBody>
          <a:bodyPr>
            <a:noAutofit/>
          </a:bodyPr>
          <a:lstStyle>
            <a:lvl1pPr>
              <a:defRPr sz="3600">
                <a:solidFill>
                  <a:schemeClr val="tx2"/>
                </a:solidFill>
              </a:defRPr>
            </a:lvl1pPr>
          </a:lstStyle>
          <a:p>
            <a:r>
              <a:rPr lang="en-GB" dirty="0"/>
              <a:t>Title Goes Here</a:t>
            </a:r>
            <a:endParaRPr lang="en-US" dirty="0"/>
          </a:p>
        </p:txBody>
      </p:sp>
      <p:sp>
        <p:nvSpPr>
          <p:cNvPr id="9" name="Picture Placeholder 4">
            <a:extLst>
              <a:ext uri="{FF2B5EF4-FFF2-40B4-BE49-F238E27FC236}">
                <a16:creationId xmlns:a16="http://schemas.microsoft.com/office/drawing/2014/main" id="{624EB81A-8C5D-204E-8D70-D3552702787E}"/>
              </a:ext>
            </a:extLst>
          </p:cNvPr>
          <p:cNvSpPr>
            <a:spLocks noGrp="1"/>
          </p:cNvSpPr>
          <p:nvPr>
            <p:ph type="pic" sz="quarter" idx="12" hasCustomPrompt="1"/>
          </p:nvPr>
        </p:nvSpPr>
        <p:spPr>
          <a:xfrm>
            <a:off x="6192456" y="0"/>
            <a:ext cx="5999544"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5449787" cy="269927"/>
          </a:xfrm>
        </p:spPr>
        <p:txBody>
          <a:bodyPr>
            <a:noAutofit/>
          </a:bodyPr>
          <a:lstStyle>
            <a:lvl1pPr>
              <a:defRPr sz="1600">
                <a:solidFill>
                  <a:schemeClr val="accent1"/>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449785"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1"/>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5449786" cy="1435259"/>
          </a:xfrm>
        </p:spPr>
        <p:txBody>
          <a:bodyPr>
            <a:noAutofit/>
          </a:bodyPr>
          <a:lstStyle>
            <a:lvl2pPr marL="182563" indent="-174625">
              <a:spcBef>
                <a:spcPts val="200"/>
              </a:spcBef>
              <a:tabLst/>
              <a:defRPr sz="1400"/>
            </a:lvl2pPr>
          </a:lstStyle>
          <a:p>
            <a:pPr lvl="1"/>
            <a:r>
              <a:rPr lang="en-GB" dirty="0"/>
              <a:t>Bulleted text</a:t>
            </a:r>
          </a:p>
        </p:txBody>
      </p:sp>
      <p:sp>
        <p:nvSpPr>
          <p:cNvPr id="20" name="Text Placeholder 12">
            <a:extLst>
              <a:ext uri="{FF2B5EF4-FFF2-40B4-BE49-F238E27FC236}">
                <a16:creationId xmlns:a16="http://schemas.microsoft.com/office/drawing/2014/main" id="{9D2F89D1-125D-4045-870D-1375FB170471}"/>
              </a:ext>
            </a:extLst>
          </p:cNvPr>
          <p:cNvSpPr>
            <a:spLocks noGrp="1"/>
          </p:cNvSpPr>
          <p:nvPr>
            <p:ph type="body" sz="quarter" idx="17"/>
          </p:nvPr>
        </p:nvSpPr>
        <p:spPr>
          <a:xfrm>
            <a:off x="511175" y="5394164"/>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1"/>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21" name="Text Placeholder 18">
            <a:extLst>
              <a:ext uri="{FF2B5EF4-FFF2-40B4-BE49-F238E27FC236}">
                <a16:creationId xmlns:a16="http://schemas.microsoft.com/office/drawing/2014/main" id="{EFE528E0-E774-BE45-82D0-DC59AE7D4D13}"/>
              </a:ext>
            </a:extLst>
          </p:cNvPr>
          <p:cNvSpPr>
            <a:spLocks noGrp="1"/>
          </p:cNvSpPr>
          <p:nvPr>
            <p:ph type="body" sz="quarter" idx="18" hasCustomPrompt="1"/>
          </p:nvPr>
        </p:nvSpPr>
        <p:spPr>
          <a:xfrm>
            <a:off x="511175" y="5625297"/>
            <a:ext cx="5449786" cy="743753"/>
          </a:xfrm>
        </p:spPr>
        <p:txBody>
          <a:bodyPr>
            <a:noAutofit/>
          </a:bodyPr>
          <a:lstStyle>
            <a:lvl2pPr marL="182563" indent="-174625">
              <a:spcBef>
                <a:spcPts val="200"/>
              </a:spcBef>
              <a:tabLst/>
              <a:defRPr sz="1400"/>
            </a:lvl2pPr>
          </a:lstStyle>
          <a:p>
            <a:pPr lvl="1"/>
            <a:r>
              <a:rPr lang="en-GB" dirty="0"/>
              <a:t>Bulleted text</a:t>
            </a:r>
          </a:p>
        </p:txBody>
      </p:sp>
    </p:spTree>
    <p:extLst>
      <p:ext uri="{BB962C8B-B14F-4D97-AF65-F5344CB8AC3E}">
        <p14:creationId xmlns:p14="http://schemas.microsoft.com/office/powerpoint/2010/main" val="371256888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tx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1"/>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Text Placeholder 11">
            <a:extLst>
              <a:ext uri="{FF2B5EF4-FFF2-40B4-BE49-F238E27FC236}">
                <a16:creationId xmlns:a16="http://schemas.microsoft.com/office/drawing/2014/main" id="{FC9C9568-AD46-3048-B598-EA0F750AB7A7}"/>
              </a:ext>
            </a:extLst>
          </p:cNvPr>
          <p:cNvSpPr>
            <a:spLocks noGrp="1"/>
          </p:cNvSpPr>
          <p:nvPr>
            <p:ph type="body" sz="quarter" idx="15" hasCustomPrompt="1"/>
          </p:nvPr>
        </p:nvSpPr>
        <p:spPr>
          <a:xfrm>
            <a:off x="8218025" y="1632392"/>
            <a:ext cx="3588213" cy="4736657"/>
          </a:xfrm>
          <a:solidFill>
            <a:schemeClr val="tx2">
              <a:lumMod val="20000"/>
              <a:lumOff val="80000"/>
            </a:schemeClr>
          </a:solidFill>
        </p:spPr>
        <p:txBody>
          <a:bodyPr lIns="108000" tIns="251999" rIns="108000" bIns="108000">
            <a:noAutofit/>
          </a:bodyPr>
          <a:lstStyle>
            <a:lvl1pPr>
              <a:defRPr sz="2800">
                <a:solidFill>
                  <a:schemeClr val="accent1"/>
                </a:solidFill>
              </a:defRPr>
            </a:lvl1pPr>
          </a:lstStyle>
          <a:p>
            <a:pPr lvl="0"/>
            <a:r>
              <a:rPr lang="en-GB" dirty="0"/>
              <a:t>“Click to add Quote”</a:t>
            </a:r>
            <a:endParaRPr lang="en-US" dirty="0"/>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032928"/>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80014B43-87A3-7A42-B155-A5F9B5C2BC7D}"/>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66039212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tx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1"/>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4680000" cy="1562221"/>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975904"/>
            <a:ext cx="3667286" cy="2393145"/>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4" name="Text Placeholder 12">
            <a:extLst>
              <a:ext uri="{FF2B5EF4-FFF2-40B4-BE49-F238E27FC236}">
                <a16:creationId xmlns:a16="http://schemas.microsoft.com/office/drawing/2014/main" id="{C43AE590-B5CE-7644-A9F9-2BE8DD19365C}"/>
              </a:ext>
            </a:extLst>
          </p:cNvPr>
          <p:cNvSpPr>
            <a:spLocks noGrp="1"/>
          </p:cNvSpPr>
          <p:nvPr>
            <p:ph type="body" sz="quarter" idx="15"/>
          </p:nvPr>
        </p:nvSpPr>
        <p:spPr>
          <a:xfrm>
            <a:off x="4330820" y="3970118"/>
            <a:ext cx="36672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1"/>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5" name="Text Placeholder 18">
            <a:extLst>
              <a:ext uri="{FF2B5EF4-FFF2-40B4-BE49-F238E27FC236}">
                <a16:creationId xmlns:a16="http://schemas.microsoft.com/office/drawing/2014/main" id="{9736CF95-6E7A-2242-B8D4-C8D020AFD4E7}"/>
              </a:ext>
            </a:extLst>
          </p:cNvPr>
          <p:cNvSpPr>
            <a:spLocks noGrp="1"/>
          </p:cNvSpPr>
          <p:nvPr>
            <p:ph type="body" sz="quarter" idx="17" hasCustomPrompt="1"/>
          </p:nvPr>
        </p:nvSpPr>
        <p:spPr>
          <a:xfrm>
            <a:off x="4330820" y="4201251"/>
            <a:ext cx="3667286" cy="2167799"/>
          </a:xfrm>
        </p:spPr>
        <p:txBody>
          <a:bodyPr>
            <a:noAutofit/>
          </a:bodyPr>
          <a:lstStyle>
            <a:lvl2pPr marL="182563" indent="-174625">
              <a:spcBef>
                <a:spcPts val="200"/>
              </a:spcBef>
              <a:tabLst/>
              <a:defRPr sz="1400"/>
            </a:lvl2pPr>
          </a:lstStyle>
          <a:p>
            <a:pPr lvl="1"/>
            <a:r>
              <a:rPr lang="en-GB" dirty="0"/>
              <a:t>Bulleted text</a:t>
            </a:r>
          </a:p>
        </p:txBody>
      </p:sp>
      <p:sp>
        <p:nvSpPr>
          <p:cNvPr id="12" name="Slide Number Placeholder 6">
            <a:extLst>
              <a:ext uri="{FF2B5EF4-FFF2-40B4-BE49-F238E27FC236}">
                <a16:creationId xmlns:a16="http://schemas.microsoft.com/office/drawing/2014/main" id="{BA9E5082-FF3D-7549-A03D-333B3DF3A82C}"/>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156957824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38C8CE1-0429-7C4F-B88A-DC4825A0CAC4}"/>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tx2"/>
                </a:solidFill>
              </a:defRPr>
            </a:lvl1pPr>
          </a:lstStyle>
          <a:p>
            <a:r>
              <a:rPr lang="en-GB" dirty="0"/>
              <a:t>Title Goes Here</a:t>
            </a:r>
            <a:endParaRPr lang="en-US" dirty="0"/>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3401068"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0" name="Content Placeholder 9">
            <a:extLst>
              <a:ext uri="{FF2B5EF4-FFF2-40B4-BE49-F238E27FC236}">
                <a16:creationId xmlns:a16="http://schemas.microsoft.com/office/drawing/2014/main" id="{26A0DE12-EEE1-D749-9E38-84A2C4628ACA}"/>
              </a:ext>
            </a:extLst>
          </p:cNvPr>
          <p:cNvSpPr>
            <a:spLocks noGrp="1"/>
          </p:cNvSpPr>
          <p:nvPr>
            <p:ph sz="quarter" idx="15"/>
          </p:nvPr>
        </p:nvSpPr>
        <p:spPr>
          <a:xfrm>
            <a:off x="4363656" y="1632391"/>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7" name="Content Placeholder 9">
            <a:extLst>
              <a:ext uri="{FF2B5EF4-FFF2-40B4-BE49-F238E27FC236}">
                <a16:creationId xmlns:a16="http://schemas.microsoft.com/office/drawing/2014/main" id="{7B12B459-2655-AE42-AB77-A9542F371A3E}"/>
              </a:ext>
            </a:extLst>
          </p:cNvPr>
          <p:cNvSpPr>
            <a:spLocks noGrp="1"/>
          </p:cNvSpPr>
          <p:nvPr>
            <p:ph sz="quarter" idx="16"/>
          </p:nvPr>
        </p:nvSpPr>
        <p:spPr>
          <a:xfrm>
            <a:off x="4363656" y="4005202"/>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Tree>
    <p:extLst>
      <p:ext uri="{BB962C8B-B14F-4D97-AF65-F5344CB8AC3E}">
        <p14:creationId xmlns:p14="http://schemas.microsoft.com/office/powerpoint/2010/main" val="48510894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3AED2AC-1C02-464E-BC96-155248FD5419}"/>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11295063" cy="482252"/>
          </a:xfrm>
        </p:spPr>
        <p:txBody>
          <a:bodyPr>
            <a:noAutofit/>
          </a:bodyPr>
          <a:lstStyle>
            <a:lvl1pPr>
              <a:defRPr sz="3600">
                <a:solidFill>
                  <a:schemeClr val="tx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11295063" cy="269927"/>
          </a:xfrm>
        </p:spPr>
        <p:txBody>
          <a:bodyPr>
            <a:noAutofit/>
          </a:bodyPr>
          <a:lstStyle>
            <a:lvl1pPr>
              <a:defRPr sz="1600">
                <a:solidFill>
                  <a:schemeClr val="accent1"/>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6" y="1632392"/>
            <a:ext cx="3678860"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3678859"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1"/>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3678860" cy="2479955"/>
          </a:xfrm>
        </p:spPr>
        <p:txBody>
          <a:bodyPr>
            <a:noAutofit/>
          </a:bodyPr>
          <a:lstStyle>
            <a:lvl2pPr marL="182563" indent="-174625">
              <a:spcBef>
                <a:spcPts val="200"/>
              </a:spcBef>
              <a:tabLst/>
              <a:defRPr sz="1400"/>
            </a:lvl2pPr>
          </a:lstStyle>
          <a:p>
            <a:pPr lvl="1"/>
            <a:r>
              <a:rPr lang="en-GB" dirty="0"/>
              <a:t>Bulleted text</a:t>
            </a:r>
          </a:p>
        </p:txBody>
      </p:sp>
      <p:sp>
        <p:nvSpPr>
          <p:cNvPr id="15" name="Content Placeholder 9">
            <a:extLst>
              <a:ext uri="{FF2B5EF4-FFF2-40B4-BE49-F238E27FC236}">
                <a16:creationId xmlns:a16="http://schemas.microsoft.com/office/drawing/2014/main" id="{02FFB58E-60B9-D34F-9501-E6858D71E312}"/>
              </a:ext>
            </a:extLst>
          </p:cNvPr>
          <p:cNvSpPr>
            <a:spLocks noGrp="1"/>
          </p:cNvSpPr>
          <p:nvPr>
            <p:ph sz="quarter" idx="17"/>
          </p:nvPr>
        </p:nvSpPr>
        <p:spPr>
          <a:xfrm>
            <a:off x="4363656" y="1632390"/>
            <a:ext cx="7442582"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Slide Number Placeholder 6">
            <a:extLst>
              <a:ext uri="{FF2B5EF4-FFF2-40B4-BE49-F238E27FC236}">
                <a16:creationId xmlns:a16="http://schemas.microsoft.com/office/drawing/2014/main" id="{26CB51EC-C8C2-AD41-9C18-2D6D72913F6A}"/>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150818342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19A32D8-934E-9944-B897-46C3D7C7D8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5" name="Picture 14">
            <a:extLst>
              <a:ext uri="{FF2B5EF4-FFF2-40B4-BE49-F238E27FC236}">
                <a16:creationId xmlns:a16="http://schemas.microsoft.com/office/drawing/2014/main" id="{0F1F5917-D530-B248-A442-28ABD5FB6B7E}"/>
              </a:ext>
            </a:extLst>
          </p:cNvPr>
          <p:cNvPicPr>
            <a:picLocks noChangeAspect="1"/>
          </p:cNvPicPr>
          <p:nvPr userDrawn="1"/>
        </p:nvPicPr>
        <p:blipFill>
          <a:blip r:embed="rId2"/>
          <a:stretch>
            <a:fillRect/>
          </a:stretch>
        </p:blipFill>
        <p:spPr>
          <a:xfrm flipH="1">
            <a:off x="7908040" y="798650"/>
            <a:ext cx="4283960" cy="6059349"/>
          </a:xfrm>
          <a:prstGeom prst="rect">
            <a:avLst/>
          </a:prstGeom>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lvl1pPr>
              <a:defRPr>
                <a:solidFill>
                  <a:schemeClr val="tx1"/>
                </a:solidFill>
              </a:defRPr>
            </a:lvl1pPr>
          </a:lstStyle>
          <a:p>
            <a:fld id="{314D1EEF-E6CF-E74F-9DEF-C15B1286F8F1}" type="datetime4">
              <a:rPr lang="en-AU" smtClean="0"/>
              <a:pPr/>
              <a:t>15 November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lvl1pPr>
              <a:defRPr>
                <a:solidFill>
                  <a:schemeClr val="tx1"/>
                </a:solidFill>
              </a:defRPr>
            </a:lvl1p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tx1"/>
                </a:solidFill>
              </a:defRPr>
            </a:lvl1pPr>
          </a:lstStyle>
          <a:p>
            <a:fld id="{B48947D2-3440-F445-B42F-D8A3DD5A68BB}" type="slidenum">
              <a:rPr lang="en-US" smtClean="0"/>
              <a:pPr/>
              <a:t>‹#›</a:t>
            </a:fld>
            <a:endParaRPr lang="en-US" dirty="0"/>
          </a:p>
        </p:txBody>
      </p:sp>
      <p:sp>
        <p:nvSpPr>
          <p:cNvPr id="5" name="Title 4">
            <a:extLst>
              <a:ext uri="{FF2B5EF4-FFF2-40B4-BE49-F238E27FC236}">
                <a16:creationId xmlns:a16="http://schemas.microsoft.com/office/drawing/2014/main" id="{08CCED5E-CBF8-214A-87C4-37FB0BD4AE02}"/>
              </a:ext>
            </a:extLst>
          </p:cNvPr>
          <p:cNvSpPr>
            <a:spLocks noGrp="1"/>
          </p:cNvSpPr>
          <p:nvPr>
            <p:ph type="title"/>
          </p:nvPr>
        </p:nvSpPr>
        <p:spPr/>
        <p:txBody>
          <a:bodyPr>
            <a:noAutofit/>
          </a:bodyPr>
          <a:lstStyle>
            <a:lvl1pPr>
              <a:defRPr sz="4000">
                <a:solidFill>
                  <a:schemeClr val="bg2"/>
                </a:solidFill>
              </a:defRPr>
            </a:lvl1pPr>
          </a:lstStyle>
          <a:p>
            <a:r>
              <a:rPr lang="en-GB" dirty="0"/>
              <a:t>Click to edit Master title style</a:t>
            </a:r>
            <a:endParaRPr lang="en-US" dirty="0"/>
          </a:p>
        </p:txBody>
      </p:sp>
      <p:sp>
        <p:nvSpPr>
          <p:cNvPr id="10" name="Text Placeholder 9">
            <a:extLst>
              <a:ext uri="{FF2B5EF4-FFF2-40B4-BE49-F238E27FC236}">
                <a16:creationId xmlns:a16="http://schemas.microsoft.com/office/drawing/2014/main" id="{B7586A27-9BBA-C045-8838-0FFC80D55DCF}"/>
              </a:ext>
            </a:extLst>
          </p:cNvPr>
          <p:cNvSpPr>
            <a:spLocks noGrp="1"/>
          </p:cNvSpPr>
          <p:nvPr>
            <p:ph type="body" sz="quarter" idx="12"/>
          </p:nvPr>
        </p:nvSpPr>
        <p:spPr>
          <a:xfrm>
            <a:off x="511176"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sp>
        <p:nvSpPr>
          <p:cNvPr id="11" name="Text Placeholder 9">
            <a:extLst>
              <a:ext uri="{FF2B5EF4-FFF2-40B4-BE49-F238E27FC236}">
                <a16:creationId xmlns:a16="http://schemas.microsoft.com/office/drawing/2014/main" id="{F968C05D-B72A-8145-A4AD-BC4E20FC1F9F}"/>
              </a:ext>
            </a:extLst>
          </p:cNvPr>
          <p:cNvSpPr>
            <a:spLocks noGrp="1"/>
          </p:cNvSpPr>
          <p:nvPr>
            <p:ph type="body" sz="quarter" idx="13"/>
          </p:nvPr>
        </p:nvSpPr>
        <p:spPr>
          <a:xfrm>
            <a:off x="3289100"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pic>
        <p:nvPicPr>
          <p:cNvPr id="14" name="Picture 13">
            <a:extLst>
              <a:ext uri="{FF2B5EF4-FFF2-40B4-BE49-F238E27FC236}">
                <a16:creationId xmlns:a16="http://schemas.microsoft.com/office/drawing/2014/main" id="{4409CA46-1491-F545-8864-6FAF9E0857FD}"/>
              </a:ext>
            </a:extLst>
          </p:cNvPr>
          <p:cNvPicPr>
            <a:picLocks noChangeAspect="1"/>
          </p:cNvPicPr>
          <p:nvPr userDrawn="1"/>
        </p:nvPicPr>
        <p:blipFill>
          <a:blip r:embed="rId3"/>
          <a:stretch>
            <a:fillRect/>
          </a:stretch>
        </p:blipFill>
        <p:spPr>
          <a:xfrm>
            <a:off x="10956714" y="5787342"/>
            <a:ext cx="856980" cy="581708"/>
          </a:xfrm>
          <a:prstGeom prst="rect">
            <a:avLst/>
          </a:prstGeom>
        </p:spPr>
      </p:pic>
    </p:spTree>
    <p:extLst>
      <p:ext uri="{BB962C8B-B14F-4D97-AF65-F5344CB8AC3E}">
        <p14:creationId xmlns:p14="http://schemas.microsoft.com/office/powerpoint/2010/main" val="51223861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E65302E-DD3F-5D4C-A513-D511A9A28AE6}"/>
              </a:ext>
            </a:extLst>
          </p:cNvPr>
          <p:cNvSpPr/>
          <p:nvPr userDrawn="1"/>
        </p:nvSpPr>
        <p:spPr>
          <a:xfrm>
            <a:off x="-1" y="0"/>
            <a:ext cx="12191999" cy="6855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3" name="Picture 2">
            <a:extLst>
              <a:ext uri="{FF2B5EF4-FFF2-40B4-BE49-F238E27FC236}">
                <a16:creationId xmlns:a16="http://schemas.microsoft.com/office/drawing/2014/main" id="{B646BBD8-5866-8342-ADF7-86C54C29E228}"/>
              </a:ext>
            </a:extLst>
          </p:cNvPr>
          <p:cNvPicPr>
            <a:picLocks noChangeAspect="1"/>
          </p:cNvPicPr>
          <p:nvPr userDrawn="1"/>
        </p:nvPicPr>
        <p:blipFill>
          <a:blip r:embed="rId2"/>
          <a:stretch>
            <a:fillRect/>
          </a:stretch>
        </p:blipFill>
        <p:spPr>
          <a:xfrm>
            <a:off x="0" y="2032"/>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5" y="1076633"/>
            <a:ext cx="11166476" cy="1121080"/>
          </a:xfrm>
        </p:spPr>
        <p:txBody>
          <a:bodyPr anchor="b">
            <a:noAutofit/>
          </a:bodyPr>
          <a:lstStyle>
            <a:lvl1pPr>
              <a:defRPr sz="5000">
                <a:solidFill>
                  <a:schemeClr val="bg2"/>
                </a:solidFill>
              </a:defRPr>
            </a:lvl1pPr>
          </a:lstStyle>
          <a:p>
            <a:r>
              <a:rPr lang="en-GB" dirty="0"/>
              <a:t>Click to add Presentation Title</a:t>
            </a:r>
            <a:endParaRPr lang="en-US" dirty="0"/>
          </a:p>
        </p:txBody>
      </p:sp>
      <p:sp>
        <p:nvSpPr>
          <p:cNvPr id="18" name="Text Placeholder 17">
            <a:extLst>
              <a:ext uri="{FF2B5EF4-FFF2-40B4-BE49-F238E27FC236}">
                <a16:creationId xmlns:a16="http://schemas.microsoft.com/office/drawing/2014/main" id="{FBE02DFC-0009-DF4F-AAD6-1ADDD66850A5}"/>
              </a:ext>
            </a:extLst>
          </p:cNvPr>
          <p:cNvSpPr>
            <a:spLocks noGrp="1"/>
          </p:cNvSpPr>
          <p:nvPr>
            <p:ph type="body" sz="quarter" idx="10" hasCustomPrompt="1"/>
          </p:nvPr>
        </p:nvSpPr>
        <p:spPr>
          <a:xfrm>
            <a:off x="511174" y="2307771"/>
            <a:ext cx="11166476" cy="1036638"/>
          </a:xfrm>
        </p:spPr>
        <p:txBody>
          <a:bodyPr>
            <a:noAutofit/>
          </a:bodyPr>
          <a:lstStyle>
            <a:lvl1pPr>
              <a:defRPr sz="2000" cap="all" baseline="0">
                <a:solidFill>
                  <a:schemeClr val="bg2"/>
                </a:solidFill>
              </a:defRPr>
            </a:lvl1pPr>
          </a:lstStyle>
          <a:p>
            <a:pPr lvl="0"/>
            <a:r>
              <a:rPr lang="en-GB" dirty="0"/>
              <a:t>CLICK TO ADD SUBTITLE</a:t>
            </a:r>
          </a:p>
        </p:txBody>
      </p:sp>
      <p:pic>
        <p:nvPicPr>
          <p:cNvPr id="11" name="Picture 10">
            <a:extLst>
              <a:ext uri="{FF2B5EF4-FFF2-40B4-BE49-F238E27FC236}">
                <a16:creationId xmlns:a16="http://schemas.microsoft.com/office/drawing/2014/main" id="{34CA1259-2D42-DE4B-B707-B71647CD9F70}"/>
              </a:ext>
            </a:extLst>
          </p:cNvPr>
          <p:cNvPicPr>
            <a:picLocks noChangeAspect="1"/>
          </p:cNvPicPr>
          <p:nvPr userDrawn="1"/>
        </p:nvPicPr>
        <p:blipFill>
          <a:blip r:embed="rId3"/>
          <a:stretch>
            <a:fillRect/>
          </a:stretch>
        </p:blipFill>
        <p:spPr>
          <a:xfrm>
            <a:off x="10809372" y="378727"/>
            <a:ext cx="1011600" cy="714251"/>
          </a:xfrm>
          <a:prstGeom prst="rect">
            <a:avLst/>
          </a:prstGeom>
        </p:spPr>
      </p:pic>
    </p:spTree>
    <p:extLst>
      <p:ext uri="{BB962C8B-B14F-4D97-AF65-F5344CB8AC3E}">
        <p14:creationId xmlns:p14="http://schemas.microsoft.com/office/powerpoint/2010/main" val="4016393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 Type="http://schemas.openxmlformats.org/officeDocument/2006/relationships/slideLayout" Target="../slideLayouts/slideLayout19.xml"/><Relationship Id="rId21" Type="http://schemas.openxmlformats.org/officeDocument/2006/relationships/slideLayout" Target="../slideLayouts/slideLayout37.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6" Type="http://schemas.openxmlformats.org/officeDocument/2006/relationships/theme" Target="../theme/theme3.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6" Type="http://schemas.openxmlformats.org/officeDocument/2006/relationships/theme" Target="../theme/theme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theme" Target="../theme/theme5.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6.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theme" Target="../theme/theme7.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6.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theme" Target="../theme/theme8.xml"/><Relationship Id="rId5" Type="http://schemas.openxmlformats.org/officeDocument/2006/relationships/slideLayout" Target="../slideLayouts/slideLayout103.xml"/><Relationship Id="rId10" Type="http://schemas.openxmlformats.org/officeDocument/2006/relationships/slideLayout" Target="../slideLayouts/slideLayout108.xml"/><Relationship Id="rId4" Type="http://schemas.openxmlformats.org/officeDocument/2006/relationships/slideLayout" Target="../slideLayouts/slideLayout102.xml"/><Relationship Id="rId9" Type="http://schemas.openxmlformats.org/officeDocument/2006/relationships/slideLayout" Target="../slideLayouts/slideLayout10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7E1D07-93A2-8C48-897D-6C234C520E39}"/>
              </a:ext>
            </a:extLst>
          </p:cNvPr>
          <p:cNvSpPr>
            <a:spLocks noGrp="1"/>
          </p:cNvSpPr>
          <p:nvPr>
            <p:ph type="title"/>
          </p:nvPr>
        </p:nvSpPr>
        <p:spPr>
          <a:xfrm>
            <a:off x="511175" y="432148"/>
            <a:ext cx="11295063" cy="773197"/>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4820991-20A0-FE4E-8970-1327201EFB6C}"/>
              </a:ext>
            </a:extLst>
          </p:cNvPr>
          <p:cNvSpPr>
            <a:spLocks noGrp="1"/>
          </p:cNvSpPr>
          <p:nvPr>
            <p:ph type="body" idx="1"/>
          </p:nvPr>
        </p:nvSpPr>
        <p:spPr>
          <a:xfrm>
            <a:off x="511175" y="1825625"/>
            <a:ext cx="11295063" cy="4218183"/>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F7010798-5E76-8340-8F90-F459FC07D6EE}"/>
              </a:ext>
            </a:extLst>
          </p:cNvPr>
          <p:cNvSpPr>
            <a:spLocks noGrp="1"/>
          </p:cNvSpPr>
          <p:nvPr>
            <p:ph type="dt" sz="half" idx="2"/>
          </p:nvPr>
        </p:nvSpPr>
        <p:spPr>
          <a:xfrm>
            <a:off x="2422743" y="6428291"/>
            <a:ext cx="765131"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fld id="{D32F4F23-AF14-4A3A-BB5E-1AF10EBCAAB1}" type="datetime4">
              <a:rPr lang="en-AU" smtClean="0"/>
              <a:t>15 November 2021</a:t>
            </a:fld>
            <a:endParaRPr lang="en-US" dirty="0"/>
          </a:p>
        </p:txBody>
      </p:sp>
      <p:sp>
        <p:nvSpPr>
          <p:cNvPr id="5" name="Footer Placeholder 4">
            <a:extLst>
              <a:ext uri="{FF2B5EF4-FFF2-40B4-BE49-F238E27FC236}">
                <a16:creationId xmlns:a16="http://schemas.microsoft.com/office/drawing/2014/main" id="{E7BAF520-E623-6F42-BEF9-21C28706AC36}"/>
              </a:ext>
            </a:extLst>
          </p:cNvPr>
          <p:cNvSpPr>
            <a:spLocks noGrp="1"/>
          </p:cNvSpPr>
          <p:nvPr>
            <p:ph type="ftr" sz="quarter" idx="3"/>
          </p:nvPr>
        </p:nvSpPr>
        <p:spPr>
          <a:xfrm>
            <a:off x="511175" y="6428291"/>
            <a:ext cx="1743510"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r>
              <a:rPr lang="en-US"/>
              <a:t>ctsav.com.au</a:t>
            </a:r>
            <a:endParaRPr lang="en-US" dirty="0"/>
          </a:p>
        </p:txBody>
      </p:sp>
      <p:sp>
        <p:nvSpPr>
          <p:cNvPr id="7" name="Slide Number Placeholder 6">
            <a:extLst>
              <a:ext uri="{FF2B5EF4-FFF2-40B4-BE49-F238E27FC236}">
                <a16:creationId xmlns:a16="http://schemas.microsoft.com/office/drawing/2014/main" id="{027FF673-99F4-024B-92BD-1C873F9BCED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622254235"/>
      </p:ext>
    </p:extLst>
  </p:cSld>
  <p:clrMap bg1="lt1" tx1="dk1" bg2="lt2" tx2="dk2" accent1="accent1" accent2="accent2" accent3="accent3" accent4="accent4" accent5="accent5" accent6="accent6" hlink="hlink" folHlink="folHlink"/>
  <p:sldLayoutIdLst>
    <p:sldLayoutId id="2147483655" r:id="rId1"/>
    <p:sldLayoutId id="2147483660" r:id="rId2"/>
    <p:sldLayoutId id="2147483656" r:id="rId3"/>
    <p:sldLayoutId id="2147483744" r:id="rId4"/>
    <p:sldLayoutId id="2147483698" r:id="rId5"/>
    <p:sldLayoutId id="2147483664" r:id="rId6"/>
    <p:sldLayoutId id="2147483700" r:id="rId7"/>
    <p:sldLayoutId id="2147483743" r:id="rId8"/>
    <p:sldLayoutId id="2147483701" r:id="rId9"/>
    <p:sldLayoutId id="2147483753" r:id="rId10"/>
    <p:sldLayoutId id="2147483745" r:id="rId11"/>
    <p:sldLayoutId id="2147483757" r:id="rId12"/>
    <p:sldLayoutId id="2147483702" r:id="rId13"/>
    <p:sldLayoutId id="2147483703" r:id="rId14"/>
    <p:sldLayoutId id="2147483699" r:id="rId15"/>
    <p:sldLayoutId id="2147483704" r:id="rId16"/>
  </p:sldLayoutIdLst>
  <p:hf hdr="0" dt="0"/>
  <p:txStyles>
    <p:titleStyle>
      <a:lvl1pPr algn="l" defTabSz="914400" rtl="0" eaLnBrk="1" latinLnBrk="0" hangingPunct="1">
        <a:lnSpc>
          <a:spcPct val="90000"/>
        </a:lnSpc>
        <a:spcBef>
          <a:spcPct val="0"/>
        </a:spcBef>
        <a:buNone/>
        <a:defRPr sz="4400" b="0" i="0"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2" userDrawn="1">
          <p15:clr>
            <a:srgbClr val="F26B43"/>
          </p15:clr>
        </p15:guide>
        <p15:guide id="2" orient="horz" pos="308" userDrawn="1">
          <p15:clr>
            <a:srgbClr val="F26B43"/>
          </p15:clr>
        </p15:guide>
        <p15:guide id="3" orient="horz" pos="4012" userDrawn="1">
          <p15:clr>
            <a:srgbClr val="F26B43"/>
          </p15:clr>
        </p15:guide>
        <p15:guide id="5" pos="743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7E1D07-93A2-8C48-897D-6C234C520E39}"/>
              </a:ext>
            </a:extLst>
          </p:cNvPr>
          <p:cNvSpPr>
            <a:spLocks noGrp="1"/>
          </p:cNvSpPr>
          <p:nvPr>
            <p:ph type="title"/>
          </p:nvPr>
        </p:nvSpPr>
        <p:spPr>
          <a:xfrm>
            <a:off x="511175" y="432148"/>
            <a:ext cx="11295063" cy="773197"/>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C4820991-20A0-FE4E-8970-1327201EFB6C}"/>
              </a:ext>
            </a:extLst>
          </p:cNvPr>
          <p:cNvSpPr>
            <a:spLocks noGrp="1"/>
          </p:cNvSpPr>
          <p:nvPr>
            <p:ph type="body" idx="1"/>
          </p:nvPr>
        </p:nvSpPr>
        <p:spPr>
          <a:xfrm>
            <a:off x="511175" y="1825625"/>
            <a:ext cx="11295063" cy="4218183"/>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F7010798-5E76-8340-8F90-F459FC07D6EE}"/>
              </a:ext>
            </a:extLst>
          </p:cNvPr>
          <p:cNvSpPr>
            <a:spLocks noGrp="1"/>
          </p:cNvSpPr>
          <p:nvPr>
            <p:ph type="dt" sz="half" idx="2"/>
          </p:nvPr>
        </p:nvSpPr>
        <p:spPr>
          <a:xfrm>
            <a:off x="2422743" y="6428291"/>
            <a:ext cx="765131"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fld id="{4FB94F59-221E-4C8F-B667-57450B8E58F5}" type="datetime4">
              <a:rPr lang="en-AU" smtClean="0"/>
              <a:t>15 November 2021</a:t>
            </a:fld>
            <a:endParaRPr lang="en-US" dirty="0"/>
          </a:p>
        </p:txBody>
      </p:sp>
      <p:sp>
        <p:nvSpPr>
          <p:cNvPr id="5" name="Footer Placeholder 4">
            <a:extLst>
              <a:ext uri="{FF2B5EF4-FFF2-40B4-BE49-F238E27FC236}">
                <a16:creationId xmlns:a16="http://schemas.microsoft.com/office/drawing/2014/main" id="{E7BAF520-E623-6F42-BEF9-21C28706AC36}"/>
              </a:ext>
            </a:extLst>
          </p:cNvPr>
          <p:cNvSpPr>
            <a:spLocks noGrp="1"/>
          </p:cNvSpPr>
          <p:nvPr>
            <p:ph type="ftr" sz="quarter" idx="3"/>
          </p:nvPr>
        </p:nvSpPr>
        <p:spPr>
          <a:xfrm>
            <a:off x="511175" y="6428291"/>
            <a:ext cx="1743510"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r>
              <a:rPr lang="en-US"/>
              <a:t>ctsav.com.au</a:t>
            </a:r>
            <a:endParaRPr lang="en-US" dirty="0"/>
          </a:p>
        </p:txBody>
      </p:sp>
      <p:sp>
        <p:nvSpPr>
          <p:cNvPr id="7" name="Slide Number Placeholder 6">
            <a:extLst>
              <a:ext uri="{FF2B5EF4-FFF2-40B4-BE49-F238E27FC236}">
                <a16:creationId xmlns:a16="http://schemas.microsoft.com/office/drawing/2014/main" id="{027FF673-99F4-024B-92BD-1C873F9BCED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1596557143"/>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62" r:id="rId4"/>
    <p:sldLayoutId id="2147483740" r:id="rId5"/>
    <p:sldLayoutId id="2147483709" r:id="rId6"/>
    <p:sldLayoutId id="2147483710" r:id="rId7"/>
    <p:sldLayoutId id="2147483760" r:id="rId8"/>
    <p:sldLayoutId id="2147483711" r:id="rId9"/>
    <p:sldLayoutId id="2147483741" r:id="rId10"/>
    <p:sldLayoutId id="2147483763" r:id="rId11"/>
    <p:sldLayoutId id="2147483764" r:id="rId12"/>
    <p:sldLayoutId id="2147483761" r:id="rId13"/>
    <p:sldLayoutId id="2147483712" r:id="rId14"/>
    <p:sldLayoutId id="2147483759" r:id="rId15"/>
    <p:sldLayoutId id="2147483752" r:id="rId16"/>
    <p:sldLayoutId id="2147483754" r:id="rId17"/>
    <p:sldLayoutId id="2147483742" r:id="rId18"/>
    <p:sldLayoutId id="2147483713" r:id="rId19"/>
    <p:sldLayoutId id="2147483714" r:id="rId20"/>
    <p:sldLayoutId id="2147483716" r:id="rId21"/>
  </p:sldLayoutIdLst>
  <p:hf hdr="0" dt="0"/>
  <p:txStyles>
    <p:titleStyle>
      <a:lvl1pPr algn="l" defTabSz="914400" rtl="0" eaLnBrk="1" latinLnBrk="0" hangingPunct="1">
        <a:lnSpc>
          <a:spcPct val="90000"/>
        </a:lnSpc>
        <a:spcBef>
          <a:spcPct val="0"/>
        </a:spcBef>
        <a:buNone/>
        <a:defRPr sz="4400" b="0" i="0"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2" userDrawn="1">
          <p15:clr>
            <a:srgbClr val="F26B43"/>
          </p15:clr>
        </p15:guide>
        <p15:guide id="2" orient="horz" pos="308" userDrawn="1">
          <p15:clr>
            <a:srgbClr val="F26B43"/>
          </p15:clr>
        </p15:guide>
        <p15:guide id="3" orient="horz" pos="4012" userDrawn="1">
          <p15:clr>
            <a:srgbClr val="F26B43"/>
          </p15:clr>
        </p15:guide>
        <p15:guide id="5" pos="743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7E1D07-93A2-8C48-897D-6C234C520E39}"/>
              </a:ext>
            </a:extLst>
          </p:cNvPr>
          <p:cNvSpPr>
            <a:spLocks noGrp="1"/>
          </p:cNvSpPr>
          <p:nvPr>
            <p:ph type="title"/>
          </p:nvPr>
        </p:nvSpPr>
        <p:spPr>
          <a:xfrm>
            <a:off x="511175" y="432148"/>
            <a:ext cx="11295063" cy="773197"/>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C4820991-20A0-FE4E-8970-1327201EFB6C}"/>
              </a:ext>
            </a:extLst>
          </p:cNvPr>
          <p:cNvSpPr>
            <a:spLocks noGrp="1"/>
          </p:cNvSpPr>
          <p:nvPr>
            <p:ph type="body" idx="1"/>
          </p:nvPr>
        </p:nvSpPr>
        <p:spPr>
          <a:xfrm>
            <a:off x="511175" y="1825625"/>
            <a:ext cx="11295063" cy="4218183"/>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F7010798-5E76-8340-8F90-F459FC07D6EE}"/>
              </a:ext>
            </a:extLst>
          </p:cNvPr>
          <p:cNvSpPr>
            <a:spLocks noGrp="1"/>
          </p:cNvSpPr>
          <p:nvPr>
            <p:ph type="dt" sz="half" idx="2"/>
          </p:nvPr>
        </p:nvSpPr>
        <p:spPr>
          <a:xfrm>
            <a:off x="2422743" y="6428291"/>
            <a:ext cx="765131"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fld id="{4840E17C-632F-4E5F-81BC-9DA8A61EA2F7}" type="datetime4">
              <a:rPr lang="en-AU" smtClean="0"/>
              <a:t>15 November 2021</a:t>
            </a:fld>
            <a:endParaRPr lang="en-US" dirty="0"/>
          </a:p>
        </p:txBody>
      </p:sp>
      <p:sp>
        <p:nvSpPr>
          <p:cNvPr id="5" name="Footer Placeholder 4">
            <a:extLst>
              <a:ext uri="{FF2B5EF4-FFF2-40B4-BE49-F238E27FC236}">
                <a16:creationId xmlns:a16="http://schemas.microsoft.com/office/drawing/2014/main" id="{E7BAF520-E623-6F42-BEF9-21C28706AC36}"/>
              </a:ext>
            </a:extLst>
          </p:cNvPr>
          <p:cNvSpPr>
            <a:spLocks noGrp="1"/>
          </p:cNvSpPr>
          <p:nvPr>
            <p:ph type="ftr" sz="quarter" idx="3"/>
          </p:nvPr>
        </p:nvSpPr>
        <p:spPr>
          <a:xfrm>
            <a:off x="511175" y="6428291"/>
            <a:ext cx="1743510"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r>
              <a:rPr lang="en-US"/>
              <a:t>ctsav.com.au</a:t>
            </a:r>
            <a:endParaRPr lang="en-US" dirty="0"/>
          </a:p>
        </p:txBody>
      </p:sp>
      <p:sp>
        <p:nvSpPr>
          <p:cNvPr id="7" name="Slide Number Placeholder 6">
            <a:extLst>
              <a:ext uri="{FF2B5EF4-FFF2-40B4-BE49-F238E27FC236}">
                <a16:creationId xmlns:a16="http://schemas.microsoft.com/office/drawing/2014/main" id="{027FF673-99F4-024B-92BD-1C873F9BCED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337529365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46" r:id="rId4"/>
    <p:sldLayoutId id="2147483721" r:id="rId5"/>
    <p:sldLayoutId id="2147483722" r:id="rId6"/>
    <p:sldLayoutId id="2147483723" r:id="rId7"/>
    <p:sldLayoutId id="2147483748" r:id="rId8"/>
    <p:sldLayoutId id="2147483749" r:id="rId9"/>
    <p:sldLayoutId id="2147483724" r:id="rId10"/>
    <p:sldLayoutId id="2147483755" r:id="rId11"/>
    <p:sldLayoutId id="2147483747" r:id="rId12"/>
    <p:sldLayoutId id="2147483725" r:id="rId13"/>
    <p:sldLayoutId id="2147483726" r:id="rId14"/>
    <p:sldLayoutId id="2147483727" r:id="rId15"/>
  </p:sldLayoutIdLst>
  <p:hf hdr="0" dt="0"/>
  <p:txStyles>
    <p:titleStyle>
      <a:lvl1pPr algn="l" defTabSz="914400" rtl="0" eaLnBrk="1" latinLnBrk="0" hangingPunct="1">
        <a:lnSpc>
          <a:spcPct val="90000"/>
        </a:lnSpc>
        <a:spcBef>
          <a:spcPct val="0"/>
        </a:spcBef>
        <a:buNone/>
        <a:defRPr sz="4400" b="0" i="0"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2" userDrawn="1">
          <p15:clr>
            <a:srgbClr val="F26B43"/>
          </p15:clr>
        </p15:guide>
        <p15:guide id="2" orient="horz" pos="308" userDrawn="1">
          <p15:clr>
            <a:srgbClr val="F26B43"/>
          </p15:clr>
        </p15:guide>
        <p15:guide id="3" orient="horz" pos="4012" userDrawn="1">
          <p15:clr>
            <a:srgbClr val="F26B43"/>
          </p15:clr>
        </p15:guide>
        <p15:guide id="5" pos="7437"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7E1D07-93A2-8C48-897D-6C234C520E39}"/>
              </a:ext>
            </a:extLst>
          </p:cNvPr>
          <p:cNvSpPr>
            <a:spLocks noGrp="1"/>
          </p:cNvSpPr>
          <p:nvPr>
            <p:ph type="title"/>
          </p:nvPr>
        </p:nvSpPr>
        <p:spPr>
          <a:xfrm>
            <a:off x="511175" y="432148"/>
            <a:ext cx="11295063" cy="773197"/>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C4820991-20A0-FE4E-8970-1327201EFB6C}"/>
              </a:ext>
            </a:extLst>
          </p:cNvPr>
          <p:cNvSpPr>
            <a:spLocks noGrp="1"/>
          </p:cNvSpPr>
          <p:nvPr>
            <p:ph type="body" idx="1"/>
          </p:nvPr>
        </p:nvSpPr>
        <p:spPr>
          <a:xfrm>
            <a:off x="511175" y="1825625"/>
            <a:ext cx="11295063" cy="4218183"/>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F7010798-5E76-8340-8F90-F459FC07D6EE}"/>
              </a:ext>
            </a:extLst>
          </p:cNvPr>
          <p:cNvSpPr>
            <a:spLocks noGrp="1"/>
          </p:cNvSpPr>
          <p:nvPr>
            <p:ph type="dt" sz="half" idx="2"/>
          </p:nvPr>
        </p:nvSpPr>
        <p:spPr>
          <a:xfrm>
            <a:off x="2422743" y="6428291"/>
            <a:ext cx="765131"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fld id="{2065733D-E327-477B-943D-E66E3D599AFF}" type="datetime4">
              <a:rPr lang="en-AU" smtClean="0"/>
              <a:t>15 November 2021</a:t>
            </a:fld>
            <a:endParaRPr lang="en-US" dirty="0"/>
          </a:p>
        </p:txBody>
      </p:sp>
      <p:sp>
        <p:nvSpPr>
          <p:cNvPr id="5" name="Footer Placeholder 4">
            <a:extLst>
              <a:ext uri="{FF2B5EF4-FFF2-40B4-BE49-F238E27FC236}">
                <a16:creationId xmlns:a16="http://schemas.microsoft.com/office/drawing/2014/main" id="{E7BAF520-E623-6F42-BEF9-21C28706AC36}"/>
              </a:ext>
            </a:extLst>
          </p:cNvPr>
          <p:cNvSpPr>
            <a:spLocks noGrp="1"/>
          </p:cNvSpPr>
          <p:nvPr>
            <p:ph type="ftr" sz="quarter" idx="3"/>
          </p:nvPr>
        </p:nvSpPr>
        <p:spPr>
          <a:xfrm>
            <a:off x="511175" y="6428291"/>
            <a:ext cx="1743510"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r>
              <a:rPr lang="en-US"/>
              <a:t>ctsav.com.au</a:t>
            </a:r>
            <a:endParaRPr lang="en-US" dirty="0"/>
          </a:p>
        </p:txBody>
      </p:sp>
      <p:sp>
        <p:nvSpPr>
          <p:cNvPr id="7" name="Slide Number Placeholder 6">
            <a:extLst>
              <a:ext uri="{FF2B5EF4-FFF2-40B4-BE49-F238E27FC236}">
                <a16:creationId xmlns:a16="http://schemas.microsoft.com/office/drawing/2014/main" id="{027FF673-99F4-024B-92BD-1C873F9BCED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2047182057"/>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9" r:id="rId4"/>
    <p:sldLayoutId id="2147483732" r:id="rId5"/>
    <p:sldLayoutId id="2147483733" r:id="rId6"/>
    <p:sldLayoutId id="2147483734" r:id="rId7"/>
    <p:sldLayoutId id="2147483750" r:id="rId8"/>
    <p:sldLayoutId id="2147483735" r:id="rId9"/>
    <p:sldLayoutId id="2147483751" r:id="rId10"/>
    <p:sldLayoutId id="2147483756" r:id="rId11"/>
    <p:sldLayoutId id="2147483758" r:id="rId12"/>
    <p:sldLayoutId id="2147483736" r:id="rId13"/>
    <p:sldLayoutId id="2147483737" r:id="rId14"/>
    <p:sldLayoutId id="2147483738" r:id="rId15"/>
  </p:sldLayoutIdLst>
  <p:hf hdr="0" dt="0"/>
  <p:txStyles>
    <p:titleStyle>
      <a:lvl1pPr algn="l" defTabSz="914400" rtl="0" eaLnBrk="1" latinLnBrk="0" hangingPunct="1">
        <a:lnSpc>
          <a:spcPct val="90000"/>
        </a:lnSpc>
        <a:spcBef>
          <a:spcPct val="0"/>
        </a:spcBef>
        <a:buNone/>
        <a:defRPr sz="4400" b="0" i="0"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2" userDrawn="1">
          <p15:clr>
            <a:srgbClr val="F26B43"/>
          </p15:clr>
        </p15:guide>
        <p15:guide id="2" orient="horz" pos="308" userDrawn="1">
          <p15:clr>
            <a:srgbClr val="F26B43"/>
          </p15:clr>
        </p15:guide>
        <p15:guide id="3" orient="horz" pos="4012" userDrawn="1">
          <p15:clr>
            <a:srgbClr val="F26B43"/>
          </p15:clr>
        </p15:guide>
        <p15:guide id="5" pos="7437"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7E1D07-93A2-8C48-897D-6C234C520E39}"/>
              </a:ext>
            </a:extLst>
          </p:cNvPr>
          <p:cNvSpPr>
            <a:spLocks noGrp="1"/>
          </p:cNvSpPr>
          <p:nvPr>
            <p:ph type="title"/>
          </p:nvPr>
        </p:nvSpPr>
        <p:spPr>
          <a:xfrm>
            <a:off x="511175" y="432148"/>
            <a:ext cx="11295063" cy="773197"/>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C4820991-20A0-FE4E-8970-1327201EFB6C}"/>
              </a:ext>
            </a:extLst>
          </p:cNvPr>
          <p:cNvSpPr>
            <a:spLocks noGrp="1"/>
          </p:cNvSpPr>
          <p:nvPr>
            <p:ph type="body" idx="1"/>
          </p:nvPr>
        </p:nvSpPr>
        <p:spPr>
          <a:xfrm>
            <a:off x="511175" y="1825625"/>
            <a:ext cx="11295063" cy="4218183"/>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F7010798-5E76-8340-8F90-F459FC07D6EE}"/>
              </a:ext>
            </a:extLst>
          </p:cNvPr>
          <p:cNvSpPr>
            <a:spLocks noGrp="1"/>
          </p:cNvSpPr>
          <p:nvPr>
            <p:ph type="dt" sz="half" idx="2"/>
          </p:nvPr>
        </p:nvSpPr>
        <p:spPr>
          <a:xfrm>
            <a:off x="2422743" y="6428291"/>
            <a:ext cx="765131"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fld id="{C145BE38-1AE0-174F-9A5A-C996A4EE568B}" type="datetime4">
              <a:rPr lang="en-AU" smtClean="0"/>
              <a:t>15 November 2021</a:t>
            </a:fld>
            <a:endParaRPr lang="en-US" dirty="0"/>
          </a:p>
        </p:txBody>
      </p:sp>
      <p:sp>
        <p:nvSpPr>
          <p:cNvPr id="5" name="Footer Placeholder 4">
            <a:extLst>
              <a:ext uri="{FF2B5EF4-FFF2-40B4-BE49-F238E27FC236}">
                <a16:creationId xmlns:a16="http://schemas.microsoft.com/office/drawing/2014/main" id="{E7BAF520-E623-6F42-BEF9-21C28706AC36}"/>
              </a:ext>
            </a:extLst>
          </p:cNvPr>
          <p:cNvSpPr>
            <a:spLocks noGrp="1"/>
          </p:cNvSpPr>
          <p:nvPr>
            <p:ph type="ftr" sz="quarter" idx="3"/>
          </p:nvPr>
        </p:nvSpPr>
        <p:spPr>
          <a:xfrm>
            <a:off x="511175" y="6428291"/>
            <a:ext cx="1743510"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r>
              <a:rPr lang="en-US"/>
              <a:t>CTS Presentation</a:t>
            </a:r>
            <a:endParaRPr lang="en-US" dirty="0"/>
          </a:p>
        </p:txBody>
      </p:sp>
      <p:sp>
        <p:nvSpPr>
          <p:cNvPr id="7" name="Slide Number Placeholder 6">
            <a:extLst>
              <a:ext uri="{FF2B5EF4-FFF2-40B4-BE49-F238E27FC236}">
                <a16:creationId xmlns:a16="http://schemas.microsoft.com/office/drawing/2014/main" id="{027FF673-99F4-024B-92BD-1C873F9BCED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3769522596"/>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Lst>
  <p:hf hdr="0"/>
  <p:txStyles>
    <p:titleStyle>
      <a:lvl1pPr algn="l" defTabSz="914400" rtl="0" eaLnBrk="1" latinLnBrk="0" hangingPunct="1">
        <a:lnSpc>
          <a:spcPct val="90000"/>
        </a:lnSpc>
        <a:spcBef>
          <a:spcPct val="0"/>
        </a:spcBef>
        <a:buNone/>
        <a:defRPr sz="4400" b="0" i="0"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2">
          <p15:clr>
            <a:srgbClr val="F26B43"/>
          </p15:clr>
        </p15:guide>
        <p15:guide id="2" orient="horz" pos="308">
          <p15:clr>
            <a:srgbClr val="F26B43"/>
          </p15:clr>
        </p15:guide>
        <p15:guide id="3" orient="horz" pos="4012">
          <p15:clr>
            <a:srgbClr val="F26B43"/>
          </p15:clr>
        </p15:guide>
        <p15:guide id="5" pos="7437">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7E1D07-93A2-8C48-897D-6C234C520E39}"/>
              </a:ext>
            </a:extLst>
          </p:cNvPr>
          <p:cNvSpPr>
            <a:spLocks noGrp="1"/>
          </p:cNvSpPr>
          <p:nvPr>
            <p:ph type="title"/>
          </p:nvPr>
        </p:nvSpPr>
        <p:spPr>
          <a:xfrm>
            <a:off x="511175" y="432148"/>
            <a:ext cx="11295063" cy="773197"/>
          </a:xfrm>
          <a:prstGeom prst="rect">
            <a:avLst/>
          </a:prstGeom>
        </p:spPr>
        <p:txBody>
          <a:bodyPr vert="horz" lIns="0" tIns="0" rIns="0" bIns="0" rtlCol="0" anchor="t">
            <a:noAutofit/>
          </a:bodyPr>
          <a:lstStyle/>
          <a:p>
            <a:r>
              <a:rPr lang="en-GB"/>
              <a:t>Click to edit Master title style</a:t>
            </a:r>
            <a:endParaRPr lang="en-US" dirty="0"/>
          </a:p>
        </p:txBody>
      </p:sp>
      <p:sp>
        <p:nvSpPr>
          <p:cNvPr id="3" name="Text Placeholder 2">
            <a:extLst>
              <a:ext uri="{FF2B5EF4-FFF2-40B4-BE49-F238E27FC236}">
                <a16:creationId xmlns:a16="http://schemas.microsoft.com/office/drawing/2014/main" id="{C4820991-20A0-FE4E-8970-1327201EFB6C}"/>
              </a:ext>
            </a:extLst>
          </p:cNvPr>
          <p:cNvSpPr>
            <a:spLocks noGrp="1"/>
          </p:cNvSpPr>
          <p:nvPr>
            <p:ph type="body" idx="1"/>
          </p:nvPr>
        </p:nvSpPr>
        <p:spPr>
          <a:xfrm>
            <a:off x="511175" y="1825625"/>
            <a:ext cx="11295063" cy="4218183"/>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a:extLst>
              <a:ext uri="{FF2B5EF4-FFF2-40B4-BE49-F238E27FC236}">
                <a16:creationId xmlns:a16="http://schemas.microsoft.com/office/drawing/2014/main" id="{F7010798-5E76-8340-8F90-F459FC07D6EE}"/>
              </a:ext>
            </a:extLst>
          </p:cNvPr>
          <p:cNvSpPr>
            <a:spLocks noGrp="1"/>
          </p:cNvSpPr>
          <p:nvPr>
            <p:ph type="dt" sz="half" idx="2"/>
          </p:nvPr>
        </p:nvSpPr>
        <p:spPr>
          <a:xfrm>
            <a:off x="2422743" y="6428291"/>
            <a:ext cx="765131"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fld id="{C145BE38-1AE0-174F-9A5A-C996A4EE568B}" type="datetime4">
              <a:rPr lang="en-AU" smtClean="0"/>
              <a:t>15 November 2021</a:t>
            </a:fld>
            <a:endParaRPr lang="en-US" dirty="0"/>
          </a:p>
        </p:txBody>
      </p:sp>
      <p:sp>
        <p:nvSpPr>
          <p:cNvPr id="5" name="Footer Placeholder 4">
            <a:extLst>
              <a:ext uri="{FF2B5EF4-FFF2-40B4-BE49-F238E27FC236}">
                <a16:creationId xmlns:a16="http://schemas.microsoft.com/office/drawing/2014/main" id="{E7BAF520-E623-6F42-BEF9-21C28706AC36}"/>
              </a:ext>
            </a:extLst>
          </p:cNvPr>
          <p:cNvSpPr>
            <a:spLocks noGrp="1"/>
          </p:cNvSpPr>
          <p:nvPr>
            <p:ph type="ftr" sz="quarter" idx="3"/>
          </p:nvPr>
        </p:nvSpPr>
        <p:spPr>
          <a:xfrm>
            <a:off x="511175" y="6428291"/>
            <a:ext cx="1743510"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r>
              <a:rPr lang="en-US"/>
              <a:t>CTS Presentation</a:t>
            </a:r>
            <a:endParaRPr lang="en-US" dirty="0"/>
          </a:p>
        </p:txBody>
      </p:sp>
      <p:sp>
        <p:nvSpPr>
          <p:cNvPr id="7" name="Slide Number Placeholder 6">
            <a:extLst>
              <a:ext uri="{FF2B5EF4-FFF2-40B4-BE49-F238E27FC236}">
                <a16:creationId xmlns:a16="http://schemas.microsoft.com/office/drawing/2014/main" id="{027FF673-99F4-024B-92BD-1C873F9BCED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3966440258"/>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hf hdr="0"/>
  <p:txStyles>
    <p:titleStyle>
      <a:lvl1pPr algn="l" defTabSz="914400" rtl="0" eaLnBrk="1" latinLnBrk="0" hangingPunct="1">
        <a:lnSpc>
          <a:spcPct val="90000"/>
        </a:lnSpc>
        <a:spcBef>
          <a:spcPct val="0"/>
        </a:spcBef>
        <a:buNone/>
        <a:defRPr sz="4400" b="0" i="0"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2">
          <p15:clr>
            <a:srgbClr val="F26B43"/>
          </p15:clr>
        </p15:guide>
        <p15:guide id="2" orient="horz" pos="308">
          <p15:clr>
            <a:srgbClr val="F26B43"/>
          </p15:clr>
        </p15:guide>
        <p15:guide id="3" orient="horz" pos="4012">
          <p15:clr>
            <a:srgbClr val="F26B43"/>
          </p15:clr>
        </p15:guide>
        <p15:guide id="5" pos="7437">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7E1D07-93A2-8C48-897D-6C234C520E39}"/>
              </a:ext>
            </a:extLst>
          </p:cNvPr>
          <p:cNvSpPr>
            <a:spLocks noGrp="1"/>
          </p:cNvSpPr>
          <p:nvPr>
            <p:ph type="title"/>
          </p:nvPr>
        </p:nvSpPr>
        <p:spPr>
          <a:xfrm>
            <a:off x="511175" y="432148"/>
            <a:ext cx="11295063" cy="773197"/>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C4820991-20A0-FE4E-8970-1327201EFB6C}"/>
              </a:ext>
            </a:extLst>
          </p:cNvPr>
          <p:cNvSpPr>
            <a:spLocks noGrp="1"/>
          </p:cNvSpPr>
          <p:nvPr>
            <p:ph type="body" idx="1"/>
          </p:nvPr>
        </p:nvSpPr>
        <p:spPr>
          <a:xfrm>
            <a:off x="511175" y="1825625"/>
            <a:ext cx="11295063" cy="4218183"/>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F7010798-5E76-8340-8F90-F459FC07D6EE}"/>
              </a:ext>
            </a:extLst>
          </p:cNvPr>
          <p:cNvSpPr>
            <a:spLocks noGrp="1"/>
          </p:cNvSpPr>
          <p:nvPr>
            <p:ph type="dt" sz="half" idx="2"/>
          </p:nvPr>
        </p:nvSpPr>
        <p:spPr>
          <a:xfrm>
            <a:off x="2422743" y="6428291"/>
            <a:ext cx="765131"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fld id="{C145BE38-1AE0-174F-9A5A-C996A4EE568B}" type="datetime4">
              <a:rPr lang="en-AU" smtClean="0"/>
              <a:t>15 November 2021</a:t>
            </a:fld>
            <a:endParaRPr lang="en-US" dirty="0"/>
          </a:p>
        </p:txBody>
      </p:sp>
      <p:sp>
        <p:nvSpPr>
          <p:cNvPr id="5" name="Footer Placeholder 4">
            <a:extLst>
              <a:ext uri="{FF2B5EF4-FFF2-40B4-BE49-F238E27FC236}">
                <a16:creationId xmlns:a16="http://schemas.microsoft.com/office/drawing/2014/main" id="{E7BAF520-E623-6F42-BEF9-21C28706AC36}"/>
              </a:ext>
            </a:extLst>
          </p:cNvPr>
          <p:cNvSpPr>
            <a:spLocks noGrp="1"/>
          </p:cNvSpPr>
          <p:nvPr>
            <p:ph type="ftr" sz="quarter" idx="3"/>
          </p:nvPr>
        </p:nvSpPr>
        <p:spPr>
          <a:xfrm>
            <a:off x="511175" y="6428291"/>
            <a:ext cx="1743510"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r>
              <a:rPr lang="en-US"/>
              <a:t>CTS Presentation</a:t>
            </a:r>
            <a:endParaRPr lang="en-US" dirty="0"/>
          </a:p>
        </p:txBody>
      </p:sp>
      <p:sp>
        <p:nvSpPr>
          <p:cNvPr id="7" name="Slide Number Placeholder 6">
            <a:extLst>
              <a:ext uri="{FF2B5EF4-FFF2-40B4-BE49-F238E27FC236}">
                <a16:creationId xmlns:a16="http://schemas.microsoft.com/office/drawing/2014/main" id="{027FF673-99F4-024B-92BD-1C873F9BCED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3266459470"/>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Lst>
  <p:hf hdr="0"/>
  <p:txStyles>
    <p:titleStyle>
      <a:lvl1pPr algn="l" defTabSz="914400" rtl="0" eaLnBrk="1" latinLnBrk="0" hangingPunct="1">
        <a:lnSpc>
          <a:spcPct val="90000"/>
        </a:lnSpc>
        <a:spcBef>
          <a:spcPct val="0"/>
        </a:spcBef>
        <a:buNone/>
        <a:defRPr sz="4400" b="0" i="0"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2">
          <p15:clr>
            <a:srgbClr val="F26B43"/>
          </p15:clr>
        </p15:guide>
        <p15:guide id="2" orient="horz" pos="308">
          <p15:clr>
            <a:srgbClr val="F26B43"/>
          </p15:clr>
        </p15:guide>
        <p15:guide id="3" orient="horz" pos="4012">
          <p15:clr>
            <a:srgbClr val="F26B43"/>
          </p15:clr>
        </p15:guide>
        <p15:guide id="5" pos="7437">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7E1D07-93A2-8C48-897D-6C234C520E39}"/>
              </a:ext>
            </a:extLst>
          </p:cNvPr>
          <p:cNvSpPr>
            <a:spLocks noGrp="1"/>
          </p:cNvSpPr>
          <p:nvPr>
            <p:ph type="title"/>
          </p:nvPr>
        </p:nvSpPr>
        <p:spPr>
          <a:xfrm>
            <a:off x="511175" y="432148"/>
            <a:ext cx="11295063" cy="773197"/>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C4820991-20A0-FE4E-8970-1327201EFB6C}"/>
              </a:ext>
            </a:extLst>
          </p:cNvPr>
          <p:cNvSpPr>
            <a:spLocks noGrp="1"/>
          </p:cNvSpPr>
          <p:nvPr>
            <p:ph type="body" idx="1"/>
          </p:nvPr>
        </p:nvSpPr>
        <p:spPr>
          <a:xfrm>
            <a:off x="511175" y="1825625"/>
            <a:ext cx="11295063" cy="4218183"/>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F7010798-5E76-8340-8F90-F459FC07D6EE}"/>
              </a:ext>
            </a:extLst>
          </p:cNvPr>
          <p:cNvSpPr>
            <a:spLocks noGrp="1"/>
          </p:cNvSpPr>
          <p:nvPr>
            <p:ph type="dt" sz="half" idx="2"/>
          </p:nvPr>
        </p:nvSpPr>
        <p:spPr>
          <a:xfrm>
            <a:off x="2422743" y="6428291"/>
            <a:ext cx="765131"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fld id="{C145BE38-1AE0-174F-9A5A-C996A4EE568B}" type="datetime4">
              <a:rPr lang="en-AU" smtClean="0"/>
              <a:t>15 November 2021</a:t>
            </a:fld>
            <a:endParaRPr lang="en-US" dirty="0"/>
          </a:p>
        </p:txBody>
      </p:sp>
      <p:sp>
        <p:nvSpPr>
          <p:cNvPr id="5" name="Footer Placeholder 4">
            <a:extLst>
              <a:ext uri="{FF2B5EF4-FFF2-40B4-BE49-F238E27FC236}">
                <a16:creationId xmlns:a16="http://schemas.microsoft.com/office/drawing/2014/main" id="{E7BAF520-E623-6F42-BEF9-21C28706AC36}"/>
              </a:ext>
            </a:extLst>
          </p:cNvPr>
          <p:cNvSpPr>
            <a:spLocks noGrp="1"/>
          </p:cNvSpPr>
          <p:nvPr>
            <p:ph type="ftr" sz="quarter" idx="3"/>
          </p:nvPr>
        </p:nvSpPr>
        <p:spPr>
          <a:xfrm>
            <a:off x="511175" y="6428291"/>
            <a:ext cx="1743510"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r>
              <a:rPr lang="en-US"/>
              <a:t>CTS Presentation</a:t>
            </a:r>
            <a:endParaRPr lang="en-US" dirty="0"/>
          </a:p>
        </p:txBody>
      </p:sp>
      <p:sp>
        <p:nvSpPr>
          <p:cNvPr id="7" name="Slide Number Placeholder 6">
            <a:extLst>
              <a:ext uri="{FF2B5EF4-FFF2-40B4-BE49-F238E27FC236}">
                <a16:creationId xmlns:a16="http://schemas.microsoft.com/office/drawing/2014/main" id="{027FF673-99F4-024B-92BD-1C873F9BCED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1273017828"/>
      </p:ext>
    </p:extLst>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Lst>
  <p:hf hdr="0"/>
  <p:txStyles>
    <p:titleStyle>
      <a:lvl1pPr algn="l" defTabSz="914400" rtl="0" eaLnBrk="1" latinLnBrk="0" hangingPunct="1">
        <a:lnSpc>
          <a:spcPct val="90000"/>
        </a:lnSpc>
        <a:spcBef>
          <a:spcPct val="0"/>
        </a:spcBef>
        <a:buNone/>
        <a:defRPr sz="4400" b="0" i="0"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2">
          <p15:clr>
            <a:srgbClr val="F26B43"/>
          </p15:clr>
        </p15:guide>
        <p15:guide id="2" orient="horz" pos="308">
          <p15:clr>
            <a:srgbClr val="F26B43"/>
          </p15:clr>
        </p15:guide>
        <p15:guide id="3" orient="horz" pos="4012">
          <p15:clr>
            <a:srgbClr val="F26B43"/>
          </p15:clr>
        </p15:guide>
        <p15:guide id="5" pos="7437">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0.xml.rels><?xml version="1.0" encoding="UTF-8" standalone="yes"?>
<Relationships xmlns="http://schemas.openxmlformats.org/package/2006/relationships"><Relationship Id="rId8" Type="http://schemas.openxmlformats.org/officeDocument/2006/relationships/image" Target="../media/image34.jpg"/><Relationship Id="rId3" Type="http://schemas.openxmlformats.org/officeDocument/2006/relationships/image" Target="../media/image29.jpg"/><Relationship Id="rId7" Type="http://schemas.openxmlformats.org/officeDocument/2006/relationships/image" Target="../media/image33.jpg"/><Relationship Id="rId2" Type="http://schemas.openxmlformats.org/officeDocument/2006/relationships/image" Target="../media/image28.jpg"/><Relationship Id="rId1" Type="http://schemas.openxmlformats.org/officeDocument/2006/relationships/slideLayout" Target="../slideLayouts/slideLayout87.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30.jp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png"/><Relationship Id="rId1" Type="http://schemas.openxmlformats.org/officeDocument/2006/relationships/slideLayout" Target="../slideLayouts/slideLayout80.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4.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93.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6.png"/><Relationship Id="rId1" Type="http://schemas.openxmlformats.org/officeDocument/2006/relationships/slideLayout" Target="../slideLayouts/slideLayout81.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4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0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6FDFA-C37F-8549-816A-D947EAB982D4}"/>
              </a:ext>
            </a:extLst>
          </p:cNvPr>
          <p:cNvSpPr>
            <a:spLocks noGrp="1"/>
          </p:cNvSpPr>
          <p:nvPr>
            <p:ph type="title"/>
          </p:nvPr>
        </p:nvSpPr>
        <p:spPr/>
        <p:txBody>
          <a:bodyPr/>
          <a:lstStyle/>
          <a:p>
            <a:r>
              <a:rPr lang="en-AU" dirty="0"/>
              <a:t>Presentation</a:t>
            </a:r>
            <a:endParaRPr lang="en-US" dirty="0"/>
          </a:p>
        </p:txBody>
      </p:sp>
      <p:sp>
        <p:nvSpPr>
          <p:cNvPr id="3" name="Text Placeholder 2">
            <a:extLst>
              <a:ext uri="{FF2B5EF4-FFF2-40B4-BE49-F238E27FC236}">
                <a16:creationId xmlns:a16="http://schemas.microsoft.com/office/drawing/2014/main" id="{8D591EF2-D262-8A4E-8635-8A5A3351644E}"/>
              </a:ext>
            </a:extLst>
          </p:cNvPr>
          <p:cNvSpPr>
            <a:spLocks noGrp="1"/>
          </p:cNvSpPr>
          <p:nvPr>
            <p:ph type="body" sz="quarter" idx="10"/>
          </p:nvPr>
        </p:nvSpPr>
        <p:spPr/>
        <p:txBody>
          <a:bodyPr/>
          <a:lstStyle/>
          <a:p>
            <a:r>
              <a:rPr lang="en-AU" dirty="0"/>
              <a:t>24 JUNE 2021</a:t>
            </a:r>
          </a:p>
        </p:txBody>
      </p:sp>
    </p:spTree>
    <p:extLst>
      <p:ext uri="{BB962C8B-B14F-4D97-AF65-F5344CB8AC3E}">
        <p14:creationId xmlns:p14="http://schemas.microsoft.com/office/powerpoint/2010/main" val="9000588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A70A93-C62C-CC44-AB80-6060A11BFF41}"/>
              </a:ext>
            </a:extLst>
          </p:cNvPr>
          <p:cNvSpPr>
            <a:spLocks noGrp="1"/>
          </p:cNvSpPr>
          <p:nvPr>
            <p:ph type="dt" sz="half" idx="10"/>
          </p:nvPr>
        </p:nvSpPr>
        <p:spPr>
          <a:xfrm>
            <a:off x="2052514" y="6384681"/>
            <a:ext cx="765131" cy="18466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EA336058-E939-BB44-AB2E-35FD6BC043BD}"/>
              </a:ext>
            </a:extLst>
          </p:cNvPr>
          <p:cNvSpPr>
            <a:spLocks noGrp="1"/>
          </p:cNvSpPr>
          <p:nvPr>
            <p:ph type="ftr" sz="quarter" idx="11"/>
          </p:nvPr>
        </p:nvSpPr>
        <p:spPr>
          <a:xfrm>
            <a:off x="140946" y="6384681"/>
            <a:ext cx="1743510" cy="18466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10" name="Slide Number Placeholder 9">
            <a:extLst>
              <a:ext uri="{FF2B5EF4-FFF2-40B4-BE49-F238E27FC236}">
                <a16:creationId xmlns:a16="http://schemas.microsoft.com/office/drawing/2014/main" id="{7D599B12-3282-F64B-B3C7-3C2B41C9150D}"/>
              </a:ext>
            </a:extLst>
          </p:cNvPr>
          <p:cNvSpPr>
            <a:spLocks noGrp="1"/>
          </p:cNvSpPr>
          <p:nvPr>
            <p:ph type="sldNum" sz="quarter" idx="4"/>
          </p:nvPr>
        </p:nvSpPr>
        <p:spPr>
          <a:xfrm>
            <a:off x="11380573" y="6407765"/>
            <a:ext cx="114902" cy="11818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sp>
        <p:nvSpPr>
          <p:cNvPr id="11" name="Title 10">
            <a:extLst>
              <a:ext uri="{FF2B5EF4-FFF2-40B4-BE49-F238E27FC236}">
                <a16:creationId xmlns:a16="http://schemas.microsoft.com/office/drawing/2014/main" id="{05FF264E-A566-1243-B163-8A122DDFB971}"/>
              </a:ext>
            </a:extLst>
          </p:cNvPr>
          <p:cNvSpPr>
            <a:spLocks noGrp="1"/>
          </p:cNvSpPr>
          <p:nvPr>
            <p:ph type="title"/>
          </p:nvPr>
        </p:nvSpPr>
        <p:spPr>
          <a:xfrm>
            <a:off x="511174" y="288653"/>
            <a:ext cx="11295063" cy="773197"/>
          </a:xfrm>
        </p:spPr>
        <p:txBody>
          <a:bodyPr/>
          <a:lstStyle/>
          <a:p>
            <a:r>
              <a:rPr lang="en-AU" dirty="0"/>
              <a:t>Our Team</a:t>
            </a:r>
            <a:endParaRPr lang="en-US" dirty="0"/>
          </a:p>
        </p:txBody>
      </p:sp>
      <p:sp>
        <p:nvSpPr>
          <p:cNvPr id="18" name="Text Placeholder 17">
            <a:extLst>
              <a:ext uri="{FF2B5EF4-FFF2-40B4-BE49-F238E27FC236}">
                <a16:creationId xmlns:a16="http://schemas.microsoft.com/office/drawing/2014/main" id="{A74EA9AC-8FCD-EB47-BD2E-C81CD272D9B7}"/>
              </a:ext>
            </a:extLst>
          </p:cNvPr>
          <p:cNvSpPr>
            <a:spLocks noGrp="1"/>
          </p:cNvSpPr>
          <p:nvPr>
            <p:ph type="body" sz="quarter" idx="19"/>
          </p:nvPr>
        </p:nvSpPr>
        <p:spPr>
          <a:xfrm>
            <a:off x="152479" y="3227036"/>
            <a:ext cx="1479937" cy="139955"/>
          </a:xfrm>
        </p:spPr>
        <p:txBody>
          <a:bodyPr/>
          <a:lstStyle/>
          <a:p>
            <a:r>
              <a:rPr lang="en-AU" dirty="0"/>
              <a:t>Duncan </a:t>
            </a:r>
            <a:r>
              <a:rPr lang="en-AU" dirty="0" err="1"/>
              <a:t>Lugstein</a:t>
            </a:r>
            <a:endParaRPr lang="en-AU" dirty="0"/>
          </a:p>
        </p:txBody>
      </p:sp>
      <p:sp>
        <p:nvSpPr>
          <p:cNvPr id="19" name="Text Placeholder 18">
            <a:extLst>
              <a:ext uri="{FF2B5EF4-FFF2-40B4-BE49-F238E27FC236}">
                <a16:creationId xmlns:a16="http://schemas.microsoft.com/office/drawing/2014/main" id="{40272DBF-FDCE-7545-84D3-20CC9CF30C15}"/>
              </a:ext>
            </a:extLst>
          </p:cNvPr>
          <p:cNvSpPr>
            <a:spLocks noGrp="1"/>
          </p:cNvSpPr>
          <p:nvPr>
            <p:ph type="body" sz="quarter" idx="20"/>
          </p:nvPr>
        </p:nvSpPr>
        <p:spPr>
          <a:xfrm>
            <a:off x="140946" y="3437230"/>
            <a:ext cx="1479935" cy="122448"/>
          </a:xfrm>
        </p:spPr>
        <p:txBody>
          <a:bodyPr/>
          <a:lstStyle/>
          <a:p>
            <a:r>
              <a:rPr lang="en-AU" dirty="0">
                <a:solidFill>
                  <a:schemeClr val="tx2"/>
                </a:solidFill>
              </a:rPr>
              <a:t>Managing Director</a:t>
            </a:r>
          </a:p>
        </p:txBody>
      </p:sp>
      <p:sp>
        <p:nvSpPr>
          <p:cNvPr id="20" name="Text Placeholder 19">
            <a:extLst>
              <a:ext uri="{FF2B5EF4-FFF2-40B4-BE49-F238E27FC236}">
                <a16:creationId xmlns:a16="http://schemas.microsoft.com/office/drawing/2014/main" id="{77808C1F-29B8-EA42-8F0A-9993E4674BBC}"/>
              </a:ext>
            </a:extLst>
          </p:cNvPr>
          <p:cNvSpPr>
            <a:spLocks noGrp="1"/>
          </p:cNvSpPr>
          <p:nvPr>
            <p:ph type="body" sz="quarter" idx="21"/>
          </p:nvPr>
        </p:nvSpPr>
        <p:spPr>
          <a:xfrm>
            <a:off x="140945" y="3748419"/>
            <a:ext cx="1479937" cy="2021085"/>
          </a:xfrm>
        </p:spPr>
        <p:txBody>
          <a:bodyPr/>
          <a:lstStyle/>
          <a:p>
            <a:r>
              <a:rPr lang="en-AU" dirty="0"/>
              <a:t>Duncan has worked in the audio-visual industry since 1990 with a background on the corporate client-side in consulting, events and managed services. He is the Managing Director of CTS (and other formations) since 2001. He is on a number of industry boards and currently sits on the AVIXA Oceania Advisory Group.</a:t>
            </a:r>
          </a:p>
          <a:p>
            <a:r>
              <a:rPr lang="en-AU" dirty="0"/>
              <a:t>.</a:t>
            </a:r>
          </a:p>
        </p:txBody>
      </p:sp>
      <p:sp>
        <p:nvSpPr>
          <p:cNvPr id="21" name="Text Placeholder 20">
            <a:extLst>
              <a:ext uri="{FF2B5EF4-FFF2-40B4-BE49-F238E27FC236}">
                <a16:creationId xmlns:a16="http://schemas.microsoft.com/office/drawing/2014/main" id="{DCB42F0C-588B-0E4E-8968-8F3913A2A582}"/>
              </a:ext>
            </a:extLst>
          </p:cNvPr>
          <p:cNvSpPr>
            <a:spLocks noGrp="1"/>
          </p:cNvSpPr>
          <p:nvPr>
            <p:ph type="body" sz="quarter" idx="22"/>
          </p:nvPr>
        </p:nvSpPr>
        <p:spPr>
          <a:xfrm>
            <a:off x="1840430" y="3227036"/>
            <a:ext cx="1479937" cy="139955"/>
          </a:xfrm>
        </p:spPr>
        <p:txBody>
          <a:bodyPr/>
          <a:lstStyle/>
          <a:p>
            <a:r>
              <a:rPr lang="en-AU" dirty="0"/>
              <a:t>Damon Pieterse</a:t>
            </a:r>
          </a:p>
        </p:txBody>
      </p:sp>
      <p:sp>
        <p:nvSpPr>
          <p:cNvPr id="22" name="Text Placeholder 21">
            <a:extLst>
              <a:ext uri="{FF2B5EF4-FFF2-40B4-BE49-F238E27FC236}">
                <a16:creationId xmlns:a16="http://schemas.microsoft.com/office/drawing/2014/main" id="{5CECF6EB-79BF-BA46-BE5C-903918E69D24}"/>
              </a:ext>
            </a:extLst>
          </p:cNvPr>
          <p:cNvSpPr>
            <a:spLocks noGrp="1"/>
          </p:cNvSpPr>
          <p:nvPr>
            <p:ph type="body" sz="quarter" idx="23"/>
          </p:nvPr>
        </p:nvSpPr>
        <p:spPr>
          <a:xfrm>
            <a:off x="1840430" y="3437230"/>
            <a:ext cx="1699486" cy="443243"/>
          </a:xfrm>
        </p:spPr>
        <p:txBody>
          <a:bodyPr/>
          <a:lstStyle/>
          <a:p>
            <a:pPr>
              <a:lnSpc>
                <a:spcPct val="100000"/>
              </a:lnSpc>
              <a:spcBef>
                <a:spcPts val="0"/>
              </a:spcBef>
            </a:pPr>
            <a:r>
              <a:rPr lang="en-AU" dirty="0">
                <a:solidFill>
                  <a:schemeClr val="accent2"/>
                </a:solidFill>
              </a:rPr>
              <a:t>Head of business</a:t>
            </a:r>
          </a:p>
          <a:p>
            <a:pPr>
              <a:lnSpc>
                <a:spcPct val="100000"/>
              </a:lnSpc>
              <a:spcBef>
                <a:spcPts val="0"/>
              </a:spcBef>
            </a:pPr>
            <a:r>
              <a:rPr lang="en-AU" dirty="0">
                <a:solidFill>
                  <a:schemeClr val="accent2"/>
                </a:solidFill>
              </a:rPr>
              <a:t>partnerships</a:t>
            </a:r>
          </a:p>
        </p:txBody>
      </p:sp>
      <p:sp>
        <p:nvSpPr>
          <p:cNvPr id="23" name="Text Placeholder 22">
            <a:extLst>
              <a:ext uri="{FF2B5EF4-FFF2-40B4-BE49-F238E27FC236}">
                <a16:creationId xmlns:a16="http://schemas.microsoft.com/office/drawing/2014/main" id="{8239DD32-B862-7047-95A1-CF6A0086943A}"/>
              </a:ext>
            </a:extLst>
          </p:cNvPr>
          <p:cNvSpPr>
            <a:spLocks noGrp="1"/>
          </p:cNvSpPr>
          <p:nvPr>
            <p:ph type="body" sz="quarter" idx="24"/>
          </p:nvPr>
        </p:nvSpPr>
        <p:spPr>
          <a:xfrm>
            <a:off x="1840430" y="3823133"/>
            <a:ext cx="1479937" cy="2653881"/>
          </a:xfrm>
        </p:spPr>
        <p:txBody>
          <a:bodyPr/>
          <a:lstStyle/>
          <a:p>
            <a:r>
              <a:rPr lang="en-AU" dirty="0"/>
              <a:t>With over 20 years of experience in Audio-Visual and ICT, Damon is a skilled technical leader and business strategist.</a:t>
            </a:r>
          </a:p>
          <a:p>
            <a:r>
              <a:rPr lang="en-AU" dirty="0"/>
              <a:t>He has served many of Australia’s leading corporate, finance and government institutions as an audio-visual consultant, spent 10 years as an education technology manager, and toured the world as an audio engineer on concerts, broadcast and theatre productions.</a:t>
            </a:r>
          </a:p>
        </p:txBody>
      </p:sp>
      <p:sp>
        <p:nvSpPr>
          <p:cNvPr id="24" name="Text Placeholder 23">
            <a:extLst>
              <a:ext uri="{FF2B5EF4-FFF2-40B4-BE49-F238E27FC236}">
                <a16:creationId xmlns:a16="http://schemas.microsoft.com/office/drawing/2014/main" id="{D4FA293E-530E-5A4D-99FD-CCF287004F91}"/>
              </a:ext>
            </a:extLst>
          </p:cNvPr>
          <p:cNvSpPr>
            <a:spLocks noGrp="1"/>
          </p:cNvSpPr>
          <p:nvPr>
            <p:ph type="body" sz="quarter" idx="25"/>
          </p:nvPr>
        </p:nvSpPr>
        <p:spPr>
          <a:xfrm>
            <a:off x="3517038" y="3227036"/>
            <a:ext cx="1479937" cy="139955"/>
          </a:xfrm>
        </p:spPr>
        <p:txBody>
          <a:bodyPr/>
          <a:lstStyle/>
          <a:p>
            <a:r>
              <a:rPr lang="en-AU" dirty="0"/>
              <a:t>Henning Schulze</a:t>
            </a:r>
          </a:p>
        </p:txBody>
      </p:sp>
      <p:sp>
        <p:nvSpPr>
          <p:cNvPr id="25" name="Text Placeholder 24">
            <a:extLst>
              <a:ext uri="{FF2B5EF4-FFF2-40B4-BE49-F238E27FC236}">
                <a16:creationId xmlns:a16="http://schemas.microsoft.com/office/drawing/2014/main" id="{AE1DA9BF-3F10-BA4A-A154-1F241FCCEF68}"/>
              </a:ext>
            </a:extLst>
          </p:cNvPr>
          <p:cNvSpPr>
            <a:spLocks noGrp="1"/>
          </p:cNvSpPr>
          <p:nvPr>
            <p:ph type="body" sz="quarter" idx="26"/>
          </p:nvPr>
        </p:nvSpPr>
        <p:spPr>
          <a:xfrm>
            <a:off x="3583946" y="3437230"/>
            <a:ext cx="1479935" cy="122448"/>
          </a:xfrm>
        </p:spPr>
        <p:txBody>
          <a:bodyPr/>
          <a:lstStyle/>
          <a:p>
            <a:r>
              <a:rPr lang="en-AU" dirty="0">
                <a:solidFill>
                  <a:schemeClr val="accent4"/>
                </a:solidFill>
              </a:rPr>
              <a:t>Head of Operations</a:t>
            </a:r>
          </a:p>
        </p:txBody>
      </p:sp>
      <p:sp>
        <p:nvSpPr>
          <p:cNvPr id="26" name="Text Placeholder 25">
            <a:extLst>
              <a:ext uri="{FF2B5EF4-FFF2-40B4-BE49-F238E27FC236}">
                <a16:creationId xmlns:a16="http://schemas.microsoft.com/office/drawing/2014/main" id="{FA8AE0BC-D3EB-5242-8CC5-77A2C55A5B33}"/>
              </a:ext>
            </a:extLst>
          </p:cNvPr>
          <p:cNvSpPr>
            <a:spLocks noGrp="1"/>
          </p:cNvSpPr>
          <p:nvPr>
            <p:ph type="body" sz="quarter" idx="27"/>
          </p:nvPr>
        </p:nvSpPr>
        <p:spPr>
          <a:xfrm>
            <a:off x="3583942" y="3694698"/>
            <a:ext cx="1502305" cy="2091330"/>
          </a:xfrm>
        </p:spPr>
        <p:txBody>
          <a:bodyPr/>
          <a:lstStyle/>
          <a:p>
            <a:r>
              <a:rPr lang="en-US" dirty="0"/>
              <a:t>Henning’s professional experience spans over 17 years from having worked in a range of advisory capacities across several industries such as engineering / construction &amp; in recent years facility managed services. Skilled in Staff, Key Account and Operations Management. His focus has been on CTS’s service delivery and the continual improvement of standards &amp; practices to ensure operational efficiencies across all departments are achieved and customer expectations are met</a:t>
            </a:r>
            <a:r>
              <a:rPr lang="en-AU" dirty="0"/>
              <a:t> .</a:t>
            </a:r>
          </a:p>
        </p:txBody>
      </p:sp>
      <p:sp>
        <p:nvSpPr>
          <p:cNvPr id="27" name="Text Placeholder 26">
            <a:extLst>
              <a:ext uri="{FF2B5EF4-FFF2-40B4-BE49-F238E27FC236}">
                <a16:creationId xmlns:a16="http://schemas.microsoft.com/office/drawing/2014/main" id="{6E58FEF6-9F4D-3746-B95D-FD6912007D4A}"/>
              </a:ext>
            </a:extLst>
          </p:cNvPr>
          <p:cNvSpPr>
            <a:spLocks noGrp="1"/>
          </p:cNvSpPr>
          <p:nvPr>
            <p:ph type="body" sz="quarter" idx="28"/>
          </p:nvPr>
        </p:nvSpPr>
        <p:spPr>
          <a:xfrm>
            <a:off x="5228005" y="3227036"/>
            <a:ext cx="1705816" cy="139798"/>
          </a:xfrm>
        </p:spPr>
        <p:txBody>
          <a:bodyPr/>
          <a:lstStyle/>
          <a:p>
            <a:r>
              <a:rPr lang="en-AU" dirty="0"/>
              <a:t>Dominique Devereaux </a:t>
            </a:r>
          </a:p>
        </p:txBody>
      </p:sp>
      <p:sp>
        <p:nvSpPr>
          <p:cNvPr id="28" name="Text Placeholder 27">
            <a:extLst>
              <a:ext uri="{FF2B5EF4-FFF2-40B4-BE49-F238E27FC236}">
                <a16:creationId xmlns:a16="http://schemas.microsoft.com/office/drawing/2014/main" id="{3F22326A-79C2-0C48-850D-1D9AB948E103}"/>
              </a:ext>
            </a:extLst>
          </p:cNvPr>
          <p:cNvSpPr>
            <a:spLocks noGrp="1"/>
          </p:cNvSpPr>
          <p:nvPr>
            <p:ph type="body" sz="quarter" idx="29"/>
          </p:nvPr>
        </p:nvSpPr>
        <p:spPr>
          <a:xfrm>
            <a:off x="5306062" y="3437230"/>
            <a:ext cx="1479935" cy="122448"/>
          </a:xfrm>
        </p:spPr>
        <p:txBody>
          <a:bodyPr/>
          <a:lstStyle/>
          <a:p>
            <a:r>
              <a:rPr lang="en-AU" dirty="0">
                <a:solidFill>
                  <a:schemeClr val="accent2"/>
                </a:solidFill>
              </a:rPr>
              <a:t>Human Resources </a:t>
            </a:r>
          </a:p>
        </p:txBody>
      </p:sp>
      <p:sp>
        <p:nvSpPr>
          <p:cNvPr id="29" name="Text Placeholder 28">
            <a:extLst>
              <a:ext uri="{FF2B5EF4-FFF2-40B4-BE49-F238E27FC236}">
                <a16:creationId xmlns:a16="http://schemas.microsoft.com/office/drawing/2014/main" id="{D2BB91D6-8D3A-474E-AAA3-659CF1D0FAB9}"/>
              </a:ext>
            </a:extLst>
          </p:cNvPr>
          <p:cNvSpPr>
            <a:spLocks noGrp="1"/>
          </p:cNvSpPr>
          <p:nvPr>
            <p:ph type="body" sz="quarter" idx="30"/>
          </p:nvPr>
        </p:nvSpPr>
        <p:spPr>
          <a:xfrm>
            <a:off x="5306062" y="3703135"/>
            <a:ext cx="1479937" cy="2021085"/>
          </a:xfrm>
        </p:spPr>
        <p:txBody>
          <a:bodyPr/>
          <a:lstStyle/>
          <a:p>
            <a:r>
              <a:rPr lang="en-AU" dirty="0"/>
              <a:t>Dominique is a people leader with a background in fashion retail. Driven by her passion to see team members exceed at work, she takes pride in providing the best employee experience possible. As a HR professional, her goals include maintaining the strong culture already established at CTS as the business continues to grow. Dominique creates an environment where people enjoy coming to work and ultimately deliver excellent customer service</a:t>
            </a:r>
          </a:p>
          <a:p>
            <a:r>
              <a:rPr lang="en-AU" dirty="0"/>
              <a:t>.</a:t>
            </a:r>
          </a:p>
        </p:txBody>
      </p:sp>
      <p:sp>
        <p:nvSpPr>
          <p:cNvPr id="30" name="Text Placeholder 29">
            <a:extLst>
              <a:ext uri="{FF2B5EF4-FFF2-40B4-BE49-F238E27FC236}">
                <a16:creationId xmlns:a16="http://schemas.microsoft.com/office/drawing/2014/main" id="{5062E9E3-0555-FE48-A8F3-EA13444BF39D}"/>
              </a:ext>
            </a:extLst>
          </p:cNvPr>
          <p:cNvSpPr>
            <a:spLocks noGrp="1"/>
          </p:cNvSpPr>
          <p:nvPr>
            <p:ph type="body" sz="quarter" idx="31"/>
          </p:nvPr>
        </p:nvSpPr>
        <p:spPr>
          <a:xfrm>
            <a:off x="10340897" y="3227036"/>
            <a:ext cx="1479937" cy="139955"/>
          </a:xfrm>
        </p:spPr>
        <p:txBody>
          <a:bodyPr/>
          <a:lstStyle/>
          <a:p>
            <a:r>
              <a:rPr lang="en-AU" dirty="0"/>
              <a:t>Aleksandra </a:t>
            </a:r>
            <a:r>
              <a:rPr lang="en-AU" dirty="0" err="1"/>
              <a:t>Deren</a:t>
            </a:r>
            <a:endParaRPr lang="en-AU" dirty="0"/>
          </a:p>
        </p:txBody>
      </p:sp>
      <p:sp>
        <p:nvSpPr>
          <p:cNvPr id="31" name="Text Placeholder 30">
            <a:extLst>
              <a:ext uri="{FF2B5EF4-FFF2-40B4-BE49-F238E27FC236}">
                <a16:creationId xmlns:a16="http://schemas.microsoft.com/office/drawing/2014/main" id="{C9068744-F1A3-9640-B363-7C49B142B0E5}"/>
              </a:ext>
            </a:extLst>
          </p:cNvPr>
          <p:cNvSpPr>
            <a:spLocks noGrp="1"/>
          </p:cNvSpPr>
          <p:nvPr>
            <p:ph type="body" sz="quarter" idx="32"/>
          </p:nvPr>
        </p:nvSpPr>
        <p:spPr>
          <a:xfrm>
            <a:off x="6974324" y="3437230"/>
            <a:ext cx="1479935" cy="122448"/>
          </a:xfrm>
        </p:spPr>
        <p:txBody>
          <a:bodyPr/>
          <a:lstStyle/>
          <a:p>
            <a:r>
              <a:rPr lang="en-AU" dirty="0">
                <a:solidFill>
                  <a:schemeClr val="accent4"/>
                </a:solidFill>
              </a:rPr>
              <a:t>Support Delivery Manager</a:t>
            </a:r>
          </a:p>
        </p:txBody>
      </p:sp>
      <p:sp>
        <p:nvSpPr>
          <p:cNvPr id="32" name="Text Placeholder 31">
            <a:extLst>
              <a:ext uri="{FF2B5EF4-FFF2-40B4-BE49-F238E27FC236}">
                <a16:creationId xmlns:a16="http://schemas.microsoft.com/office/drawing/2014/main" id="{C46E6605-86E0-F54B-BBFD-651471736158}"/>
              </a:ext>
            </a:extLst>
          </p:cNvPr>
          <p:cNvSpPr>
            <a:spLocks noGrp="1"/>
          </p:cNvSpPr>
          <p:nvPr>
            <p:ph type="body" sz="quarter" idx="33"/>
          </p:nvPr>
        </p:nvSpPr>
        <p:spPr>
          <a:xfrm>
            <a:off x="10326296" y="3694698"/>
            <a:ext cx="1479937" cy="2653877"/>
          </a:xfrm>
        </p:spPr>
        <p:txBody>
          <a:bodyPr/>
          <a:lstStyle/>
          <a:p>
            <a:r>
              <a:rPr lang="en-US" dirty="0"/>
              <a:t>10 years as a technology consultant and project manager with unique skills in electroacoustics design. Including large scale projects at Sydney International Convention Centre &amp; NSW Parliament House establishing her industry reputation as top audio and sound system designer. </a:t>
            </a:r>
            <a:endParaRPr lang="en-AU" dirty="0"/>
          </a:p>
          <a:p>
            <a:r>
              <a:rPr lang="en-US" dirty="0"/>
              <a:t>Member of AVIXA Women Council and Women in Construction Association (NAWIC).</a:t>
            </a:r>
            <a:endParaRPr lang="en-AU" dirty="0"/>
          </a:p>
        </p:txBody>
      </p:sp>
      <p:sp>
        <p:nvSpPr>
          <p:cNvPr id="33" name="Text Placeholder 32">
            <a:extLst>
              <a:ext uri="{FF2B5EF4-FFF2-40B4-BE49-F238E27FC236}">
                <a16:creationId xmlns:a16="http://schemas.microsoft.com/office/drawing/2014/main" id="{339B73DC-62A0-1C4C-8383-4E188132AC3E}"/>
              </a:ext>
            </a:extLst>
          </p:cNvPr>
          <p:cNvSpPr>
            <a:spLocks noGrp="1"/>
          </p:cNvSpPr>
          <p:nvPr>
            <p:ph type="body" sz="quarter" idx="34"/>
          </p:nvPr>
        </p:nvSpPr>
        <p:spPr>
          <a:xfrm>
            <a:off x="8718676" y="3227036"/>
            <a:ext cx="1479937" cy="139955"/>
          </a:xfrm>
        </p:spPr>
        <p:txBody>
          <a:bodyPr/>
          <a:lstStyle/>
          <a:p>
            <a:r>
              <a:rPr lang="en-AU" dirty="0"/>
              <a:t>Roger </a:t>
            </a:r>
            <a:r>
              <a:rPr lang="en-AU" dirty="0" err="1"/>
              <a:t>Wehbe</a:t>
            </a:r>
            <a:endParaRPr lang="en-AU" dirty="0"/>
          </a:p>
        </p:txBody>
      </p:sp>
      <p:sp>
        <p:nvSpPr>
          <p:cNvPr id="34" name="Text Placeholder 33">
            <a:extLst>
              <a:ext uri="{FF2B5EF4-FFF2-40B4-BE49-F238E27FC236}">
                <a16:creationId xmlns:a16="http://schemas.microsoft.com/office/drawing/2014/main" id="{485DF60E-8677-B643-8D20-C19EE7ADB7D3}"/>
              </a:ext>
            </a:extLst>
          </p:cNvPr>
          <p:cNvSpPr>
            <a:spLocks noGrp="1"/>
          </p:cNvSpPr>
          <p:nvPr>
            <p:ph type="body" sz="quarter" idx="35"/>
          </p:nvPr>
        </p:nvSpPr>
        <p:spPr>
          <a:xfrm>
            <a:off x="8718678" y="3437230"/>
            <a:ext cx="1479935" cy="122448"/>
          </a:xfrm>
        </p:spPr>
        <p:txBody>
          <a:bodyPr/>
          <a:lstStyle/>
          <a:p>
            <a:r>
              <a:rPr lang="en-AU" dirty="0">
                <a:solidFill>
                  <a:schemeClr val="tx2"/>
                </a:solidFill>
              </a:rPr>
              <a:t>Production Manager </a:t>
            </a:r>
          </a:p>
        </p:txBody>
      </p:sp>
      <p:sp>
        <p:nvSpPr>
          <p:cNvPr id="35" name="Text Placeholder 34">
            <a:extLst>
              <a:ext uri="{FF2B5EF4-FFF2-40B4-BE49-F238E27FC236}">
                <a16:creationId xmlns:a16="http://schemas.microsoft.com/office/drawing/2014/main" id="{EE863568-D873-F743-8D6A-361573E6B8C0}"/>
              </a:ext>
            </a:extLst>
          </p:cNvPr>
          <p:cNvSpPr>
            <a:spLocks noGrp="1"/>
          </p:cNvSpPr>
          <p:nvPr>
            <p:ph type="body" sz="quarter" idx="36"/>
          </p:nvPr>
        </p:nvSpPr>
        <p:spPr>
          <a:xfrm>
            <a:off x="8718675" y="3756074"/>
            <a:ext cx="1479937" cy="2456144"/>
          </a:xfrm>
        </p:spPr>
        <p:txBody>
          <a:bodyPr/>
          <a:lstStyle/>
          <a:p>
            <a:r>
              <a:rPr lang="en-AU" dirty="0"/>
              <a:t>Roger has over 15 years of experience in the AV industry and dedicates his time to connecting with his clients to ensure that the technology driving their events excels at delivering their message and vision to their audience. His expertise makes him the go-to person for making events both memorable and successful.</a:t>
            </a:r>
          </a:p>
          <a:p>
            <a:r>
              <a:rPr lang="en-AU" dirty="0"/>
              <a:t>.</a:t>
            </a:r>
          </a:p>
        </p:txBody>
      </p:sp>
      <p:cxnSp>
        <p:nvCxnSpPr>
          <p:cNvPr id="43" name="Straight Connector 42">
            <a:extLst>
              <a:ext uri="{FF2B5EF4-FFF2-40B4-BE49-F238E27FC236}">
                <a16:creationId xmlns:a16="http://schemas.microsoft.com/office/drawing/2014/main" id="{FE14234D-942F-C343-B07B-21802B280DD7}"/>
              </a:ext>
            </a:extLst>
          </p:cNvPr>
          <p:cNvCxnSpPr>
            <a:cxnSpLocks/>
          </p:cNvCxnSpPr>
          <p:nvPr/>
        </p:nvCxnSpPr>
        <p:spPr>
          <a:xfrm flipV="1">
            <a:off x="152479" y="3063920"/>
            <a:ext cx="1479286" cy="1"/>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7ABFC91-87DB-5F4A-8394-77046BA68CEB}"/>
              </a:ext>
            </a:extLst>
          </p:cNvPr>
          <p:cNvCxnSpPr>
            <a:cxnSpLocks/>
          </p:cNvCxnSpPr>
          <p:nvPr/>
        </p:nvCxnSpPr>
        <p:spPr>
          <a:xfrm>
            <a:off x="1822046" y="3089601"/>
            <a:ext cx="1479939"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FB2C720E-2812-C649-B5BD-191BC834CD5E}"/>
              </a:ext>
            </a:extLst>
          </p:cNvPr>
          <p:cNvCxnSpPr>
            <a:cxnSpLocks/>
          </p:cNvCxnSpPr>
          <p:nvPr/>
        </p:nvCxnSpPr>
        <p:spPr>
          <a:xfrm flipV="1">
            <a:off x="3481114" y="3111190"/>
            <a:ext cx="1525784" cy="713"/>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4C1B99AE-6C2E-7E46-A8C2-834EA99ED09F}"/>
              </a:ext>
            </a:extLst>
          </p:cNvPr>
          <p:cNvCxnSpPr>
            <a:cxnSpLocks/>
          </p:cNvCxnSpPr>
          <p:nvPr/>
        </p:nvCxnSpPr>
        <p:spPr>
          <a:xfrm>
            <a:off x="5229964" y="3123138"/>
            <a:ext cx="1479939"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DA40DA63-18E7-364C-96A7-EE63ACDA80A8}"/>
              </a:ext>
            </a:extLst>
          </p:cNvPr>
          <p:cNvCxnSpPr>
            <a:cxnSpLocks/>
          </p:cNvCxnSpPr>
          <p:nvPr/>
        </p:nvCxnSpPr>
        <p:spPr>
          <a:xfrm>
            <a:off x="6974320" y="3120634"/>
            <a:ext cx="1479939"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E3E157E7-0066-4448-9862-0A1E272189AE}"/>
              </a:ext>
            </a:extLst>
          </p:cNvPr>
          <p:cNvCxnSpPr>
            <a:cxnSpLocks/>
          </p:cNvCxnSpPr>
          <p:nvPr/>
        </p:nvCxnSpPr>
        <p:spPr>
          <a:xfrm>
            <a:off x="8724041" y="3090642"/>
            <a:ext cx="1464297"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61" name="Text Placeholder 26">
            <a:extLst>
              <a:ext uri="{FF2B5EF4-FFF2-40B4-BE49-F238E27FC236}">
                <a16:creationId xmlns:a16="http://schemas.microsoft.com/office/drawing/2014/main" id="{9C314812-B872-6841-A85F-6865929ABACD}"/>
              </a:ext>
            </a:extLst>
          </p:cNvPr>
          <p:cNvSpPr txBox="1">
            <a:spLocks/>
          </p:cNvSpPr>
          <p:nvPr/>
        </p:nvSpPr>
        <p:spPr>
          <a:xfrm>
            <a:off x="6974320" y="3227036"/>
            <a:ext cx="1705816" cy="13979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200" b="1"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200" b="1"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rPr>
              <a:t>Jordan </a:t>
            </a:r>
            <a:r>
              <a:rPr kumimoji="0" lang="en-AU" sz="1200" b="1" i="0" u="none" strike="noStrike" kern="1200" cap="none" spc="0" normalizeH="0" baseline="0" noProof="0" dirty="0" err="1">
                <a:ln>
                  <a:noFill/>
                </a:ln>
                <a:solidFill>
                  <a:srgbClr val="1A1A1A"/>
                </a:solidFill>
                <a:effectLst/>
                <a:uLnTx/>
                <a:uFillTx/>
                <a:latin typeface="Arial" panose="020B0604020202020204" pitchFamily="34" charset="0"/>
                <a:ea typeface="+mn-ea"/>
                <a:cs typeface="Arial" panose="020B0604020202020204" pitchFamily="34" charset="0"/>
              </a:rPr>
              <a:t>Sexty</a:t>
            </a:r>
            <a:r>
              <a:rPr kumimoji="0" lang="en-AU" sz="1200" b="1" i="0" u="sng"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rPr>
              <a:t> </a:t>
            </a:r>
            <a:endParaRPr kumimoji="0" lang="en-AU" sz="1200" b="1"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62" name="Text Placeholder 27">
            <a:extLst>
              <a:ext uri="{FF2B5EF4-FFF2-40B4-BE49-F238E27FC236}">
                <a16:creationId xmlns:a16="http://schemas.microsoft.com/office/drawing/2014/main" id="{EEE538B0-043C-C142-8BB7-2F6327586AB5}"/>
              </a:ext>
            </a:extLst>
          </p:cNvPr>
          <p:cNvSpPr txBox="1">
            <a:spLocks/>
          </p:cNvSpPr>
          <p:nvPr/>
        </p:nvSpPr>
        <p:spPr>
          <a:xfrm>
            <a:off x="10326298" y="3437230"/>
            <a:ext cx="1479935" cy="12244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000" b="0"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srgbClr val="6D71FF"/>
                </a:solidFill>
                <a:effectLst/>
                <a:uLnTx/>
                <a:uFillTx/>
                <a:latin typeface="Arial" panose="020B0604020202020204" pitchFamily="34" charset="0"/>
                <a:ea typeface="+mn-ea"/>
                <a:cs typeface="Arial" panose="020B0604020202020204" pitchFamily="34" charset="0"/>
              </a:rPr>
              <a:t>Head of Consultancy</a:t>
            </a:r>
          </a:p>
        </p:txBody>
      </p:sp>
      <p:sp>
        <p:nvSpPr>
          <p:cNvPr id="63" name="Text Placeholder 28">
            <a:extLst>
              <a:ext uri="{FF2B5EF4-FFF2-40B4-BE49-F238E27FC236}">
                <a16:creationId xmlns:a16="http://schemas.microsoft.com/office/drawing/2014/main" id="{6107FE22-095A-0D42-99CE-A0B3508CD6D0}"/>
              </a:ext>
            </a:extLst>
          </p:cNvPr>
          <p:cNvSpPr txBox="1">
            <a:spLocks/>
          </p:cNvSpPr>
          <p:nvPr/>
        </p:nvSpPr>
        <p:spPr>
          <a:xfrm>
            <a:off x="6973763" y="3770061"/>
            <a:ext cx="1479937" cy="202108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000" b="0"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rPr>
              <a:t>Jordan brings a depth of experience to the Managed Services department: from direct support in AV concierge teams for our top ASX listed clients, technical direction of bespoke corporate broadcast &amp; event spaces, to leading our national AV managed services teams; ensuring enterprise customers enjoy personalized service with their technology.</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cxnSp>
        <p:nvCxnSpPr>
          <p:cNvPr id="64" name="Straight Connector 63">
            <a:extLst>
              <a:ext uri="{FF2B5EF4-FFF2-40B4-BE49-F238E27FC236}">
                <a16:creationId xmlns:a16="http://schemas.microsoft.com/office/drawing/2014/main" id="{4714D7D8-D0FD-2C42-B6E5-FF453A00302F}"/>
              </a:ext>
            </a:extLst>
          </p:cNvPr>
          <p:cNvCxnSpPr>
            <a:cxnSpLocks/>
          </p:cNvCxnSpPr>
          <p:nvPr/>
        </p:nvCxnSpPr>
        <p:spPr>
          <a:xfrm>
            <a:off x="10326298" y="3066352"/>
            <a:ext cx="1479939"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8" name="Picture Placeholder 37" descr="A person wearing glasses and a suit&#10;&#10;Description automatically generated with medium confidence">
            <a:extLst>
              <a:ext uri="{FF2B5EF4-FFF2-40B4-BE49-F238E27FC236}">
                <a16:creationId xmlns:a16="http://schemas.microsoft.com/office/drawing/2014/main" id="{DE53892D-85D4-2048-8B29-FFECDF397FF6}"/>
              </a:ext>
            </a:extLst>
          </p:cNvPr>
          <p:cNvPicPr>
            <a:picLocks noGrp="1" noChangeAspect="1"/>
          </p:cNvPicPr>
          <p:nvPr>
            <p:ph type="pic" sz="quarter" idx="12"/>
          </p:nvPr>
        </p:nvPicPr>
        <p:blipFill rotWithShape="1">
          <a:blip r:embed="rId2"/>
          <a:srcRect l="18525" r="22438"/>
          <a:stretch/>
        </p:blipFill>
        <p:spPr>
          <a:xfrm>
            <a:off x="151825" y="1361698"/>
            <a:ext cx="1479940" cy="1666875"/>
          </a:xfrm>
        </p:spPr>
      </p:pic>
      <p:pic>
        <p:nvPicPr>
          <p:cNvPr id="40" name="Picture Placeholder 39" descr="A picture containing person, person, wall, indoor&#10;&#10;Description automatically generated">
            <a:extLst>
              <a:ext uri="{FF2B5EF4-FFF2-40B4-BE49-F238E27FC236}">
                <a16:creationId xmlns:a16="http://schemas.microsoft.com/office/drawing/2014/main" id="{DBDEA20D-7021-8D4F-AB10-E51204D42E58}"/>
              </a:ext>
            </a:extLst>
          </p:cNvPr>
          <p:cNvPicPr>
            <a:picLocks noGrp="1" noChangeAspect="1"/>
          </p:cNvPicPr>
          <p:nvPr>
            <p:ph type="pic" sz="quarter" idx="13"/>
          </p:nvPr>
        </p:nvPicPr>
        <p:blipFill rotWithShape="1">
          <a:blip r:embed="rId3"/>
          <a:srcRect l="19744" r="23288"/>
          <a:stretch/>
        </p:blipFill>
        <p:spPr>
          <a:xfrm>
            <a:off x="1828800" y="1397838"/>
            <a:ext cx="1448656" cy="1666875"/>
          </a:xfrm>
        </p:spPr>
      </p:pic>
      <p:pic>
        <p:nvPicPr>
          <p:cNvPr id="42" name="Picture Placeholder 41" descr="A person wearing glasses&#10;&#10;Description automatically generated with low confidence">
            <a:extLst>
              <a:ext uri="{FF2B5EF4-FFF2-40B4-BE49-F238E27FC236}">
                <a16:creationId xmlns:a16="http://schemas.microsoft.com/office/drawing/2014/main" id="{E8E94249-6857-FB48-BC33-2484B2EDBA8E}"/>
              </a:ext>
            </a:extLst>
          </p:cNvPr>
          <p:cNvPicPr>
            <a:picLocks noGrp="1" noChangeAspect="1"/>
          </p:cNvPicPr>
          <p:nvPr>
            <p:ph type="pic" sz="quarter" idx="14"/>
          </p:nvPr>
        </p:nvPicPr>
        <p:blipFill rotWithShape="1">
          <a:blip r:embed="rId4"/>
          <a:srcRect l="21822" r="19731"/>
          <a:stretch/>
        </p:blipFill>
        <p:spPr>
          <a:xfrm>
            <a:off x="3480459" y="1419470"/>
            <a:ext cx="1525783" cy="1666875"/>
          </a:xfrm>
        </p:spPr>
      </p:pic>
      <p:pic>
        <p:nvPicPr>
          <p:cNvPr id="50" name="Picture Placeholder 49" descr="A person smiling for the camera&#10;&#10;Description automatically generated with medium confidence">
            <a:extLst>
              <a:ext uri="{FF2B5EF4-FFF2-40B4-BE49-F238E27FC236}">
                <a16:creationId xmlns:a16="http://schemas.microsoft.com/office/drawing/2014/main" id="{677C7EC6-A121-4947-837C-51CE1E5547F0}"/>
              </a:ext>
            </a:extLst>
          </p:cNvPr>
          <p:cNvPicPr>
            <a:picLocks noGrp="1" noChangeAspect="1"/>
          </p:cNvPicPr>
          <p:nvPr>
            <p:ph type="pic" sz="quarter" idx="15"/>
          </p:nvPr>
        </p:nvPicPr>
        <p:blipFill rotWithShape="1">
          <a:blip r:embed="rId5"/>
          <a:srcRect l="21970" r="18915"/>
          <a:stretch/>
        </p:blipFill>
        <p:spPr>
          <a:xfrm>
            <a:off x="5228005" y="1426095"/>
            <a:ext cx="1481898" cy="1666875"/>
          </a:xfrm>
        </p:spPr>
      </p:pic>
      <p:pic>
        <p:nvPicPr>
          <p:cNvPr id="52" name="Picture Placeholder 51" descr="A person wearing glasses&#10;&#10;Description automatically generated with low confidence">
            <a:extLst>
              <a:ext uri="{FF2B5EF4-FFF2-40B4-BE49-F238E27FC236}">
                <a16:creationId xmlns:a16="http://schemas.microsoft.com/office/drawing/2014/main" id="{70D0F040-A4BC-A147-AEAB-AB9B665A86BB}"/>
              </a:ext>
            </a:extLst>
          </p:cNvPr>
          <p:cNvPicPr>
            <a:picLocks noGrp="1" noChangeAspect="1"/>
          </p:cNvPicPr>
          <p:nvPr>
            <p:ph type="pic" sz="quarter" idx="16"/>
          </p:nvPr>
        </p:nvPicPr>
        <p:blipFill rotWithShape="1">
          <a:blip r:embed="rId6"/>
          <a:srcRect l="20107" r="20478"/>
          <a:stretch/>
        </p:blipFill>
        <p:spPr>
          <a:xfrm>
            <a:off x="6964278" y="1397837"/>
            <a:ext cx="1489422" cy="1682531"/>
          </a:xfrm>
        </p:spPr>
      </p:pic>
      <p:pic>
        <p:nvPicPr>
          <p:cNvPr id="54" name="Picture Placeholder 53" descr="A person in a suit&#10;&#10;Description automatically generated with medium confidence">
            <a:extLst>
              <a:ext uri="{FF2B5EF4-FFF2-40B4-BE49-F238E27FC236}">
                <a16:creationId xmlns:a16="http://schemas.microsoft.com/office/drawing/2014/main" id="{94C7221E-62CE-FF48-AAAA-7D8D510ECFC8}"/>
              </a:ext>
            </a:extLst>
          </p:cNvPr>
          <p:cNvPicPr>
            <a:picLocks noGrp="1" noChangeAspect="1"/>
          </p:cNvPicPr>
          <p:nvPr>
            <p:ph type="pic" sz="quarter" idx="18"/>
          </p:nvPr>
        </p:nvPicPr>
        <p:blipFill rotWithShape="1">
          <a:blip r:embed="rId7"/>
          <a:srcRect l="18451" r="25189"/>
          <a:stretch/>
        </p:blipFill>
        <p:spPr>
          <a:xfrm>
            <a:off x="8734315" y="1397166"/>
            <a:ext cx="1448656" cy="1666754"/>
          </a:xfrm>
        </p:spPr>
      </p:pic>
      <p:pic>
        <p:nvPicPr>
          <p:cNvPr id="57" name="Picture 56" descr="A person smiling for the camera&#10;&#10;Description automatically generated with low confidence">
            <a:extLst>
              <a:ext uri="{FF2B5EF4-FFF2-40B4-BE49-F238E27FC236}">
                <a16:creationId xmlns:a16="http://schemas.microsoft.com/office/drawing/2014/main" id="{23B4517F-8A13-BF4D-8DB2-2D7401DDB8FE}"/>
              </a:ext>
            </a:extLst>
          </p:cNvPr>
          <p:cNvPicPr>
            <a:picLocks noChangeAspect="1"/>
          </p:cNvPicPr>
          <p:nvPr/>
        </p:nvPicPr>
        <p:blipFill rotWithShape="1">
          <a:blip r:embed="rId8"/>
          <a:srcRect l="18024" r="22087"/>
          <a:stretch/>
        </p:blipFill>
        <p:spPr>
          <a:xfrm>
            <a:off x="10346076" y="1393259"/>
            <a:ext cx="1448656" cy="1637974"/>
          </a:xfrm>
          <a:prstGeom prst="rect">
            <a:avLst/>
          </a:prstGeom>
        </p:spPr>
      </p:pic>
    </p:spTree>
    <p:extLst>
      <p:ext uri="{BB962C8B-B14F-4D97-AF65-F5344CB8AC3E}">
        <p14:creationId xmlns:p14="http://schemas.microsoft.com/office/powerpoint/2010/main" val="2357710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Logo, company name&#10;&#10;Description automatically generated">
            <a:extLst>
              <a:ext uri="{FF2B5EF4-FFF2-40B4-BE49-F238E27FC236}">
                <a16:creationId xmlns:a16="http://schemas.microsoft.com/office/drawing/2014/main" id="{1BC080BB-E29F-D847-8797-0E1171081643}"/>
              </a:ext>
            </a:extLst>
          </p:cNvPr>
          <p:cNvPicPr>
            <a:picLocks noChangeAspect="1"/>
          </p:cNvPicPr>
          <p:nvPr/>
        </p:nvPicPr>
        <p:blipFill>
          <a:blip r:embed="rId2"/>
          <a:stretch>
            <a:fillRect/>
          </a:stretch>
        </p:blipFill>
        <p:spPr>
          <a:xfrm>
            <a:off x="10250035" y="369527"/>
            <a:ext cx="1552412" cy="1053758"/>
          </a:xfrm>
          <a:prstGeom prst="rect">
            <a:avLst/>
          </a:prstGeom>
        </p:spPr>
      </p:pic>
      <p:pic>
        <p:nvPicPr>
          <p:cNvPr id="8" name="Picture 7" descr="Logo, company name&#10;&#10;Description automatically generated">
            <a:extLst>
              <a:ext uri="{FF2B5EF4-FFF2-40B4-BE49-F238E27FC236}">
                <a16:creationId xmlns:a16="http://schemas.microsoft.com/office/drawing/2014/main" id="{847B32D2-B435-7F43-A358-D87FFE126350}"/>
              </a:ext>
            </a:extLst>
          </p:cNvPr>
          <p:cNvPicPr>
            <a:picLocks noChangeAspect="1"/>
          </p:cNvPicPr>
          <p:nvPr/>
        </p:nvPicPr>
        <p:blipFill>
          <a:blip r:embed="rId3"/>
          <a:stretch>
            <a:fillRect/>
          </a:stretch>
        </p:blipFill>
        <p:spPr>
          <a:xfrm>
            <a:off x="7899400" y="800100"/>
            <a:ext cx="4292600" cy="6057900"/>
          </a:xfrm>
          <a:prstGeom prst="rect">
            <a:avLst/>
          </a:prstGeom>
        </p:spPr>
      </p:pic>
      <p:sp>
        <p:nvSpPr>
          <p:cNvPr id="2" name="Date Placeholder 1">
            <a:extLst>
              <a:ext uri="{FF2B5EF4-FFF2-40B4-BE49-F238E27FC236}">
                <a16:creationId xmlns:a16="http://schemas.microsoft.com/office/drawing/2014/main" id="{4FBF75D3-79A8-7A48-A057-A7931A4015B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06446A-5AF7-8D4A-804A-CA5ECF2F19B6}"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2083247E-47C4-C347-ABF9-D4E7B4C6D26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4" name="Slide Number Placeholder 3">
            <a:extLst>
              <a:ext uri="{FF2B5EF4-FFF2-40B4-BE49-F238E27FC236}">
                <a16:creationId xmlns:a16="http://schemas.microsoft.com/office/drawing/2014/main" id="{CACB4852-1800-0543-A0D2-668FB59F842C}"/>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sp>
        <p:nvSpPr>
          <p:cNvPr id="11" name="Title 6">
            <a:extLst>
              <a:ext uri="{FF2B5EF4-FFF2-40B4-BE49-F238E27FC236}">
                <a16:creationId xmlns:a16="http://schemas.microsoft.com/office/drawing/2014/main" id="{5733A221-2588-7A4F-A8D4-A6AED437482C}"/>
              </a:ext>
            </a:extLst>
          </p:cNvPr>
          <p:cNvSpPr txBox="1">
            <a:spLocks/>
          </p:cNvSpPr>
          <p:nvPr/>
        </p:nvSpPr>
        <p:spPr>
          <a:xfrm>
            <a:off x="523065" y="1944117"/>
            <a:ext cx="11295063" cy="192923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dirty="0">
                <a:ln>
                  <a:noFill/>
                </a:ln>
                <a:solidFill>
                  <a:srgbClr val="1A1A1A"/>
                </a:solidFill>
                <a:effectLst/>
                <a:uLnTx/>
                <a:uFillTx/>
                <a:latin typeface="Arial" panose="020B0604020202020204" pitchFamily="34" charset="0"/>
                <a:ea typeface="+mj-ea"/>
                <a:cs typeface="Arial" panose="020B0604020202020204" pitchFamily="34" charset="0"/>
              </a:rPr>
              <a:t>Complete technology</a:t>
            </a:r>
            <a:br>
              <a:rPr kumimoji="0" lang="en-AU" sz="4400" b="0" i="0" u="none" strike="noStrike" kern="1200" cap="none" spc="0" normalizeH="0" baseline="0" noProof="0" dirty="0">
                <a:ln>
                  <a:noFill/>
                </a:ln>
                <a:solidFill>
                  <a:srgbClr val="1A1A1A"/>
                </a:solidFill>
                <a:effectLst/>
                <a:uLnTx/>
                <a:uFillTx/>
                <a:latin typeface="Arial" panose="020B0604020202020204" pitchFamily="34" charset="0"/>
                <a:ea typeface="+mj-ea"/>
                <a:cs typeface="Arial" panose="020B0604020202020204" pitchFamily="34" charset="0"/>
              </a:rPr>
            </a:br>
            <a:r>
              <a:rPr kumimoji="0" lang="en-AU" sz="4400" b="0" i="0" u="none" strike="noStrike" kern="1200" cap="none" spc="0" normalizeH="0" baseline="0" noProof="0" dirty="0">
                <a:ln>
                  <a:noFill/>
                </a:ln>
                <a:solidFill>
                  <a:srgbClr val="1A1A1A"/>
                </a:solidFill>
                <a:effectLst/>
                <a:uLnTx/>
                <a:uFillTx/>
                <a:latin typeface="Arial" panose="020B0604020202020204" pitchFamily="34" charset="0"/>
                <a:ea typeface="+mj-ea"/>
                <a:cs typeface="Arial" panose="020B0604020202020204" pitchFamily="34" charset="0"/>
              </a:rPr>
              <a:t>services as end to</a:t>
            </a:r>
            <a:br>
              <a:rPr kumimoji="0" lang="en-AU" sz="4400" b="0" i="0" u="none" strike="noStrike" kern="1200" cap="none" spc="0" normalizeH="0" baseline="0" noProof="0" dirty="0">
                <a:ln>
                  <a:noFill/>
                </a:ln>
                <a:solidFill>
                  <a:srgbClr val="1A1A1A"/>
                </a:solidFill>
                <a:effectLst/>
                <a:uLnTx/>
                <a:uFillTx/>
                <a:latin typeface="Arial" panose="020B0604020202020204" pitchFamily="34" charset="0"/>
                <a:ea typeface="+mj-ea"/>
                <a:cs typeface="Arial" panose="020B0604020202020204" pitchFamily="34" charset="0"/>
              </a:rPr>
            </a:br>
            <a:r>
              <a:rPr kumimoji="0" lang="en-AU" sz="4400" b="0" i="0" u="none" strike="noStrike" kern="1200" cap="none" spc="0" normalizeH="0" baseline="0" noProof="0" dirty="0">
                <a:ln>
                  <a:noFill/>
                </a:ln>
                <a:solidFill>
                  <a:srgbClr val="1A1A1A"/>
                </a:solidFill>
                <a:effectLst/>
                <a:uLnTx/>
                <a:uFillTx/>
                <a:latin typeface="Arial" panose="020B0604020202020204" pitchFamily="34" charset="0"/>
                <a:ea typeface="+mj-ea"/>
                <a:cs typeface="Arial" panose="020B0604020202020204" pitchFamily="34" charset="0"/>
              </a:rPr>
              <a:t>end AV solutions.</a:t>
            </a:r>
            <a:endParaRPr kumimoji="0" lang="en-US" sz="4400" b="0" i="0" u="none" strike="noStrike" kern="1200" cap="none" spc="0" normalizeH="0" baseline="0" noProof="0" dirty="0">
              <a:ln>
                <a:noFill/>
              </a:ln>
              <a:solidFill>
                <a:srgbClr val="1A1A1A"/>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21420155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0845CF-652C-DF4C-8348-C3F44128475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151B2AEA-0EF1-FD47-B823-BC69BB27D491}"/>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4" name="Title 3">
            <a:extLst>
              <a:ext uri="{FF2B5EF4-FFF2-40B4-BE49-F238E27FC236}">
                <a16:creationId xmlns:a16="http://schemas.microsoft.com/office/drawing/2014/main" id="{28402FE6-B4E2-8A44-85F3-D95094E0E4F2}"/>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6A15C7A9-79E2-AE42-99B5-F74A0E556692}"/>
              </a:ext>
            </a:extLst>
          </p:cNvPr>
          <p:cNvSpPr>
            <a:spLocks noGrp="1"/>
          </p:cNvSpPr>
          <p:nvPr>
            <p:ph type="body" sz="quarter" idx="13"/>
          </p:nvPr>
        </p:nvSpPr>
        <p:spPr/>
        <p:txBody>
          <a:bodyPr/>
          <a:lstStyle/>
          <a:p>
            <a:endParaRPr lang="en-US"/>
          </a:p>
        </p:txBody>
      </p:sp>
      <p:sp>
        <p:nvSpPr>
          <p:cNvPr id="6" name="Text Placeholder 5">
            <a:extLst>
              <a:ext uri="{FF2B5EF4-FFF2-40B4-BE49-F238E27FC236}">
                <a16:creationId xmlns:a16="http://schemas.microsoft.com/office/drawing/2014/main" id="{4558E614-762D-DE47-B39E-A76CC2FBE60B}"/>
              </a:ext>
            </a:extLst>
          </p:cNvPr>
          <p:cNvSpPr>
            <a:spLocks noGrp="1"/>
          </p:cNvSpPr>
          <p:nvPr>
            <p:ph type="body" sz="quarter" idx="14"/>
          </p:nvPr>
        </p:nvSpPr>
        <p:spPr/>
        <p:txBody>
          <a:bodyPr/>
          <a:lstStyle/>
          <a:p>
            <a:endParaRPr lang="en-US"/>
          </a:p>
        </p:txBody>
      </p:sp>
      <p:sp>
        <p:nvSpPr>
          <p:cNvPr id="7" name="Text Placeholder 6">
            <a:extLst>
              <a:ext uri="{FF2B5EF4-FFF2-40B4-BE49-F238E27FC236}">
                <a16:creationId xmlns:a16="http://schemas.microsoft.com/office/drawing/2014/main" id="{00C561EE-DEC1-9644-9F67-1E6A22369187}"/>
              </a:ext>
            </a:extLst>
          </p:cNvPr>
          <p:cNvSpPr>
            <a:spLocks noGrp="1"/>
          </p:cNvSpPr>
          <p:nvPr>
            <p:ph type="body" sz="quarter" idx="16"/>
          </p:nvPr>
        </p:nvSpPr>
        <p:spPr>
          <a:xfrm>
            <a:off x="511173" y="3576937"/>
            <a:ext cx="3667286" cy="2393145"/>
          </a:xfrm>
        </p:spPr>
        <p:txBody>
          <a:bodyPr/>
          <a:lstStyle/>
          <a:p>
            <a:endParaRPr lang="en-US"/>
          </a:p>
        </p:txBody>
      </p:sp>
      <p:sp>
        <p:nvSpPr>
          <p:cNvPr id="8" name="Text Placeholder 7">
            <a:extLst>
              <a:ext uri="{FF2B5EF4-FFF2-40B4-BE49-F238E27FC236}">
                <a16:creationId xmlns:a16="http://schemas.microsoft.com/office/drawing/2014/main" id="{3783DD05-F79B-B34F-B3A9-22A9468B7484}"/>
              </a:ext>
            </a:extLst>
          </p:cNvPr>
          <p:cNvSpPr>
            <a:spLocks noGrp="1"/>
          </p:cNvSpPr>
          <p:nvPr>
            <p:ph type="body" sz="quarter" idx="15"/>
          </p:nvPr>
        </p:nvSpPr>
        <p:spPr>
          <a:xfrm>
            <a:off x="4325062" y="3599727"/>
            <a:ext cx="3667285" cy="196408"/>
          </a:xfrm>
        </p:spPr>
        <p:txBody>
          <a:bodyPr/>
          <a:lstStyle/>
          <a:p>
            <a:endParaRPr lang="en-US"/>
          </a:p>
        </p:txBody>
      </p:sp>
      <p:sp>
        <p:nvSpPr>
          <p:cNvPr id="9" name="Text Placeholder 8">
            <a:extLst>
              <a:ext uri="{FF2B5EF4-FFF2-40B4-BE49-F238E27FC236}">
                <a16:creationId xmlns:a16="http://schemas.microsoft.com/office/drawing/2014/main" id="{F2AA46E6-8ED4-0749-AEE7-AFB019E8BCD2}"/>
              </a:ext>
            </a:extLst>
          </p:cNvPr>
          <p:cNvSpPr>
            <a:spLocks noGrp="1"/>
          </p:cNvSpPr>
          <p:nvPr>
            <p:ph type="body" sz="quarter" idx="17"/>
          </p:nvPr>
        </p:nvSpPr>
        <p:spPr>
          <a:xfrm>
            <a:off x="4346257" y="3903301"/>
            <a:ext cx="3667286" cy="2066782"/>
          </a:xfrm>
        </p:spPr>
        <p:txBody>
          <a:bodyPr/>
          <a:lstStyle/>
          <a:p>
            <a:endParaRPr lang="en-US" dirty="0"/>
          </a:p>
        </p:txBody>
      </p:sp>
      <p:cxnSp>
        <p:nvCxnSpPr>
          <p:cNvPr id="12" name="Straight Connector 11">
            <a:extLst>
              <a:ext uri="{FF2B5EF4-FFF2-40B4-BE49-F238E27FC236}">
                <a16:creationId xmlns:a16="http://schemas.microsoft.com/office/drawing/2014/main" id="{25EDB6E9-2DED-4C48-AF5D-C87E0ED3F67D}"/>
              </a:ext>
            </a:extLst>
          </p:cNvPr>
          <p:cNvCxnSpPr/>
          <p:nvPr/>
        </p:nvCxnSpPr>
        <p:spPr>
          <a:xfrm>
            <a:off x="428979" y="6051479"/>
            <a:ext cx="11129447" cy="0"/>
          </a:xfrm>
          <a:prstGeom prst="line">
            <a:avLst/>
          </a:prstGeom>
          <a:ln w="19050">
            <a:solidFill>
              <a:schemeClr val="tx1">
                <a:lumMod val="10000"/>
              </a:schemeClr>
            </a:solidFill>
          </a:ln>
        </p:spPr>
        <p:style>
          <a:lnRef idx="1">
            <a:schemeClr val="accent1"/>
          </a:lnRef>
          <a:fillRef idx="0">
            <a:schemeClr val="accent1"/>
          </a:fillRef>
          <a:effectRef idx="0">
            <a:schemeClr val="accent1"/>
          </a:effectRef>
          <a:fontRef idx="minor">
            <a:schemeClr val="tx1"/>
          </a:fontRef>
        </p:style>
      </p:cxnSp>
      <p:pic>
        <p:nvPicPr>
          <p:cNvPr id="18" name="Picture 17" descr="Logo&#10;&#10;Description automatically generated">
            <a:extLst>
              <a:ext uri="{FF2B5EF4-FFF2-40B4-BE49-F238E27FC236}">
                <a16:creationId xmlns:a16="http://schemas.microsoft.com/office/drawing/2014/main" id="{74CFA8F9-F463-1548-8F76-F2812A1BEECE}"/>
              </a:ext>
            </a:extLst>
          </p:cNvPr>
          <p:cNvPicPr>
            <a:picLocks noChangeAspect="1"/>
          </p:cNvPicPr>
          <p:nvPr/>
        </p:nvPicPr>
        <p:blipFill>
          <a:blip r:embed="rId2"/>
          <a:stretch>
            <a:fillRect/>
          </a:stretch>
        </p:blipFill>
        <p:spPr>
          <a:xfrm>
            <a:off x="10349981" y="6147652"/>
            <a:ext cx="1208445" cy="678902"/>
          </a:xfrm>
          <a:prstGeom prst="rect">
            <a:avLst/>
          </a:prstGeom>
        </p:spPr>
      </p:pic>
    </p:spTree>
    <p:extLst>
      <p:ext uri="{BB962C8B-B14F-4D97-AF65-F5344CB8AC3E}">
        <p14:creationId xmlns:p14="http://schemas.microsoft.com/office/powerpoint/2010/main" val="14970610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0845CF-652C-DF4C-8348-C3F44128475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151B2AEA-0EF1-FD47-B823-BC69BB27D491}"/>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4" name="Title 3">
            <a:extLst>
              <a:ext uri="{FF2B5EF4-FFF2-40B4-BE49-F238E27FC236}">
                <a16:creationId xmlns:a16="http://schemas.microsoft.com/office/drawing/2014/main" id="{28402FE6-B4E2-8A44-85F3-D95094E0E4F2}"/>
              </a:ext>
            </a:extLst>
          </p:cNvPr>
          <p:cNvSpPr>
            <a:spLocks noGrp="1"/>
          </p:cNvSpPr>
          <p:nvPr>
            <p:ph type="title"/>
          </p:nvPr>
        </p:nvSpPr>
        <p:spPr/>
        <p:txBody>
          <a:bodyPr/>
          <a:lstStyle/>
          <a:p>
            <a:endParaRPr lang="en-US" dirty="0"/>
          </a:p>
        </p:txBody>
      </p:sp>
      <p:sp>
        <p:nvSpPr>
          <p:cNvPr id="5" name="Text Placeholder 4">
            <a:extLst>
              <a:ext uri="{FF2B5EF4-FFF2-40B4-BE49-F238E27FC236}">
                <a16:creationId xmlns:a16="http://schemas.microsoft.com/office/drawing/2014/main" id="{6A15C7A9-79E2-AE42-99B5-F74A0E556692}"/>
              </a:ext>
            </a:extLst>
          </p:cNvPr>
          <p:cNvSpPr>
            <a:spLocks noGrp="1"/>
          </p:cNvSpPr>
          <p:nvPr>
            <p:ph type="body" sz="quarter" idx="13"/>
          </p:nvPr>
        </p:nvSpPr>
        <p:spPr/>
        <p:txBody>
          <a:bodyPr/>
          <a:lstStyle/>
          <a:p>
            <a:endParaRPr lang="en-US"/>
          </a:p>
        </p:txBody>
      </p:sp>
      <p:sp>
        <p:nvSpPr>
          <p:cNvPr id="6" name="Text Placeholder 5">
            <a:extLst>
              <a:ext uri="{FF2B5EF4-FFF2-40B4-BE49-F238E27FC236}">
                <a16:creationId xmlns:a16="http://schemas.microsoft.com/office/drawing/2014/main" id="{4558E614-762D-DE47-B39E-A76CC2FBE60B}"/>
              </a:ext>
            </a:extLst>
          </p:cNvPr>
          <p:cNvSpPr>
            <a:spLocks noGrp="1"/>
          </p:cNvSpPr>
          <p:nvPr>
            <p:ph type="body" sz="quarter" idx="14"/>
          </p:nvPr>
        </p:nvSpPr>
        <p:spPr/>
        <p:txBody>
          <a:bodyPr/>
          <a:lstStyle/>
          <a:p>
            <a:endParaRPr lang="en-US"/>
          </a:p>
        </p:txBody>
      </p:sp>
      <p:sp>
        <p:nvSpPr>
          <p:cNvPr id="7" name="Text Placeholder 6">
            <a:extLst>
              <a:ext uri="{FF2B5EF4-FFF2-40B4-BE49-F238E27FC236}">
                <a16:creationId xmlns:a16="http://schemas.microsoft.com/office/drawing/2014/main" id="{00C561EE-DEC1-9644-9F67-1E6A22369187}"/>
              </a:ext>
            </a:extLst>
          </p:cNvPr>
          <p:cNvSpPr>
            <a:spLocks noGrp="1"/>
          </p:cNvSpPr>
          <p:nvPr>
            <p:ph type="body" sz="quarter" idx="16"/>
          </p:nvPr>
        </p:nvSpPr>
        <p:spPr>
          <a:xfrm>
            <a:off x="511173" y="3576937"/>
            <a:ext cx="3667286" cy="2393145"/>
          </a:xfrm>
        </p:spPr>
        <p:txBody>
          <a:bodyPr/>
          <a:lstStyle/>
          <a:p>
            <a:endParaRPr lang="en-US"/>
          </a:p>
        </p:txBody>
      </p:sp>
      <p:sp>
        <p:nvSpPr>
          <p:cNvPr id="8" name="Text Placeholder 7">
            <a:extLst>
              <a:ext uri="{FF2B5EF4-FFF2-40B4-BE49-F238E27FC236}">
                <a16:creationId xmlns:a16="http://schemas.microsoft.com/office/drawing/2014/main" id="{3783DD05-F79B-B34F-B3A9-22A9468B7484}"/>
              </a:ext>
            </a:extLst>
          </p:cNvPr>
          <p:cNvSpPr>
            <a:spLocks noGrp="1"/>
          </p:cNvSpPr>
          <p:nvPr>
            <p:ph type="body" sz="quarter" idx="15"/>
          </p:nvPr>
        </p:nvSpPr>
        <p:spPr>
          <a:xfrm>
            <a:off x="4325062" y="3599727"/>
            <a:ext cx="3667285" cy="196408"/>
          </a:xfrm>
        </p:spPr>
        <p:txBody>
          <a:bodyPr/>
          <a:lstStyle/>
          <a:p>
            <a:endParaRPr lang="en-US"/>
          </a:p>
        </p:txBody>
      </p:sp>
      <p:sp>
        <p:nvSpPr>
          <p:cNvPr id="9" name="Text Placeholder 8">
            <a:extLst>
              <a:ext uri="{FF2B5EF4-FFF2-40B4-BE49-F238E27FC236}">
                <a16:creationId xmlns:a16="http://schemas.microsoft.com/office/drawing/2014/main" id="{F2AA46E6-8ED4-0749-AEE7-AFB019E8BCD2}"/>
              </a:ext>
            </a:extLst>
          </p:cNvPr>
          <p:cNvSpPr>
            <a:spLocks noGrp="1"/>
          </p:cNvSpPr>
          <p:nvPr>
            <p:ph type="body" sz="quarter" idx="17"/>
          </p:nvPr>
        </p:nvSpPr>
        <p:spPr>
          <a:xfrm>
            <a:off x="4346257" y="3903301"/>
            <a:ext cx="3667286" cy="2066782"/>
          </a:xfrm>
        </p:spPr>
        <p:txBody>
          <a:bodyPr/>
          <a:lstStyle/>
          <a:p>
            <a:endParaRPr lang="en-US" dirty="0"/>
          </a:p>
        </p:txBody>
      </p:sp>
      <p:cxnSp>
        <p:nvCxnSpPr>
          <p:cNvPr id="12" name="Straight Connector 11">
            <a:extLst>
              <a:ext uri="{FF2B5EF4-FFF2-40B4-BE49-F238E27FC236}">
                <a16:creationId xmlns:a16="http://schemas.microsoft.com/office/drawing/2014/main" id="{25EDB6E9-2DED-4C48-AF5D-C87E0ED3F67D}"/>
              </a:ext>
            </a:extLst>
          </p:cNvPr>
          <p:cNvCxnSpPr/>
          <p:nvPr/>
        </p:nvCxnSpPr>
        <p:spPr>
          <a:xfrm>
            <a:off x="428979" y="6051479"/>
            <a:ext cx="11129447" cy="0"/>
          </a:xfrm>
          <a:prstGeom prst="line">
            <a:avLst/>
          </a:prstGeom>
          <a:ln w="19050">
            <a:solidFill>
              <a:schemeClr val="tx1">
                <a:lumMod val="10000"/>
              </a:schemeClr>
            </a:solidFill>
          </a:ln>
        </p:spPr>
        <p:style>
          <a:lnRef idx="1">
            <a:schemeClr val="accent1"/>
          </a:lnRef>
          <a:fillRef idx="0">
            <a:schemeClr val="accent1"/>
          </a:fillRef>
          <a:effectRef idx="0">
            <a:schemeClr val="accent1"/>
          </a:effectRef>
          <a:fontRef idx="minor">
            <a:schemeClr val="tx1"/>
          </a:fontRef>
        </p:style>
      </p:cxnSp>
      <p:pic>
        <p:nvPicPr>
          <p:cNvPr id="14" name="Picture 13" descr="Logo, company name&#10;&#10;Description automatically generated">
            <a:extLst>
              <a:ext uri="{FF2B5EF4-FFF2-40B4-BE49-F238E27FC236}">
                <a16:creationId xmlns:a16="http://schemas.microsoft.com/office/drawing/2014/main" id="{7C1AA3DF-FD82-4643-BD11-BE347247E351}"/>
              </a:ext>
            </a:extLst>
          </p:cNvPr>
          <p:cNvPicPr>
            <a:picLocks noChangeAspect="1"/>
          </p:cNvPicPr>
          <p:nvPr/>
        </p:nvPicPr>
        <p:blipFill>
          <a:blip r:embed="rId2"/>
          <a:stretch>
            <a:fillRect/>
          </a:stretch>
        </p:blipFill>
        <p:spPr>
          <a:xfrm>
            <a:off x="10639185" y="6176093"/>
            <a:ext cx="890000" cy="604121"/>
          </a:xfrm>
          <a:prstGeom prst="rect">
            <a:avLst/>
          </a:prstGeom>
        </p:spPr>
      </p:pic>
    </p:spTree>
    <p:extLst>
      <p:ext uri="{BB962C8B-B14F-4D97-AF65-F5344CB8AC3E}">
        <p14:creationId xmlns:p14="http://schemas.microsoft.com/office/powerpoint/2010/main" val="16046358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8634DC-0F2A-1441-91BA-B230F9B799E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E0E0E0"/>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E0E0E0"/>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9A46A99E-64B8-D042-9B72-9BC7BDE71B4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E0E0E0"/>
                </a:solidFill>
                <a:effectLst/>
                <a:uLnTx/>
                <a:uFillTx/>
                <a:latin typeface="Arial" panose="020B0604020202020204" pitchFamily="34" charset="0"/>
                <a:ea typeface="+mn-ea"/>
                <a:cs typeface="Arial" panose="020B0604020202020204" pitchFamily="34" charset="0"/>
              </a:rPr>
              <a:t>CTS Presentation</a:t>
            </a:r>
          </a:p>
        </p:txBody>
      </p:sp>
      <p:sp>
        <p:nvSpPr>
          <p:cNvPr id="4" name="Slide Number Placeholder 3">
            <a:extLst>
              <a:ext uri="{FF2B5EF4-FFF2-40B4-BE49-F238E27FC236}">
                <a16:creationId xmlns:a16="http://schemas.microsoft.com/office/drawing/2014/main" id="{56D9B00C-6312-5744-B51A-656921A5D41B}"/>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E0E0E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US" sz="900" b="0" i="0" u="none" strike="noStrike" kern="1200" cap="none" spc="0" normalizeH="0" baseline="0" noProof="0" dirty="0">
              <a:ln>
                <a:noFill/>
              </a:ln>
              <a:solidFill>
                <a:srgbClr val="E0E0E0"/>
              </a:solidFill>
              <a:effectLst/>
              <a:uLnTx/>
              <a:uFillTx/>
              <a:latin typeface="Calibri" panose="020F0502020204030204"/>
              <a:ea typeface="+mn-ea"/>
              <a:cs typeface="+mn-cs"/>
            </a:endParaRPr>
          </a:p>
        </p:txBody>
      </p:sp>
      <p:sp>
        <p:nvSpPr>
          <p:cNvPr id="30" name="Title 29">
            <a:extLst>
              <a:ext uri="{FF2B5EF4-FFF2-40B4-BE49-F238E27FC236}">
                <a16:creationId xmlns:a16="http://schemas.microsoft.com/office/drawing/2014/main" id="{DDEB3BF9-10FE-8442-A48C-96E5D99B8F9A}"/>
              </a:ext>
            </a:extLst>
          </p:cNvPr>
          <p:cNvSpPr>
            <a:spLocks noGrp="1"/>
          </p:cNvSpPr>
          <p:nvPr>
            <p:ph type="title"/>
          </p:nvPr>
        </p:nvSpPr>
        <p:spPr/>
        <p:txBody>
          <a:bodyPr/>
          <a:lstStyle/>
          <a:p>
            <a:r>
              <a:rPr lang="en-AU" dirty="0"/>
              <a:t>Thank you</a:t>
            </a:r>
            <a:endParaRPr lang="en-US" dirty="0"/>
          </a:p>
        </p:txBody>
      </p:sp>
      <p:sp>
        <p:nvSpPr>
          <p:cNvPr id="31" name="Text Placeholder 30">
            <a:extLst>
              <a:ext uri="{FF2B5EF4-FFF2-40B4-BE49-F238E27FC236}">
                <a16:creationId xmlns:a16="http://schemas.microsoft.com/office/drawing/2014/main" id="{F5F36216-5DBD-AA43-875B-334062E78884}"/>
              </a:ext>
            </a:extLst>
          </p:cNvPr>
          <p:cNvSpPr>
            <a:spLocks noGrp="1"/>
          </p:cNvSpPr>
          <p:nvPr>
            <p:ph type="body" sz="quarter" idx="12"/>
          </p:nvPr>
        </p:nvSpPr>
        <p:spPr/>
        <p:txBody>
          <a:bodyPr/>
          <a:lstStyle/>
          <a:p>
            <a:r>
              <a:rPr lang="en-AU" dirty="0"/>
              <a:t>John Smith</a:t>
            </a:r>
            <a:br>
              <a:rPr lang="en-AU" dirty="0"/>
            </a:br>
            <a:r>
              <a:rPr lang="en-AU" dirty="0"/>
              <a:t>Production</a:t>
            </a:r>
          </a:p>
          <a:p>
            <a:r>
              <a:rPr lang="en-AU" dirty="0" err="1"/>
              <a:t>john@ctsav.com.au</a:t>
            </a:r>
            <a:br>
              <a:rPr lang="en-AU" dirty="0"/>
            </a:br>
            <a:r>
              <a:rPr lang="en-AU" dirty="0"/>
              <a:t>M. 0400 000 000</a:t>
            </a:r>
          </a:p>
        </p:txBody>
      </p:sp>
      <p:sp>
        <p:nvSpPr>
          <p:cNvPr id="32" name="Text Placeholder 31">
            <a:extLst>
              <a:ext uri="{FF2B5EF4-FFF2-40B4-BE49-F238E27FC236}">
                <a16:creationId xmlns:a16="http://schemas.microsoft.com/office/drawing/2014/main" id="{E92C5B0F-2E1C-3B4E-BD70-E14B3799215C}"/>
              </a:ext>
            </a:extLst>
          </p:cNvPr>
          <p:cNvSpPr>
            <a:spLocks noGrp="1"/>
          </p:cNvSpPr>
          <p:nvPr>
            <p:ph type="body" sz="quarter" idx="13"/>
          </p:nvPr>
        </p:nvSpPr>
        <p:spPr/>
        <p:txBody>
          <a:bodyPr/>
          <a:lstStyle/>
          <a:p>
            <a:r>
              <a:rPr lang="en-US" dirty="0"/>
              <a:t>Suite 201-203, Level 2</a:t>
            </a:r>
            <a:br>
              <a:rPr lang="en-US" dirty="0"/>
            </a:br>
            <a:r>
              <a:rPr lang="en-US" dirty="0"/>
              <a:t>50 Clarence Street,</a:t>
            </a:r>
            <a:br>
              <a:rPr lang="en-US" dirty="0"/>
            </a:br>
            <a:r>
              <a:rPr lang="en-US" dirty="0"/>
              <a:t>Sydney, NSW 2000</a:t>
            </a:r>
          </a:p>
          <a:p>
            <a:r>
              <a:rPr lang="en-AU" dirty="0"/>
              <a:t>1300 283 247</a:t>
            </a:r>
            <a:br>
              <a:rPr lang="en-AU" dirty="0"/>
            </a:br>
            <a:r>
              <a:rPr lang="en-AU" dirty="0" err="1"/>
              <a:t>info@ctsav.com.au</a:t>
            </a:r>
            <a:endParaRPr lang="en-AU" dirty="0"/>
          </a:p>
          <a:p>
            <a:r>
              <a:rPr lang="en-AU" b="1" dirty="0" err="1">
                <a:solidFill>
                  <a:schemeClr val="bg1">
                    <a:lumMod val="50000"/>
                    <a:lumOff val="50000"/>
                  </a:schemeClr>
                </a:solidFill>
              </a:rPr>
              <a:t>ctsav.com.au</a:t>
            </a:r>
            <a:endParaRPr lang="en-AU" b="1" dirty="0">
              <a:solidFill>
                <a:schemeClr val="bg1">
                  <a:lumMod val="50000"/>
                  <a:lumOff val="50000"/>
                </a:schemeClr>
              </a:solidFill>
            </a:endParaRPr>
          </a:p>
          <a:p>
            <a:endParaRPr lang="en-US" dirty="0"/>
          </a:p>
        </p:txBody>
      </p:sp>
    </p:spTree>
    <p:extLst>
      <p:ext uri="{BB962C8B-B14F-4D97-AF65-F5344CB8AC3E}">
        <p14:creationId xmlns:p14="http://schemas.microsoft.com/office/powerpoint/2010/main" val="37501653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6FDFA-C37F-8549-816A-D947EAB982D4}"/>
              </a:ext>
            </a:extLst>
          </p:cNvPr>
          <p:cNvSpPr>
            <a:spLocks noGrp="1"/>
          </p:cNvSpPr>
          <p:nvPr>
            <p:ph type="title"/>
          </p:nvPr>
        </p:nvSpPr>
        <p:spPr/>
        <p:txBody>
          <a:bodyPr/>
          <a:lstStyle/>
          <a:p>
            <a:r>
              <a:rPr lang="en-AU" dirty="0"/>
              <a:t>Presentation</a:t>
            </a:r>
            <a:endParaRPr lang="en-US" dirty="0"/>
          </a:p>
        </p:txBody>
      </p:sp>
      <p:sp>
        <p:nvSpPr>
          <p:cNvPr id="3" name="Text Placeholder 2">
            <a:extLst>
              <a:ext uri="{FF2B5EF4-FFF2-40B4-BE49-F238E27FC236}">
                <a16:creationId xmlns:a16="http://schemas.microsoft.com/office/drawing/2014/main" id="{8D591EF2-D262-8A4E-8635-8A5A3351644E}"/>
              </a:ext>
            </a:extLst>
          </p:cNvPr>
          <p:cNvSpPr>
            <a:spLocks noGrp="1"/>
          </p:cNvSpPr>
          <p:nvPr>
            <p:ph type="body" sz="quarter" idx="10"/>
          </p:nvPr>
        </p:nvSpPr>
        <p:spPr/>
        <p:txBody>
          <a:bodyPr/>
          <a:lstStyle/>
          <a:p>
            <a:r>
              <a:rPr lang="en-AU" dirty="0"/>
              <a:t>24 JUNE 2021</a:t>
            </a:r>
          </a:p>
        </p:txBody>
      </p:sp>
    </p:spTree>
    <p:extLst>
      <p:ext uri="{BB962C8B-B14F-4D97-AF65-F5344CB8AC3E}">
        <p14:creationId xmlns:p14="http://schemas.microsoft.com/office/powerpoint/2010/main" val="3884444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1E5160D-5796-5946-8AD6-6A372D620BC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8C7097-34BD-A34A-BE8C-2C9B544DEB12}"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4" name="Footer Placeholder 3">
            <a:extLst>
              <a:ext uri="{FF2B5EF4-FFF2-40B4-BE49-F238E27FC236}">
                <a16:creationId xmlns:a16="http://schemas.microsoft.com/office/drawing/2014/main" id="{185D5199-9EEE-1A46-9978-01452AECB9CD}"/>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endParaRPr kumimoji="0" lang="en-US" sz="9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5" name="Slide Number Placeholder 4">
            <a:extLst>
              <a:ext uri="{FF2B5EF4-FFF2-40B4-BE49-F238E27FC236}">
                <a16:creationId xmlns:a16="http://schemas.microsoft.com/office/drawing/2014/main" id="{0E792BDA-D05D-5648-B69E-B5B180545532}"/>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sp>
        <p:nvSpPr>
          <p:cNvPr id="6" name="Title 5">
            <a:extLst>
              <a:ext uri="{FF2B5EF4-FFF2-40B4-BE49-F238E27FC236}">
                <a16:creationId xmlns:a16="http://schemas.microsoft.com/office/drawing/2014/main" id="{993EE20D-04AA-B04E-9F88-678C12980E5C}"/>
              </a:ext>
            </a:extLst>
          </p:cNvPr>
          <p:cNvSpPr>
            <a:spLocks noGrp="1"/>
          </p:cNvSpPr>
          <p:nvPr>
            <p:ph type="title"/>
          </p:nvPr>
        </p:nvSpPr>
        <p:spPr/>
        <p:txBody>
          <a:bodyPr/>
          <a:lstStyle/>
          <a:p>
            <a:r>
              <a:rPr lang="en-AU" dirty="0"/>
              <a:t>Today’s Agenda</a:t>
            </a:r>
            <a:endParaRPr lang="en-US" dirty="0"/>
          </a:p>
        </p:txBody>
      </p:sp>
      <p:sp>
        <p:nvSpPr>
          <p:cNvPr id="7" name="Text Placeholder 6">
            <a:extLst>
              <a:ext uri="{FF2B5EF4-FFF2-40B4-BE49-F238E27FC236}">
                <a16:creationId xmlns:a16="http://schemas.microsoft.com/office/drawing/2014/main" id="{DDFDB792-5887-A14C-9F0A-8A503249F703}"/>
              </a:ext>
            </a:extLst>
          </p:cNvPr>
          <p:cNvSpPr>
            <a:spLocks noGrp="1"/>
          </p:cNvSpPr>
          <p:nvPr>
            <p:ph type="body" sz="quarter" idx="12"/>
          </p:nvPr>
        </p:nvSpPr>
        <p:spPr/>
        <p:txBody>
          <a:bodyPr/>
          <a:lstStyle/>
          <a:p>
            <a:r>
              <a:rPr lang="en-AU" dirty="0">
                <a:solidFill>
                  <a:schemeClr val="accent2"/>
                </a:solidFill>
              </a:rPr>
              <a:t>01</a:t>
            </a:r>
            <a:r>
              <a:rPr lang="en-AU" dirty="0"/>
              <a:t>	Lorem ipsum</a:t>
            </a:r>
          </a:p>
          <a:p>
            <a:r>
              <a:rPr lang="en-AU" dirty="0">
                <a:solidFill>
                  <a:schemeClr val="accent2"/>
                </a:solidFill>
              </a:rPr>
              <a:t>02</a:t>
            </a:r>
            <a:r>
              <a:rPr lang="en-AU" dirty="0"/>
              <a:t> 	Lorem ipsum</a:t>
            </a:r>
          </a:p>
          <a:p>
            <a:r>
              <a:rPr lang="en-AU" dirty="0">
                <a:solidFill>
                  <a:schemeClr val="accent2"/>
                </a:solidFill>
              </a:rPr>
              <a:t>03</a:t>
            </a:r>
            <a:r>
              <a:rPr lang="en-AU" dirty="0"/>
              <a:t> 	Lorem ipsum</a:t>
            </a:r>
          </a:p>
          <a:p>
            <a:r>
              <a:rPr lang="en-AU" dirty="0">
                <a:solidFill>
                  <a:schemeClr val="accent2"/>
                </a:solidFill>
              </a:rPr>
              <a:t>04</a:t>
            </a:r>
            <a:r>
              <a:rPr lang="en-AU" dirty="0"/>
              <a:t> 	Lorem ipsum</a:t>
            </a:r>
          </a:p>
          <a:p>
            <a:r>
              <a:rPr lang="en-AU" dirty="0">
                <a:solidFill>
                  <a:schemeClr val="accent2"/>
                </a:solidFill>
              </a:rPr>
              <a:t>05</a:t>
            </a:r>
            <a:r>
              <a:rPr lang="en-AU" dirty="0"/>
              <a:t> 	Lorem ipsum</a:t>
            </a:r>
          </a:p>
          <a:p>
            <a:r>
              <a:rPr lang="en-AU" dirty="0">
                <a:solidFill>
                  <a:schemeClr val="accent2"/>
                </a:solidFill>
              </a:rPr>
              <a:t>06</a:t>
            </a:r>
            <a:r>
              <a:rPr lang="en-AU" dirty="0"/>
              <a:t> 	Lorem ipsum</a:t>
            </a:r>
          </a:p>
          <a:p>
            <a:endParaRPr lang="en-US" dirty="0"/>
          </a:p>
        </p:txBody>
      </p:sp>
    </p:spTree>
    <p:extLst>
      <p:ext uri="{BB962C8B-B14F-4D97-AF65-F5344CB8AC3E}">
        <p14:creationId xmlns:p14="http://schemas.microsoft.com/office/powerpoint/2010/main" val="33412310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FA611F-E984-F64A-A247-392AF606B694}"/>
              </a:ext>
            </a:extLst>
          </p:cNvPr>
          <p:cNvSpPr>
            <a:spLocks noGrp="1"/>
          </p:cNvSpPr>
          <p:nvPr>
            <p:ph type="title"/>
          </p:nvPr>
        </p:nvSpPr>
        <p:spPr>
          <a:xfrm>
            <a:off x="233772" y="413564"/>
            <a:ext cx="5283451" cy="2648135"/>
          </a:xfrm>
        </p:spPr>
        <p:txBody>
          <a:bodyPr/>
          <a:lstStyle/>
          <a:p>
            <a:r>
              <a:rPr lang="en-AU" dirty="0">
                <a:solidFill>
                  <a:schemeClr val="bg2"/>
                </a:solidFill>
              </a:rPr>
              <a:t>Do things right and be set for the future.</a:t>
            </a:r>
            <a:endParaRPr lang="en-US" dirty="0">
              <a:solidFill>
                <a:schemeClr val="bg2"/>
              </a:solidFill>
            </a:endParaRPr>
          </a:p>
        </p:txBody>
      </p:sp>
      <p:sp>
        <p:nvSpPr>
          <p:cNvPr id="3" name="Date Placeholder 2">
            <a:extLst>
              <a:ext uri="{FF2B5EF4-FFF2-40B4-BE49-F238E27FC236}">
                <a16:creationId xmlns:a16="http://schemas.microsoft.com/office/drawing/2014/main" id="{E9A10DB5-8192-C145-840F-BEBA4E1EF4F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06446A-5AF7-8D4A-804A-CA5ECF2F19B6}" type="datetime4">
              <a:rPr kumimoji="0" lang="en-AU" sz="900" b="0" i="0" u="none" strike="noStrike" kern="120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 name="Footer Placeholder 3">
            <a:extLst>
              <a:ext uri="{FF2B5EF4-FFF2-40B4-BE49-F238E27FC236}">
                <a16:creationId xmlns:a16="http://schemas.microsoft.com/office/drawing/2014/main" id="{11611880-48AF-F84D-A0CB-8A5EEDB08D52}"/>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CTS Presentation</a:t>
            </a:r>
          </a:p>
        </p:txBody>
      </p:sp>
    </p:spTree>
    <p:extLst>
      <p:ext uri="{BB962C8B-B14F-4D97-AF65-F5344CB8AC3E}">
        <p14:creationId xmlns:p14="http://schemas.microsoft.com/office/powerpoint/2010/main" val="1462102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012578E-A991-B04C-AA09-F330FA8E3B4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8C7097-34BD-A34A-BE8C-2C9B544DEB12}"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4" name="Footer Placeholder 3">
            <a:extLst>
              <a:ext uri="{FF2B5EF4-FFF2-40B4-BE49-F238E27FC236}">
                <a16:creationId xmlns:a16="http://schemas.microsoft.com/office/drawing/2014/main" id="{8AF34932-BD64-FE46-9093-AF3CB890B97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endParaRPr kumimoji="0" lang="en-US" sz="9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6" name="Title 5">
            <a:extLst>
              <a:ext uri="{FF2B5EF4-FFF2-40B4-BE49-F238E27FC236}">
                <a16:creationId xmlns:a16="http://schemas.microsoft.com/office/drawing/2014/main" id="{32089840-B719-8C43-8A4F-4084EC4374A6}"/>
              </a:ext>
            </a:extLst>
          </p:cNvPr>
          <p:cNvSpPr>
            <a:spLocks noGrp="1"/>
          </p:cNvSpPr>
          <p:nvPr>
            <p:ph type="title"/>
          </p:nvPr>
        </p:nvSpPr>
        <p:spPr/>
        <p:txBody>
          <a:bodyPr/>
          <a:lstStyle/>
          <a:p>
            <a:r>
              <a:rPr lang="en-US" dirty="0"/>
              <a:t>Heading</a:t>
            </a:r>
          </a:p>
        </p:txBody>
      </p:sp>
      <p:pic>
        <p:nvPicPr>
          <p:cNvPr id="17" name="Picture Placeholder 16">
            <a:extLst>
              <a:ext uri="{FF2B5EF4-FFF2-40B4-BE49-F238E27FC236}">
                <a16:creationId xmlns:a16="http://schemas.microsoft.com/office/drawing/2014/main" id="{1A838848-C3F2-1F41-A40F-00671104BB3A}"/>
              </a:ext>
            </a:extLst>
          </p:cNvPr>
          <p:cNvPicPr>
            <a:picLocks noGrp="1" noChangeAspect="1"/>
          </p:cNvPicPr>
          <p:nvPr>
            <p:ph type="pic" sz="quarter" idx="12"/>
          </p:nvPr>
        </p:nvPicPr>
        <p:blipFill rotWithShape="1">
          <a:blip r:embed="rId2"/>
          <a:srcRect l="20844" r="20844"/>
          <a:stretch/>
        </p:blipFill>
        <p:spPr/>
      </p:pic>
      <p:sp>
        <p:nvSpPr>
          <p:cNvPr id="8" name="Text Placeholder 7">
            <a:extLst>
              <a:ext uri="{FF2B5EF4-FFF2-40B4-BE49-F238E27FC236}">
                <a16:creationId xmlns:a16="http://schemas.microsoft.com/office/drawing/2014/main" id="{07C9A675-953E-644B-AC48-BC0A44DB8398}"/>
              </a:ext>
            </a:extLst>
          </p:cNvPr>
          <p:cNvSpPr>
            <a:spLocks noGrp="1"/>
          </p:cNvSpPr>
          <p:nvPr>
            <p:ph type="body" sz="quarter" idx="13"/>
          </p:nvPr>
        </p:nvSpPr>
        <p:spPr/>
        <p:txBody>
          <a:bodyPr/>
          <a:lstStyle/>
          <a:p>
            <a:r>
              <a:rPr lang="en-US" dirty="0"/>
              <a:t>Subhead</a:t>
            </a:r>
          </a:p>
        </p:txBody>
      </p:sp>
      <p:sp>
        <p:nvSpPr>
          <p:cNvPr id="9" name="Text Placeholder 8">
            <a:extLst>
              <a:ext uri="{FF2B5EF4-FFF2-40B4-BE49-F238E27FC236}">
                <a16:creationId xmlns:a16="http://schemas.microsoft.com/office/drawing/2014/main" id="{F121C1D6-21F8-F94E-918D-D967090981DB}"/>
              </a:ext>
            </a:extLst>
          </p:cNvPr>
          <p:cNvSpPr>
            <a:spLocks noGrp="1"/>
          </p:cNvSpPr>
          <p:nvPr>
            <p:ph type="body" sz="quarter" idx="14"/>
          </p:nvPr>
        </p:nvSpPr>
        <p:spPr>
          <a:xfrm>
            <a:off x="511175" y="1632392"/>
            <a:ext cx="4680000" cy="1585370"/>
          </a:xfrm>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a:t>
            </a:r>
            <a:br>
              <a:rPr lang="en-AU" dirty="0"/>
            </a:br>
            <a:r>
              <a:rPr lang="en-AU" dirty="0"/>
              <a:t>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a:t>
            </a:r>
            <a:br>
              <a:rPr lang="en-AU" dirty="0"/>
            </a:br>
            <a:r>
              <a:rPr lang="en-AU" dirty="0"/>
              <a:t>ex </a:t>
            </a:r>
            <a:r>
              <a:rPr lang="en-AU" dirty="0" err="1"/>
              <a:t>ea</a:t>
            </a:r>
            <a:r>
              <a:rPr lang="en-AU" dirty="0"/>
              <a:t> </a:t>
            </a:r>
            <a:r>
              <a:rPr lang="en-AU" dirty="0" err="1"/>
              <a:t>commodo</a:t>
            </a:r>
            <a:r>
              <a:rPr lang="en-AU" dirty="0"/>
              <a:t> </a:t>
            </a:r>
            <a:r>
              <a:rPr lang="en-AU" dirty="0" err="1"/>
              <a:t>consequat</a:t>
            </a:r>
            <a:r>
              <a:rPr lang="en-AU" dirty="0"/>
              <a:t>.</a:t>
            </a:r>
          </a:p>
        </p:txBody>
      </p:sp>
      <p:sp>
        <p:nvSpPr>
          <p:cNvPr id="10" name="Text Placeholder 9">
            <a:extLst>
              <a:ext uri="{FF2B5EF4-FFF2-40B4-BE49-F238E27FC236}">
                <a16:creationId xmlns:a16="http://schemas.microsoft.com/office/drawing/2014/main" id="{D7659844-49A9-4740-9B3D-BA75090CA9E8}"/>
              </a:ext>
            </a:extLst>
          </p:cNvPr>
          <p:cNvSpPr>
            <a:spLocks noGrp="1"/>
          </p:cNvSpPr>
          <p:nvPr>
            <p:ph type="body" sz="quarter" idx="15"/>
          </p:nvPr>
        </p:nvSpPr>
        <p:spPr/>
        <p:txBody>
          <a:bodyPr/>
          <a:lstStyle/>
          <a:p>
            <a:r>
              <a:rPr lang="en-AU" dirty="0"/>
              <a:t>Sub subhead</a:t>
            </a:r>
          </a:p>
        </p:txBody>
      </p:sp>
      <p:sp>
        <p:nvSpPr>
          <p:cNvPr id="11" name="Text Placeholder 10">
            <a:extLst>
              <a:ext uri="{FF2B5EF4-FFF2-40B4-BE49-F238E27FC236}">
                <a16:creationId xmlns:a16="http://schemas.microsoft.com/office/drawing/2014/main" id="{72858606-39CE-DF42-AD4A-9224AA831C32}"/>
              </a:ext>
            </a:extLst>
          </p:cNvPr>
          <p:cNvSpPr>
            <a:spLocks noGrp="1"/>
          </p:cNvSpPr>
          <p:nvPr>
            <p:ph type="body" sz="quarter" idx="16"/>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br>
              <a:rPr lang="en-AU" dirty="0"/>
            </a:b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a:t>
            </a:r>
            <a:br>
              <a:rPr lang="en-AU" dirty="0"/>
            </a:br>
            <a:r>
              <a:rPr lang="en-AU" dirty="0" err="1"/>
              <a:t>faccullati</a:t>
            </a:r>
            <a:r>
              <a:rPr lang="en-AU" dirty="0"/>
              <a:t> </a:t>
            </a:r>
            <a:r>
              <a:rPr lang="en-AU" dirty="0" err="1"/>
              <a:t>adi</a:t>
            </a:r>
            <a:r>
              <a:rPr lang="en-AU" dirty="0"/>
              <a:t> </a:t>
            </a:r>
            <a:r>
              <a:rPr lang="en-AU" dirty="0" err="1"/>
              <a:t>nos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br>
              <a:rPr lang="en-AU" dirty="0"/>
            </a:b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a:t>
            </a:r>
            <a:br>
              <a:rPr lang="en-AU" dirty="0"/>
            </a:br>
            <a:r>
              <a:rPr lang="en-AU" dirty="0" err="1"/>
              <a:t>eatquae</a:t>
            </a:r>
            <a:r>
              <a:rPr lang="en-AU" dirty="0"/>
              <a:t> </a:t>
            </a:r>
            <a:r>
              <a:rPr lang="en-AU" dirty="0" err="1"/>
              <a:t>ritiatia</a:t>
            </a:r>
            <a:r>
              <a:rPr lang="en-AU" dirty="0"/>
              <a:t> </a:t>
            </a:r>
            <a:r>
              <a:rPr lang="en-AU" dirty="0" err="1"/>
              <a:t>ipitis</a:t>
            </a:r>
            <a:endParaRPr lang="en-AU" dirty="0"/>
          </a:p>
        </p:txBody>
      </p:sp>
      <p:sp>
        <p:nvSpPr>
          <p:cNvPr id="12" name="Text Placeholder 11">
            <a:extLst>
              <a:ext uri="{FF2B5EF4-FFF2-40B4-BE49-F238E27FC236}">
                <a16:creationId xmlns:a16="http://schemas.microsoft.com/office/drawing/2014/main" id="{E87514A4-EF8D-924E-97CF-9B1C410B150E}"/>
              </a:ext>
            </a:extLst>
          </p:cNvPr>
          <p:cNvSpPr>
            <a:spLocks noGrp="1"/>
          </p:cNvSpPr>
          <p:nvPr>
            <p:ph type="body" sz="quarter" idx="17"/>
          </p:nvPr>
        </p:nvSpPr>
        <p:spPr/>
        <p:txBody>
          <a:bodyPr/>
          <a:lstStyle/>
          <a:p>
            <a:r>
              <a:rPr lang="en-AU" dirty="0"/>
              <a:t>Sub subhead</a:t>
            </a:r>
          </a:p>
        </p:txBody>
      </p:sp>
      <p:sp>
        <p:nvSpPr>
          <p:cNvPr id="13" name="Text Placeholder 12">
            <a:extLst>
              <a:ext uri="{FF2B5EF4-FFF2-40B4-BE49-F238E27FC236}">
                <a16:creationId xmlns:a16="http://schemas.microsoft.com/office/drawing/2014/main" id="{67CB89F8-C59F-D64E-8AAF-0F18D1E8234A}"/>
              </a:ext>
            </a:extLst>
          </p:cNvPr>
          <p:cNvSpPr>
            <a:spLocks noGrp="1"/>
          </p:cNvSpPr>
          <p:nvPr>
            <p:ph type="body" sz="quarter" idx="18"/>
          </p:nvPr>
        </p:nvSpPr>
        <p:spPr/>
        <p:txBody>
          <a:bodyPr/>
          <a:lstStyle/>
          <a:p>
            <a:pPr lvl="1"/>
            <a:r>
              <a:rPr lang="en-AU" dirty="0"/>
              <a:t>ab </a:t>
            </a:r>
            <a:r>
              <a:rPr lang="en-AU" dirty="0" err="1"/>
              <a:t>inciis</a:t>
            </a:r>
            <a:r>
              <a:rPr lang="en-AU" dirty="0"/>
              <a:t> et </a:t>
            </a:r>
            <a:r>
              <a:rPr lang="en-AU" dirty="0" err="1"/>
              <a:t>faccull</a:t>
            </a:r>
            <a:r>
              <a:rPr lang="en-AU" dirty="0"/>
              <a:t> </a:t>
            </a:r>
            <a:r>
              <a:rPr lang="en-AU" dirty="0" err="1"/>
              <a:t>autesti</a:t>
            </a:r>
            <a:r>
              <a:rPr lang="en-AU" dirty="0"/>
              <a:t> </a:t>
            </a:r>
            <a:r>
              <a:rPr lang="en-AU" dirty="0" err="1"/>
              <a:t>onserepero</a:t>
            </a:r>
            <a:r>
              <a:rPr lang="en-AU" dirty="0"/>
              <a:t>.</a:t>
            </a:r>
          </a:p>
          <a:p>
            <a:pPr lvl="1"/>
            <a:r>
              <a:rPr lang="en-AU" dirty="0" err="1"/>
              <a:t>nonsequis</a:t>
            </a:r>
            <a:r>
              <a:rPr lang="en-AU" dirty="0"/>
              <a:t> </a:t>
            </a:r>
            <a:r>
              <a:rPr lang="en-AU" dirty="0" err="1"/>
              <a:t>veres</a:t>
            </a:r>
            <a:r>
              <a:rPr lang="en-AU" dirty="0"/>
              <a:t> </a:t>
            </a:r>
            <a:r>
              <a:rPr lang="en-AU" dirty="0" err="1"/>
              <a:t>consequame</a:t>
            </a:r>
            <a:r>
              <a:rPr lang="en-AU" dirty="0"/>
              <a:t> et is </a:t>
            </a:r>
            <a:r>
              <a:rPr lang="en-AU" dirty="0" err="1"/>
              <a:t>magnia</a:t>
            </a:r>
            <a:br>
              <a:rPr lang="en-AU" dirty="0"/>
            </a:br>
            <a:r>
              <a:rPr lang="en-AU" dirty="0" err="1"/>
              <a:t>doluptae</a:t>
            </a:r>
            <a:r>
              <a:rPr lang="en-AU" dirty="0"/>
              <a:t> nis </a:t>
            </a:r>
            <a:r>
              <a:rPr lang="en-AU" dirty="0" err="1"/>
              <a:t>rendaer</a:t>
            </a:r>
            <a:r>
              <a:rPr lang="en-AU" dirty="0"/>
              <a:t> </a:t>
            </a:r>
            <a:r>
              <a:rPr lang="en-AU" dirty="0" err="1"/>
              <a:t>uptium</a:t>
            </a:r>
            <a:endParaRPr lang="en-AU" dirty="0"/>
          </a:p>
          <a:p>
            <a:pPr lvl="1"/>
            <a:endParaRPr lang="en-US" dirty="0"/>
          </a:p>
        </p:txBody>
      </p:sp>
      <p:sp>
        <p:nvSpPr>
          <p:cNvPr id="5" name="Slide Number Placeholder 4">
            <a:extLst>
              <a:ext uri="{FF2B5EF4-FFF2-40B4-BE49-F238E27FC236}">
                <a16:creationId xmlns:a16="http://schemas.microsoft.com/office/drawing/2014/main" id="{2C4906E4-ED77-AE48-AE49-D353E6485A12}"/>
              </a:ext>
            </a:extLst>
          </p:cNvPr>
          <p:cNvSpPr>
            <a:spLocks noGrp="1"/>
          </p:cNvSpPr>
          <p:nvPr>
            <p:ph type="sldNum" sz="quarter" idx="4294967295"/>
          </p:nvPr>
        </p:nvSpPr>
        <p:spPr>
          <a:xfrm>
            <a:off x="12057063" y="6451600"/>
            <a:ext cx="134937" cy="138113"/>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18</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27858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FDF6E8-4763-9540-9427-F866F4D36EE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293ABF14-5182-7743-BD60-B2EF907AF611}"/>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4" name="Title 3">
            <a:extLst>
              <a:ext uri="{FF2B5EF4-FFF2-40B4-BE49-F238E27FC236}">
                <a16:creationId xmlns:a16="http://schemas.microsoft.com/office/drawing/2014/main" id="{42CCECB0-9B57-E44E-B516-10FFBC63575B}"/>
              </a:ext>
            </a:extLst>
          </p:cNvPr>
          <p:cNvSpPr>
            <a:spLocks noGrp="1"/>
          </p:cNvSpPr>
          <p:nvPr>
            <p:ph type="title"/>
          </p:nvPr>
        </p:nvSpPr>
        <p:spPr/>
        <p:txBody>
          <a:bodyPr/>
          <a:lstStyle/>
          <a:p>
            <a:r>
              <a:rPr lang="en-US" dirty="0"/>
              <a:t>Heading</a:t>
            </a:r>
          </a:p>
        </p:txBody>
      </p:sp>
      <p:sp>
        <p:nvSpPr>
          <p:cNvPr id="6" name="Text Placeholder 5">
            <a:extLst>
              <a:ext uri="{FF2B5EF4-FFF2-40B4-BE49-F238E27FC236}">
                <a16:creationId xmlns:a16="http://schemas.microsoft.com/office/drawing/2014/main" id="{120CF630-BAD8-4440-B63A-29408D26628D}"/>
              </a:ext>
            </a:extLst>
          </p:cNvPr>
          <p:cNvSpPr>
            <a:spLocks noGrp="1"/>
          </p:cNvSpPr>
          <p:nvPr>
            <p:ph type="body" sz="quarter" idx="13"/>
          </p:nvPr>
        </p:nvSpPr>
        <p:spPr/>
        <p:txBody>
          <a:bodyPr/>
          <a:lstStyle/>
          <a:p>
            <a:r>
              <a:rPr lang="en-US" dirty="0"/>
              <a:t>Subhead</a:t>
            </a:r>
          </a:p>
        </p:txBody>
      </p:sp>
      <p:sp>
        <p:nvSpPr>
          <p:cNvPr id="7" name="Text Placeholder 6">
            <a:extLst>
              <a:ext uri="{FF2B5EF4-FFF2-40B4-BE49-F238E27FC236}">
                <a16:creationId xmlns:a16="http://schemas.microsoft.com/office/drawing/2014/main" id="{A980F684-4203-EE4A-BBDE-694F864A93E1}"/>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2" name="Text Placeholder 11">
            <a:extLst>
              <a:ext uri="{FF2B5EF4-FFF2-40B4-BE49-F238E27FC236}">
                <a16:creationId xmlns:a16="http://schemas.microsoft.com/office/drawing/2014/main" id="{CB3E257F-CD42-3E4D-ACA1-B0F0820EB389}"/>
              </a:ext>
            </a:extLst>
          </p:cNvPr>
          <p:cNvSpPr>
            <a:spLocks noGrp="1"/>
          </p:cNvSpPr>
          <p:nvPr>
            <p:ph type="body" sz="quarter" idx="15"/>
          </p:nvPr>
        </p:nvSpPr>
        <p:spPr/>
        <p:txBody>
          <a:bodyPr/>
          <a:lstStyle/>
          <a:p>
            <a:pPr marL="90488" indent="-90488"/>
            <a:r>
              <a:rPr lang="en-AU" dirty="0"/>
              <a:t>“</a:t>
            </a:r>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office </a:t>
            </a:r>
            <a:r>
              <a:rPr lang="en-AU" dirty="0" err="1"/>
              <a:t>undi</a:t>
            </a:r>
            <a:r>
              <a:rPr lang="en-AU" dirty="0"/>
              <a:t> to que cum 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faccae</a:t>
            </a:r>
            <a:r>
              <a:rPr lang="en-AU" dirty="0"/>
              <a:t>.”</a:t>
            </a:r>
          </a:p>
        </p:txBody>
      </p:sp>
      <p:sp>
        <p:nvSpPr>
          <p:cNvPr id="13" name="Text Placeholder 12">
            <a:extLst>
              <a:ext uri="{FF2B5EF4-FFF2-40B4-BE49-F238E27FC236}">
                <a16:creationId xmlns:a16="http://schemas.microsoft.com/office/drawing/2014/main" id="{DED8D46F-0669-974B-9637-E342FC945AA6}"/>
              </a:ext>
            </a:extLst>
          </p:cNvPr>
          <p:cNvSpPr>
            <a:spLocks noGrp="1"/>
          </p:cNvSpPr>
          <p:nvPr>
            <p:ph type="body" sz="quarter" idx="16"/>
          </p:nvPr>
        </p:nvSpPr>
        <p:spPr>
          <a:xfrm>
            <a:off x="511175" y="3032927"/>
            <a:ext cx="5634982" cy="2844933"/>
          </a:xfrm>
        </p:spPr>
        <p:txBody>
          <a:bodyPr/>
          <a:lstStyle/>
          <a:p>
            <a:r>
              <a:rPr lang="en-AU" dirty="0"/>
              <a:t>Cones </a:t>
            </a:r>
            <a:r>
              <a:rPr lang="en-AU" dirty="0" err="1"/>
              <a:t>mo</a:t>
            </a:r>
            <a:r>
              <a:rPr lang="en-AU" dirty="0"/>
              <a:t> </a:t>
            </a:r>
            <a:r>
              <a:rPr lang="en-AU" dirty="0" err="1"/>
              <a:t>molore</a:t>
            </a:r>
            <a:r>
              <a:rPr lang="en-AU" dirty="0"/>
              <a:t> </a:t>
            </a:r>
            <a:r>
              <a:rPr lang="en-AU" dirty="0" err="1"/>
              <a:t>ipsa</a:t>
            </a:r>
            <a:r>
              <a:rPr lang="en-AU" dirty="0"/>
              <a:t> non </a:t>
            </a:r>
            <a:r>
              <a:rPr lang="en-AU" dirty="0" err="1"/>
              <a:t>reptatur</a:t>
            </a:r>
            <a:r>
              <a:rPr lang="en-AU" dirty="0"/>
              <a:t> maxim sit </a:t>
            </a:r>
            <a:r>
              <a:rPr lang="en-AU" dirty="0" err="1"/>
              <a:t>ist</a:t>
            </a:r>
            <a:r>
              <a:rPr lang="en-AU" dirty="0"/>
              <a:t> </a:t>
            </a:r>
            <a:r>
              <a:rPr lang="en-AU" dirty="0" err="1"/>
              <a:t>optatus</a:t>
            </a:r>
            <a:r>
              <a:rPr lang="en-AU" dirty="0"/>
              <a:t> </a:t>
            </a:r>
            <a:r>
              <a:rPr lang="en-AU" dirty="0" err="1"/>
              <a:t>voluptasit</a:t>
            </a:r>
            <a:r>
              <a:rPr lang="en-AU" dirty="0"/>
              <a:t> </a:t>
            </a:r>
            <a:r>
              <a:rPr lang="en-AU" dirty="0" err="1"/>
              <a:t>volenditam</a:t>
            </a:r>
            <a:r>
              <a:rPr lang="en-AU" dirty="0"/>
              <a:t>, </a:t>
            </a:r>
            <a:r>
              <a:rPr lang="en-AU" dirty="0" err="1"/>
              <a:t>volo</a:t>
            </a:r>
            <a:r>
              <a:rPr lang="en-AU" dirty="0"/>
              <a:t> </a:t>
            </a:r>
            <a:r>
              <a:rPr lang="en-AU" dirty="0" err="1"/>
              <a:t>omnihil</a:t>
            </a:r>
            <a:r>
              <a:rPr lang="en-AU" dirty="0"/>
              <a:t> </a:t>
            </a:r>
            <a:r>
              <a:rPr lang="en-AU" dirty="0" err="1"/>
              <a:t>luptatem</a:t>
            </a:r>
            <a:r>
              <a:rPr lang="en-AU" dirty="0"/>
              <a:t> </a:t>
            </a:r>
            <a:r>
              <a:rPr lang="en-AU" dirty="0" err="1"/>
              <a:t>archillestem</a:t>
            </a:r>
            <a:r>
              <a:rPr lang="en-AU" dirty="0"/>
              <a:t> </a:t>
            </a:r>
            <a:r>
              <a:rPr lang="en-AU" dirty="0" err="1"/>
              <a:t>andicte</a:t>
            </a:r>
            <a:r>
              <a:rPr lang="en-AU" dirty="0"/>
              <a:t> </a:t>
            </a:r>
            <a:r>
              <a:rPr lang="en-AU" dirty="0" err="1"/>
              <a:t>comnihi</a:t>
            </a:r>
            <a:r>
              <a:rPr lang="en-AU" dirty="0"/>
              <a:t> </a:t>
            </a:r>
            <a:r>
              <a:rPr lang="en-AU" dirty="0" err="1"/>
              <a:t>tatecae</a:t>
            </a:r>
            <a:r>
              <a:rPr lang="en-AU" dirty="0"/>
              <a:t> core qui </a:t>
            </a:r>
            <a:r>
              <a:rPr lang="en-AU" dirty="0" err="1"/>
              <a:t>rerat</a:t>
            </a:r>
            <a:r>
              <a:rPr lang="en-AU" dirty="0"/>
              <a:t>.  </a:t>
            </a:r>
            <a:r>
              <a:rPr lang="en-AU" dirty="0" err="1"/>
              <a:t>Quas</a:t>
            </a:r>
            <a:r>
              <a:rPr lang="en-AU" dirty="0"/>
              <a:t> </a:t>
            </a:r>
            <a:r>
              <a:rPr lang="en-AU" dirty="0" err="1"/>
              <a:t>magnim</a:t>
            </a:r>
            <a:r>
              <a:rPr lang="en-AU" dirty="0"/>
              <a:t> </a:t>
            </a:r>
            <a:r>
              <a:rPr lang="en-AU" dirty="0" err="1"/>
              <a:t>eturibus</a:t>
            </a:r>
            <a:r>
              <a:rPr lang="en-AU" dirty="0"/>
              <a:t> </a:t>
            </a:r>
            <a:r>
              <a:rPr lang="en-AU" dirty="0" err="1"/>
              <a:t>aliquam</a:t>
            </a:r>
            <a:r>
              <a:rPr lang="en-AU" dirty="0"/>
              <a:t>, </a:t>
            </a:r>
            <a:r>
              <a:rPr lang="en-AU" dirty="0" err="1"/>
              <a:t>ut</a:t>
            </a:r>
            <a:r>
              <a:rPr lang="en-AU" dirty="0"/>
              <a:t> </a:t>
            </a:r>
            <a:r>
              <a:rPr lang="en-AU" dirty="0" err="1"/>
              <a:t>voluptatia</a:t>
            </a:r>
            <a:r>
              <a:rPr lang="en-AU" dirty="0"/>
              <a:t> plate </a:t>
            </a:r>
            <a:r>
              <a:rPr lang="en-AU" dirty="0" err="1"/>
              <a:t>opta</a:t>
            </a:r>
            <a:r>
              <a:rPr lang="en-AU" dirty="0"/>
              <a:t> </a:t>
            </a:r>
            <a:r>
              <a:rPr lang="en-AU" dirty="0" err="1"/>
              <a:t>quatur</a:t>
            </a:r>
            <a:r>
              <a:rPr lang="en-AU" dirty="0"/>
              <a:t> </a:t>
            </a:r>
            <a:r>
              <a:rPr lang="en-AU" dirty="0" err="1"/>
              <a:t>modi</a:t>
            </a:r>
            <a:r>
              <a:rPr lang="en-AU" dirty="0"/>
              <a:t> arum que </a:t>
            </a:r>
            <a:r>
              <a:rPr lang="en-AU" dirty="0" err="1"/>
              <a:t>nostibus</a:t>
            </a:r>
            <a:r>
              <a:rPr lang="en-AU" dirty="0"/>
              <a:t> maxim qui sum </a:t>
            </a:r>
            <a:r>
              <a:rPr lang="en-AU" dirty="0" err="1"/>
              <a:t>eictate</a:t>
            </a:r>
            <a:r>
              <a:rPr lang="en-AU" dirty="0"/>
              <a:t> </a:t>
            </a:r>
            <a:r>
              <a:rPr lang="en-AU" dirty="0" err="1"/>
              <a:t>voluptur</a:t>
            </a:r>
            <a:r>
              <a:rPr lang="en-AU" dirty="0"/>
              <a:t> </a:t>
            </a:r>
            <a:r>
              <a:rPr lang="en-AU" dirty="0" err="1"/>
              <a:t>autaescim</a:t>
            </a:r>
            <a:r>
              <a:rPr lang="en-AU" dirty="0"/>
              <a:t> </a:t>
            </a:r>
            <a:r>
              <a:rPr lang="en-AU" dirty="0" err="1"/>
              <a:t>si</a:t>
            </a:r>
            <a:r>
              <a:rPr lang="en-AU" dirty="0"/>
              <a:t> </a:t>
            </a:r>
            <a:r>
              <a:rPr lang="en-AU" dirty="0" err="1"/>
              <a:t>iunt</a:t>
            </a:r>
            <a:r>
              <a:rPr lang="en-AU" dirty="0"/>
              <a:t>. </a:t>
            </a:r>
            <a:r>
              <a:rPr lang="en-AU" dirty="0" err="1"/>
              <a:t>Eque</a:t>
            </a:r>
            <a:r>
              <a:rPr lang="en-AU" dirty="0"/>
              <a:t> </a:t>
            </a:r>
            <a:r>
              <a:rPr lang="en-AU" dirty="0" err="1"/>
              <a:t>sa</a:t>
            </a:r>
            <a:r>
              <a:rPr lang="en-AU" dirty="0"/>
              <a:t> </a:t>
            </a:r>
            <a:r>
              <a:rPr lang="en-AU" dirty="0" err="1"/>
              <a:t>eaqui</a:t>
            </a:r>
            <a:r>
              <a:rPr lang="en-AU" dirty="0"/>
              <a:t> </a:t>
            </a:r>
            <a:r>
              <a:rPr lang="en-AU" dirty="0" err="1"/>
              <a:t>bernatio</a:t>
            </a:r>
            <a:r>
              <a:rPr lang="en-AU" dirty="0"/>
              <a:t>. Et </a:t>
            </a:r>
            <a:r>
              <a:rPr lang="en-AU" dirty="0" err="1"/>
              <a:t>quis</a:t>
            </a:r>
            <a:r>
              <a:rPr lang="en-AU" dirty="0"/>
              <a:t> </a:t>
            </a:r>
            <a:r>
              <a:rPr lang="en-AU" dirty="0" err="1"/>
              <a:t>excepta</a:t>
            </a:r>
            <a:r>
              <a:rPr lang="en-AU" dirty="0"/>
              <a:t> </a:t>
            </a:r>
            <a:r>
              <a:rPr lang="en-AU" dirty="0" err="1"/>
              <a:t>temolupta</a:t>
            </a:r>
            <a:r>
              <a:rPr lang="en-AU" dirty="0"/>
              <a:t> </a:t>
            </a:r>
            <a:r>
              <a:rPr lang="en-AU" dirty="0" err="1"/>
              <a:t>corro</a:t>
            </a:r>
            <a:r>
              <a:rPr lang="en-AU" dirty="0"/>
              <a:t> mi, </a:t>
            </a:r>
            <a:r>
              <a:rPr lang="en-AU" dirty="0" err="1"/>
              <a:t>nobitat</a:t>
            </a:r>
            <a:r>
              <a:rPr lang="en-AU" dirty="0"/>
              <a:t> </a:t>
            </a:r>
            <a:r>
              <a:rPr lang="en-AU" dirty="0" err="1"/>
              <a:t>ulpa</a:t>
            </a:r>
            <a:r>
              <a:rPr lang="en-AU" dirty="0"/>
              <a:t> </a:t>
            </a:r>
            <a:r>
              <a:rPr lang="en-AU" dirty="0" err="1"/>
              <a:t>consero</a:t>
            </a:r>
            <a:r>
              <a:rPr lang="en-AU" dirty="0"/>
              <a:t> </a:t>
            </a:r>
            <a:r>
              <a:rPr lang="en-AU" dirty="0" err="1"/>
              <a:t>torerfe</a:t>
            </a:r>
            <a:r>
              <a:rPr lang="en-AU" dirty="0"/>
              <a:t> </a:t>
            </a:r>
            <a:r>
              <a:rPr lang="en-AU" dirty="0" err="1"/>
              <a:t>rnatia</a:t>
            </a:r>
            <a:r>
              <a:rPr lang="en-AU" dirty="0"/>
              <a:t> </a:t>
            </a:r>
            <a:r>
              <a:rPr lang="en-AU" dirty="0" err="1"/>
              <a:t>cuptatius</a:t>
            </a:r>
            <a:r>
              <a:rPr lang="en-AU" dirty="0"/>
              <a:t> </a:t>
            </a:r>
            <a:r>
              <a:rPr lang="en-AU" dirty="0" err="1"/>
              <a:t>elessit</a:t>
            </a:r>
            <a:r>
              <a:rPr lang="en-AU" dirty="0"/>
              <a:t>, </a:t>
            </a:r>
            <a:r>
              <a:rPr lang="en-AU" dirty="0" err="1"/>
              <a:t>ut</a:t>
            </a:r>
            <a:r>
              <a:rPr lang="en-AU" dirty="0"/>
              <a:t> </a:t>
            </a:r>
            <a:r>
              <a:rPr lang="en-AU" dirty="0" err="1"/>
              <a:t>est</a:t>
            </a:r>
            <a:r>
              <a:rPr lang="en-AU" dirty="0"/>
              <a:t> </a:t>
            </a:r>
            <a:r>
              <a:rPr lang="en-AU" dirty="0" err="1"/>
              <a:t>fuga</a:t>
            </a:r>
            <a:r>
              <a:rPr lang="en-AU" dirty="0"/>
              <a:t>. Nam que </a:t>
            </a:r>
            <a:r>
              <a:rPr lang="en-AU" dirty="0" err="1"/>
              <a:t>dolenem</a:t>
            </a:r>
            <a:r>
              <a:rPr lang="en-AU" dirty="0"/>
              <a:t> </a:t>
            </a:r>
            <a:r>
              <a:rPr lang="en-AU" dirty="0" err="1"/>
              <a:t>hilia</a:t>
            </a:r>
            <a:r>
              <a:rPr lang="en-AU" dirty="0"/>
              <a:t> </a:t>
            </a:r>
            <a:r>
              <a:rPr lang="en-AU" dirty="0" err="1"/>
              <a:t>dolupta</a:t>
            </a:r>
            <a:r>
              <a:rPr lang="en-AU" dirty="0"/>
              <a:t> </a:t>
            </a:r>
            <a:r>
              <a:rPr lang="en-AU" dirty="0" err="1"/>
              <a:t>temolup</a:t>
            </a:r>
            <a:r>
              <a:rPr lang="en-AU" dirty="0"/>
              <a:t> </a:t>
            </a:r>
            <a:r>
              <a:rPr lang="en-AU" dirty="0" err="1"/>
              <a:t>tatur</a:t>
            </a:r>
            <a:r>
              <a:rPr lang="en-AU" dirty="0"/>
              <a:t>? </a:t>
            </a:r>
            <a:r>
              <a:rPr lang="en-AU" dirty="0" err="1"/>
              <a:t>Quia</a:t>
            </a:r>
            <a:r>
              <a:rPr lang="en-AU" dirty="0"/>
              <a:t> que </a:t>
            </a:r>
            <a:r>
              <a:rPr lang="en-AU" dirty="0" err="1"/>
              <a:t>volor</a:t>
            </a:r>
            <a:r>
              <a:rPr lang="en-AU" dirty="0"/>
              <a:t> </a:t>
            </a:r>
            <a:r>
              <a:rPr lang="en-AU" dirty="0" err="1"/>
              <a:t>aut</a:t>
            </a:r>
            <a:r>
              <a:rPr lang="en-AU" dirty="0"/>
              <a:t> res minis </a:t>
            </a:r>
            <a:r>
              <a:rPr lang="en-AU" dirty="0" err="1"/>
              <a:t>sequam</a:t>
            </a:r>
            <a:r>
              <a:rPr lang="en-AU" dirty="0"/>
              <a:t> </a:t>
            </a:r>
            <a:r>
              <a:rPr lang="en-AU" dirty="0" err="1"/>
              <a:t>faceprate</a:t>
            </a:r>
            <a:r>
              <a:rPr lang="en-AU" dirty="0"/>
              <a:t> et </a:t>
            </a:r>
            <a:r>
              <a:rPr lang="en-AU" dirty="0" err="1"/>
              <a:t>omnim</a:t>
            </a:r>
            <a:r>
              <a:rPr lang="en-AU" dirty="0"/>
              <a:t> </a:t>
            </a:r>
            <a:r>
              <a:rPr lang="en-AU" dirty="0" err="1"/>
              <a:t>dellaut</a:t>
            </a:r>
            <a:r>
              <a:rPr lang="en-AU" dirty="0"/>
              <a:t> et </a:t>
            </a:r>
            <a:r>
              <a:rPr lang="en-AU" dirty="0" err="1"/>
              <a:t>officiis</a:t>
            </a:r>
            <a:r>
              <a:rPr lang="en-AU" dirty="0"/>
              <a:t> </a:t>
            </a:r>
            <a:r>
              <a:rPr lang="en-AU" dirty="0" err="1"/>
              <a:t>autemperum</a:t>
            </a:r>
            <a:r>
              <a:rPr lang="en-AU" dirty="0"/>
              <a:t> </a:t>
            </a:r>
            <a:r>
              <a:rPr lang="en-AU" dirty="0" err="1"/>
              <a:t>exceat</a:t>
            </a:r>
            <a:r>
              <a:rPr lang="en-AU" dirty="0"/>
              <a:t> as </a:t>
            </a:r>
            <a:r>
              <a:rPr lang="en-AU" dirty="0" err="1"/>
              <a:t>endiaspero</a:t>
            </a:r>
            <a:r>
              <a:rPr lang="en-AU" dirty="0"/>
              <a:t> </a:t>
            </a:r>
            <a:r>
              <a:rPr lang="en-AU" dirty="0" err="1"/>
              <a:t>officto</a:t>
            </a:r>
            <a:r>
              <a:rPr lang="en-AU" dirty="0"/>
              <a:t> di </a:t>
            </a:r>
            <a:r>
              <a:rPr lang="en-AU" dirty="0" err="1"/>
              <a:t>te</a:t>
            </a:r>
            <a:r>
              <a:rPr lang="en-AU" dirty="0"/>
              <a:t> </a:t>
            </a:r>
            <a:r>
              <a:rPr lang="en-AU" dirty="0" err="1"/>
              <a:t>magnimusam</a:t>
            </a:r>
            <a:r>
              <a:rPr lang="en-AU" dirty="0"/>
              <a:t>.</a:t>
            </a:r>
          </a:p>
          <a:p>
            <a:endParaRPr lang="en-US" dirty="0"/>
          </a:p>
        </p:txBody>
      </p:sp>
    </p:spTree>
    <p:extLst>
      <p:ext uri="{BB962C8B-B14F-4D97-AF65-F5344CB8AC3E}">
        <p14:creationId xmlns:p14="http://schemas.microsoft.com/office/powerpoint/2010/main" val="387113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1E5160D-5796-5946-8AD6-6A372D620BC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8C7097-34BD-A34A-BE8C-2C9B544DEB12}"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4" name="Footer Placeholder 3">
            <a:extLst>
              <a:ext uri="{FF2B5EF4-FFF2-40B4-BE49-F238E27FC236}">
                <a16:creationId xmlns:a16="http://schemas.microsoft.com/office/drawing/2014/main" id="{185D5199-9EEE-1A46-9978-01452AECB9CD}"/>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endParaRPr kumimoji="0" lang="en-US" sz="9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5" name="Slide Number Placeholder 4">
            <a:extLst>
              <a:ext uri="{FF2B5EF4-FFF2-40B4-BE49-F238E27FC236}">
                <a16:creationId xmlns:a16="http://schemas.microsoft.com/office/drawing/2014/main" id="{0E792BDA-D05D-5648-B69E-B5B180545532}"/>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sp>
        <p:nvSpPr>
          <p:cNvPr id="6" name="Title 5">
            <a:extLst>
              <a:ext uri="{FF2B5EF4-FFF2-40B4-BE49-F238E27FC236}">
                <a16:creationId xmlns:a16="http://schemas.microsoft.com/office/drawing/2014/main" id="{993EE20D-04AA-B04E-9F88-678C12980E5C}"/>
              </a:ext>
            </a:extLst>
          </p:cNvPr>
          <p:cNvSpPr>
            <a:spLocks noGrp="1"/>
          </p:cNvSpPr>
          <p:nvPr>
            <p:ph type="title"/>
          </p:nvPr>
        </p:nvSpPr>
        <p:spPr/>
        <p:txBody>
          <a:bodyPr/>
          <a:lstStyle/>
          <a:p>
            <a:r>
              <a:rPr lang="en-AU" dirty="0"/>
              <a:t>Today’s Agenda</a:t>
            </a:r>
            <a:endParaRPr lang="en-US" dirty="0"/>
          </a:p>
        </p:txBody>
      </p:sp>
      <p:sp>
        <p:nvSpPr>
          <p:cNvPr id="7" name="Text Placeholder 6">
            <a:extLst>
              <a:ext uri="{FF2B5EF4-FFF2-40B4-BE49-F238E27FC236}">
                <a16:creationId xmlns:a16="http://schemas.microsoft.com/office/drawing/2014/main" id="{DDFDB792-5887-A14C-9F0A-8A503249F703}"/>
              </a:ext>
            </a:extLst>
          </p:cNvPr>
          <p:cNvSpPr>
            <a:spLocks noGrp="1"/>
          </p:cNvSpPr>
          <p:nvPr>
            <p:ph type="body" sz="quarter" idx="12"/>
          </p:nvPr>
        </p:nvSpPr>
        <p:spPr/>
        <p:txBody>
          <a:bodyPr/>
          <a:lstStyle/>
          <a:p>
            <a:r>
              <a:rPr lang="en-AU" dirty="0">
                <a:solidFill>
                  <a:schemeClr val="bg1">
                    <a:lumMod val="50000"/>
                    <a:lumOff val="50000"/>
                  </a:schemeClr>
                </a:solidFill>
              </a:rPr>
              <a:t>01</a:t>
            </a:r>
            <a:r>
              <a:rPr lang="en-AU" dirty="0"/>
              <a:t>	Lorem ipsum</a:t>
            </a:r>
          </a:p>
          <a:p>
            <a:r>
              <a:rPr lang="en-AU" dirty="0">
                <a:solidFill>
                  <a:schemeClr val="bg1">
                    <a:lumMod val="50000"/>
                    <a:lumOff val="50000"/>
                  </a:schemeClr>
                </a:solidFill>
              </a:rPr>
              <a:t>02</a:t>
            </a:r>
            <a:r>
              <a:rPr lang="en-AU" dirty="0"/>
              <a:t> 	Lorem ipsum</a:t>
            </a:r>
          </a:p>
          <a:p>
            <a:r>
              <a:rPr lang="en-AU" dirty="0">
                <a:solidFill>
                  <a:schemeClr val="bg1">
                    <a:lumMod val="50000"/>
                    <a:lumOff val="50000"/>
                  </a:schemeClr>
                </a:solidFill>
              </a:rPr>
              <a:t>03</a:t>
            </a:r>
            <a:r>
              <a:rPr lang="en-AU" dirty="0"/>
              <a:t> 	Lorem ipsum</a:t>
            </a:r>
          </a:p>
          <a:p>
            <a:r>
              <a:rPr lang="en-AU" dirty="0">
                <a:solidFill>
                  <a:schemeClr val="bg1">
                    <a:lumMod val="50000"/>
                    <a:lumOff val="50000"/>
                  </a:schemeClr>
                </a:solidFill>
              </a:rPr>
              <a:t>04</a:t>
            </a:r>
            <a:r>
              <a:rPr lang="en-AU" dirty="0"/>
              <a:t> 	Lorem ipsum</a:t>
            </a:r>
          </a:p>
          <a:p>
            <a:r>
              <a:rPr lang="en-AU" dirty="0">
                <a:solidFill>
                  <a:schemeClr val="bg1">
                    <a:lumMod val="50000"/>
                    <a:lumOff val="50000"/>
                  </a:schemeClr>
                </a:solidFill>
              </a:rPr>
              <a:t>05</a:t>
            </a:r>
            <a:r>
              <a:rPr lang="en-AU" dirty="0"/>
              <a:t> 	Lorem ipsum</a:t>
            </a:r>
          </a:p>
          <a:p>
            <a:r>
              <a:rPr lang="en-AU" dirty="0">
                <a:solidFill>
                  <a:schemeClr val="bg1">
                    <a:lumMod val="50000"/>
                    <a:lumOff val="50000"/>
                  </a:schemeClr>
                </a:solidFill>
              </a:rPr>
              <a:t>06</a:t>
            </a:r>
            <a:r>
              <a:rPr lang="en-AU" dirty="0"/>
              <a:t> 	Lorem ipsum</a:t>
            </a:r>
          </a:p>
          <a:p>
            <a:endParaRPr lang="en-US" dirty="0"/>
          </a:p>
        </p:txBody>
      </p:sp>
    </p:spTree>
    <p:extLst>
      <p:ext uri="{BB962C8B-B14F-4D97-AF65-F5344CB8AC3E}">
        <p14:creationId xmlns:p14="http://schemas.microsoft.com/office/powerpoint/2010/main" val="5045051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9728F0-E06E-8441-B876-89C7516E4BD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E9E69821-A45C-D04D-BDCF-2F15AFBE5CF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10" name="Title 9">
            <a:extLst>
              <a:ext uri="{FF2B5EF4-FFF2-40B4-BE49-F238E27FC236}">
                <a16:creationId xmlns:a16="http://schemas.microsoft.com/office/drawing/2014/main" id="{0E7A8ADA-086A-6540-A400-111A1CE0B840}"/>
              </a:ext>
            </a:extLst>
          </p:cNvPr>
          <p:cNvSpPr>
            <a:spLocks noGrp="1"/>
          </p:cNvSpPr>
          <p:nvPr>
            <p:ph type="title"/>
          </p:nvPr>
        </p:nvSpPr>
        <p:spPr/>
        <p:txBody>
          <a:bodyPr/>
          <a:lstStyle/>
          <a:p>
            <a:r>
              <a:rPr lang="en-AU" dirty="0"/>
              <a:t>Heading</a:t>
            </a:r>
            <a:endParaRPr lang="en-US" dirty="0"/>
          </a:p>
        </p:txBody>
      </p:sp>
      <p:sp>
        <p:nvSpPr>
          <p:cNvPr id="11" name="Text Placeholder 10">
            <a:extLst>
              <a:ext uri="{FF2B5EF4-FFF2-40B4-BE49-F238E27FC236}">
                <a16:creationId xmlns:a16="http://schemas.microsoft.com/office/drawing/2014/main" id="{F65CF3F2-B3C0-EF4F-B327-4170CD454F81}"/>
              </a:ext>
            </a:extLst>
          </p:cNvPr>
          <p:cNvSpPr>
            <a:spLocks noGrp="1"/>
          </p:cNvSpPr>
          <p:nvPr>
            <p:ph type="body" sz="quarter" idx="13"/>
          </p:nvPr>
        </p:nvSpPr>
        <p:spPr/>
        <p:txBody>
          <a:bodyPr/>
          <a:lstStyle/>
          <a:p>
            <a:r>
              <a:rPr lang="en-US" dirty="0"/>
              <a:t>Subhead</a:t>
            </a:r>
          </a:p>
        </p:txBody>
      </p:sp>
      <p:sp>
        <p:nvSpPr>
          <p:cNvPr id="12" name="Text Placeholder 11">
            <a:extLst>
              <a:ext uri="{FF2B5EF4-FFF2-40B4-BE49-F238E27FC236}">
                <a16:creationId xmlns:a16="http://schemas.microsoft.com/office/drawing/2014/main" id="{5DC4E5DD-0AE7-3344-B086-84D3D0351CB6}"/>
              </a:ext>
            </a:extLst>
          </p:cNvPr>
          <p:cNvSpPr>
            <a:spLocks noGrp="1"/>
          </p:cNvSpPr>
          <p:nvPr>
            <p:ph type="body" sz="quarter" idx="14"/>
          </p:nvPr>
        </p:nvSpPr>
        <p:spPr>
          <a:xfrm>
            <a:off x="511175" y="1632391"/>
            <a:ext cx="4680000" cy="1562221"/>
          </a:xfrm>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a:t>
            </a:r>
            <a:br>
              <a:rPr lang="en-AU" dirty="0"/>
            </a:br>
            <a:r>
              <a:rPr lang="en-AU" dirty="0"/>
              <a:t>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a:t>
            </a:r>
            <a:br>
              <a:rPr lang="en-AU" dirty="0"/>
            </a:br>
            <a:r>
              <a:rPr lang="en-AU" dirty="0"/>
              <a:t>ex </a:t>
            </a:r>
            <a:r>
              <a:rPr lang="en-AU" dirty="0" err="1"/>
              <a:t>ea</a:t>
            </a:r>
            <a:r>
              <a:rPr lang="en-AU" dirty="0"/>
              <a:t> </a:t>
            </a:r>
            <a:r>
              <a:rPr lang="en-AU" dirty="0" err="1"/>
              <a:t>commodo</a:t>
            </a:r>
            <a:r>
              <a:rPr lang="en-AU" dirty="0"/>
              <a:t> </a:t>
            </a:r>
            <a:r>
              <a:rPr lang="en-AU" dirty="0" err="1"/>
              <a:t>consequat</a:t>
            </a:r>
            <a:r>
              <a:rPr lang="en-AU" dirty="0"/>
              <a:t>.</a:t>
            </a:r>
          </a:p>
          <a:p>
            <a:endParaRPr lang="en-US" dirty="0"/>
          </a:p>
        </p:txBody>
      </p:sp>
      <p:sp>
        <p:nvSpPr>
          <p:cNvPr id="14" name="Text Placeholder 13">
            <a:extLst>
              <a:ext uri="{FF2B5EF4-FFF2-40B4-BE49-F238E27FC236}">
                <a16:creationId xmlns:a16="http://schemas.microsoft.com/office/drawing/2014/main" id="{3D039C5C-AC18-6F4E-A419-669CFE779565}"/>
              </a:ext>
            </a:extLst>
          </p:cNvPr>
          <p:cNvSpPr>
            <a:spLocks noGrp="1"/>
          </p:cNvSpPr>
          <p:nvPr>
            <p:ph type="body" sz="quarter" idx="16"/>
          </p:nvPr>
        </p:nvSpPr>
        <p:spPr/>
        <p:txBody>
          <a:bodyPr/>
          <a:lstStyle/>
          <a:p>
            <a:r>
              <a:rPr lang="en-AU" dirty="0"/>
              <a:t>Cones </a:t>
            </a:r>
            <a:r>
              <a:rPr lang="en-AU" dirty="0" err="1"/>
              <a:t>mo</a:t>
            </a:r>
            <a:r>
              <a:rPr lang="en-AU" dirty="0"/>
              <a:t> </a:t>
            </a:r>
            <a:r>
              <a:rPr lang="en-AU" dirty="0" err="1"/>
              <a:t>molore</a:t>
            </a:r>
            <a:r>
              <a:rPr lang="en-AU" dirty="0"/>
              <a:t> </a:t>
            </a:r>
            <a:r>
              <a:rPr lang="en-AU" dirty="0" err="1"/>
              <a:t>ipsa</a:t>
            </a:r>
            <a:r>
              <a:rPr lang="en-AU" dirty="0"/>
              <a:t> non </a:t>
            </a:r>
            <a:r>
              <a:rPr lang="en-AU" dirty="0" err="1"/>
              <a:t>reptatur</a:t>
            </a:r>
            <a:r>
              <a:rPr lang="en-AU" dirty="0"/>
              <a:t> maxim sit </a:t>
            </a:r>
            <a:r>
              <a:rPr lang="en-AU" dirty="0" err="1"/>
              <a:t>ist</a:t>
            </a:r>
            <a:r>
              <a:rPr lang="en-AU" dirty="0"/>
              <a:t> </a:t>
            </a:r>
            <a:r>
              <a:rPr lang="en-AU" dirty="0" err="1"/>
              <a:t>optatus</a:t>
            </a:r>
            <a:r>
              <a:rPr lang="en-AU" dirty="0"/>
              <a:t> </a:t>
            </a:r>
            <a:r>
              <a:rPr lang="en-AU" dirty="0" err="1"/>
              <a:t>voluptasit</a:t>
            </a:r>
            <a:r>
              <a:rPr lang="en-AU" dirty="0"/>
              <a:t> </a:t>
            </a:r>
            <a:r>
              <a:rPr lang="en-AU" dirty="0" err="1"/>
              <a:t>volenditam</a:t>
            </a:r>
            <a:r>
              <a:rPr lang="en-AU" dirty="0"/>
              <a:t>, </a:t>
            </a:r>
            <a:r>
              <a:rPr lang="en-AU" dirty="0" err="1"/>
              <a:t>volo</a:t>
            </a:r>
            <a:r>
              <a:rPr lang="en-AU" dirty="0"/>
              <a:t> </a:t>
            </a:r>
            <a:r>
              <a:rPr lang="en-AU" dirty="0" err="1"/>
              <a:t>omnihil</a:t>
            </a:r>
            <a:r>
              <a:rPr lang="en-AU" dirty="0"/>
              <a:t> </a:t>
            </a:r>
            <a:r>
              <a:rPr lang="en-AU" dirty="0" err="1"/>
              <a:t>luptatem</a:t>
            </a:r>
            <a:r>
              <a:rPr lang="en-AU" dirty="0"/>
              <a:t> </a:t>
            </a:r>
            <a:r>
              <a:rPr lang="en-AU" dirty="0" err="1"/>
              <a:t>archillestem</a:t>
            </a:r>
            <a:r>
              <a:rPr lang="en-AU" dirty="0"/>
              <a:t> </a:t>
            </a:r>
            <a:r>
              <a:rPr lang="en-AU" dirty="0" err="1"/>
              <a:t>andicte</a:t>
            </a:r>
            <a:r>
              <a:rPr lang="en-AU" dirty="0"/>
              <a:t> </a:t>
            </a:r>
            <a:r>
              <a:rPr lang="en-AU" dirty="0" err="1"/>
              <a:t>comnihi</a:t>
            </a:r>
            <a:r>
              <a:rPr lang="en-AU" dirty="0"/>
              <a:t> </a:t>
            </a:r>
            <a:r>
              <a:rPr lang="en-AU" dirty="0" err="1"/>
              <a:t>tatecae</a:t>
            </a:r>
            <a:r>
              <a:rPr lang="en-AU" dirty="0"/>
              <a:t> core qui </a:t>
            </a:r>
            <a:r>
              <a:rPr lang="en-AU" dirty="0" err="1"/>
              <a:t>rerat</a:t>
            </a:r>
            <a:r>
              <a:rPr lang="en-AU" dirty="0"/>
              <a:t>. </a:t>
            </a:r>
            <a:r>
              <a:rPr lang="en-AU" dirty="0" err="1"/>
              <a:t>Quas</a:t>
            </a:r>
            <a:r>
              <a:rPr lang="en-AU" dirty="0"/>
              <a:t> </a:t>
            </a:r>
            <a:r>
              <a:rPr lang="en-AU" dirty="0" err="1"/>
              <a:t>magnim</a:t>
            </a:r>
            <a:r>
              <a:rPr lang="en-AU" dirty="0"/>
              <a:t> </a:t>
            </a:r>
            <a:r>
              <a:rPr lang="en-AU" dirty="0" err="1"/>
              <a:t>eturibus</a:t>
            </a:r>
            <a:r>
              <a:rPr lang="en-AU" dirty="0"/>
              <a:t> </a:t>
            </a:r>
            <a:r>
              <a:rPr lang="en-AU" dirty="0" err="1"/>
              <a:t>aliquam</a:t>
            </a:r>
            <a:r>
              <a:rPr lang="en-AU" dirty="0"/>
              <a:t>, </a:t>
            </a:r>
            <a:r>
              <a:rPr lang="en-AU" dirty="0" err="1"/>
              <a:t>ut</a:t>
            </a:r>
            <a:r>
              <a:rPr lang="en-AU" dirty="0"/>
              <a:t> </a:t>
            </a:r>
            <a:r>
              <a:rPr lang="en-AU" dirty="0" err="1"/>
              <a:t>voluptatia</a:t>
            </a:r>
            <a:r>
              <a:rPr lang="en-AU" dirty="0"/>
              <a:t> plate </a:t>
            </a:r>
            <a:r>
              <a:rPr lang="en-AU" dirty="0" err="1"/>
              <a:t>opta</a:t>
            </a:r>
            <a:r>
              <a:rPr lang="en-AU" dirty="0"/>
              <a:t> </a:t>
            </a:r>
            <a:r>
              <a:rPr lang="en-AU" dirty="0" err="1"/>
              <a:t>quatur</a:t>
            </a:r>
            <a:r>
              <a:rPr lang="en-AU" dirty="0"/>
              <a:t> </a:t>
            </a:r>
            <a:r>
              <a:rPr lang="en-AU" dirty="0" err="1"/>
              <a:t>modi</a:t>
            </a:r>
            <a:r>
              <a:rPr lang="en-AU" dirty="0"/>
              <a:t> arum que </a:t>
            </a:r>
            <a:r>
              <a:rPr lang="en-AU" dirty="0" err="1"/>
              <a:t>nostibus</a:t>
            </a:r>
            <a:r>
              <a:rPr lang="en-AU" dirty="0"/>
              <a:t> maxim qui sum </a:t>
            </a:r>
            <a:r>
              <a:rPr lang="en-AU" dirty="0" err="1"/>
              <a:t>eictate</a:t>
            </a:r>
            <a:r>
              <a:rPr lang="en-AU" dirty="0"/>
              <a:t> </a:t>
            </a:r>
            <a:r>
              <a:rPr lang="en-AU" dirty="0" err="1"/>
              <a:t>voluptur</a:t>
            </a:r>
            <a:r>
              <a:rPr lang="en-AU" dirty="0"/>
              <a:t> </a:t>
            </a:r>
            <a:r>
              <a:rPr lang="en-AU" dirty="0" err="1"/>
              <a:t>autaescim</a:t>
            </a:r>
            <a:r>
              <a:rPr lang="en-AU" dirty="0"/>
              <a:t> </a:t>
            </a:r>
            <a:r>
              <a:rPr lang="en-AU" dirty="0" err="1"/>
              <a:t>si</a:t>
            </a:r>
            <a:r>
              <a:rPr lang="en-AU" dirty="0"/>
              <a:t> </a:t>
            </a:r>
            <a:r>
              <a:rPr lang="en-AU" dirty="0" err="1"/>
              <a:t>iunt</a:t>
            </a:r>
            <a:r>
              <a:rPr lang="en-AU" dirty="0"/>
              <a:t>. </a:t>
            </a:r>
            <a:r>
              <a:rPr lang="en-AU" dirty="0" err="1"/>
              <a:t>Eque</a:t>
            </a:r>
            <a:r>
              <a:rPr lang="en-AU" dirty="0"/>
              <a:t> </a:t>
            </a:r>
            <a:r>
              <a:rPr lang="en-AU" dirty="0" err="1"/>
              <a:t>sa</a:t>
            </a:r>
            <a:r>
              <a:rPr lang="en-AU" dirty="0"/>
              <a:t> </a:t>
            </a:r>
            <a:r>
              <a:rPr lang="en-AU" dirty="0" err="1"/>
              <a:t>eaqui</a:t>
            </a:r>
            <a:r>
              <a:rPr lang="en-AU" dirty="0"/>
              <a:t> </a:t>
            </a:r>
            <a:r>
              <a:rPr lang="en-AU" dirty="0" err="1"/>
              <a:t>bernatio</a:t>
            </a:r>
            <a:r>
              <a:rPr lang="en-AU" dirty="0"/>
              <a:t>. Et </a:t>
            </a:r>
            <a:r>
              <a:rPr lang="en-AU" dirty="0" err="1"/>
              <a:t>quis</a:t>
            </a:r>
            <a:r>
              <a:rPr lang="en-AU" dirty="0"/>
              <a:t> </a:t>
            </a:r>
            <a:r>
              <a:rPr lang="en-AU" dirty="0" err="1"/>
              <a:t>excepta</a:t>
            </a:r>
            <a:r>
              <a:rPr lang="en-AU" dirty="0"/>
              <a:t> </a:t>
            </a:r>
            <a:r>
              <a:rPr lang="en-AU" dirty="0" err="1"/>
              <a:t>temolupta</a:t>
            </a:r>
            <a:r>
              <a:rPr lang="en-AU" dirty="0"/>
              <a:t> </a:t>
            </a:r>
            <a:r>
              <a:rPr lang="en-AU" dirty="0" err="1"/>
              <a:t>corro</a:t>
            </a:r>
            <a:r>
              <a:rPr lang="en-AU" dirty="0"/>
              <a:t> mi, </a:t>
            </a:r>
            <a:r>
              <a:rPr lang="en-AU" dirty="0" err="1"/>
              <a:t>nobitat</a:t>
            </a:r>
            <a:r>
              <a:rPr lang="en-AU" dirty="0"/>
              <a:t> </a:t>
            </a:r>
            <a:r>
              <a:rPr lang="en-AU" dirty="0" err="1"/>
              <a:t>ulpa</a:t>
            </a:r>
            <a:r>
              <a:rPr lang="en-AU" dirty="0"/>
              <a:t> </a:t>
            </a:r>
            <a:r>
              <a:rPr lang="en-AU" dirty="0" err="1"/>
              <a:t>consero</a:t>
            </a:r>
            <a:r>
              <a:rPr lang="en-AU" dirty="0"/>
              <a:t> </a:t>
            </a:r>
            <a:r>
              <a:rPr lang="en-AU" dirty="0" err="1"/>
              <a:t>torerfe</a:t>
            </a:r>
            <a:r>
              <a:rPr lang="en-AU" dirty="0"/>
              <a:t> </a:t>
            </a:r>
            <a:r>
              <a:rPr lang="en-AU" dirty="0" err="1"/>
              <a:t>rnatia</a:t>
            </a:r>
            <a:r>
              <a:rPr lang="en-AU" dirty="0"/>
              <a:t> </a:t>
            </a:r>
            <a:r>
              <a:rPr lang="en-AU" dirty="0" err="1"/>
              <a:t>cuptatius</a:t>
            </a:r>
            <a:r>
              <a:rPr lang="en-AU" dirty="0"/>
              <a:t> </a:t>
            </a:r>
            <a:r>
              <a:rPr lang="en-AU" dirty="0" err="1"/>
              <a:t>elessit</a:t>
            </a:r>
            <a:r>
              <a:rPr lang="en-AU" dirty="0"/>
              <a:t>, </a:t>
            </a:r>
            <a:r>
              <a:rPr lang="en-AU" dirty="0" err="1"/>
              <a:t>ut</a:t>
            </a:r>
            <a:r>
              <a:rPr lang="en-AU" dirty="0"/>
              <a:t> </a:t>
            </a:r>
            <a:r>
              <a:rPr lang="en-AU" dirty="0" err="1"/>
              <a:t>est</a:t>
            </a:r>
            <a:r>
              <a:rPr lang="en-AU" dirty="0"/>
              <a:t> </a:t>
            </a:r>
            <a:r>
              <a:rPr lang="en-AU" dirty="0" err="1"/>
              <a:t>fuga</a:t>
            </a:r>
            <a:r>
              <a:rPr lang="en-AU" dirty="0"/>
              <a:t>. Nam que </a:t>
            </a:r>
            <a:r>
              <a:rPr lang="en-AU" dirty="0" err="1"/>
              <a:t>dolenem</a:t>
            </a:r>
            <a:r>
              <a:rPr lang="en-AU" dirty="0"/>
              <a:t> </a:t>
            </a:r>
            <a:r>
              <a:rPr lang="en-AU" dirty="0" err="1"/>
              <a:t>hilia</a:t>
            </a:r>
            <a:r>
              <a:rPr lang="en-AU" dirty="0"/>
              <a:t> </a:t>
            </a:r>
            <a:r>
              <a:rPr lang="en-AU" dirty="0" err="1"/>
              <a:t>dolupta</a:t>
            </a:r>
            <a:r>
              <a:rPr lang="en-AU" dirty="0"/>
              <a:t> </a:t>
            </a:r>
            <a:r>
              <a:rPr lang="en-AU" dirty="0" err="1"/>
              <a:t>temolup</a:t>
            </a:r>
            <a:r>
              <a:rPr lang="en-AU" dirty="0"/>
              <a:t> </a:t>
            </a:r>
            <a:r>
              <a:rPr lang="en-AU" dirty="0" err="1"/>
              <a:t>tatur</a:t>
            </a:r>
            <a:r>
              <a:rPr lang="en-AU" dirty="0"/>
              <a:t>? </a:t>
            </a:r>
            <a:r>
              <a:rPr lang="en-AU" dirty="0" err="1"/>
              <a:t>Quia</a:t>
            </a:r>
            <a:r>
              <a:rPr lang="en-AU" dirty="0"/>
              <a:t> que </a:t>
            </a:r>
            <a:r>
              <a:rPr lang="en-AU" dirty="0" err="1"/>
              <a:t>volor</a:t>
            </a:r>
            <a:r>
              <a:rPr lang="en-AU" dirty="0"/>
              <a:t> </a:t>
            </a:r>
            <a:r>
              <a:rPr lang="en-AU" dirty="0" err="1"/>
              <a:t>aut</a:t>
            </a:r>
            <a:r>
              <a:rPr lang="en-AU" dirty="0"/>
              <a:t> res minis </a:t>
            </a:r>
            <a:r>
              <a:rPr lang="en-AU" dirty="0" err="1"/>
              <a:t>sequam</a:t>
            </a:r>
            <a:r>
              <a:rPr lang="en-AU" dirty="0"/>
              <a:t> </a:t>
            </a:r>
            <a:r>
              <a:rPr lang="en-AU" dirty="0" err="1"/>
              <a:t>faceprate</a:t>
            </a:r>
            <a:r>
              <a:rPr lang="en-AU" dirty="0"/>
              <a:t> et </a:t>
            </a:r>
            <a:r>
              <a:rPr lang="en-AU" dirty="0" err="1"/>
              <a:t>omnim</a:t>
            </a:r>
            <a:r>
              <a:rPr lang="en-AU" dirty="0"/>
              <a:t> </a:t>
            </a:r>
            <a:r>
              <a:rPr lang="en-AU" dirty="0" err="1"/>
              <a:t>dellaut</a:t>
            </a:r>
            <a:r>
              <a:rPr lang="en-AU" dirty="0"/>
              <a:t> et </a:t>
            </a:r>
            <a:r>
              <a:rPr lang="en-AU" dirty="0" err="1"/>
              <a:t>officiis</a:t>
            </a:r>
            <a:endParaRPr lang="en-US" dirty="0"/>
          </a:p>
        </p:txBody>
      </p:sp>
      <p:sp>
        <p:nvSpPr>
          <p:cNvPr id="13" name="Text Placeholder 12">
            <a:extLst>
              <a:ext uri="{FF2B5EF4-FFF2-40B4-BE49-F238E27FC236}">
                <a16:creationId xmlns:a16="http://schemas.microsoft.com/office/drawing/2014/main" id="{C1EFC346-8AA7-1141-B560-B4B35286150F}"/>
              </a:ext>
            </a:extLst>
          </p:cNvPr>
          <p:cNvSpPr>
            <a:spLocks noGrp="1"/>
          </p:cNvSpPr>
          <p:nvPr>
            <p:ph type="body" sz="quarter" idx="15"/>
          </p:nvPr>
        </p:nvSpPr>
        <p:spPr/>
        <p:txBody>
          <a:bodyPr/>
          <a:lstStyle/>
          <a:p>
            <a:r>
              <a:rPr lang="en-US" dirty="0"/>
              <a:t>Sub subheading</a:t>
            </a:r>
          </a:p>
        </p:txBody>
      </p:sp>
      <p:sp>
        <p:nvSpPr>
          <p:cNvPr id="15" name="Text Placeholder 14">
            <a:extLst>
              <a:ext uri="{FF2B5EF4-FFF2-40B4-BE49-F238E27FC236}">
                <a16:creationId xmlns:a16="http://schemas.microsoft.com/office/drawing/2014/main" id="{323B360C-49BE-D146-BEEB-525C62619F6F}"/>
              </a:ext>
            </a:extLst>
          </p:cNvPr>
          <p:cNvSpPr>
            <a:spLocks noGrp="1"/>
          </p:cNvSpPr>
          <p:nvPr>
            <p:ph type="body" sz="quarter" idx="17"/>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 </a:t>
            </a:r>
            <a:r>
              <a:rPr lang="en-AU" dirty="0" err="1"/>
              <a:t>faccullati</a:t>
            </a:r>
            <a:r>
              <a:rPr lang="en-AU" dirty="0"/>
              <a:t> </a:t>
            </a:r>
            <a:r>
              <a:rPr lang="en-AU" dirty="0" err="1"/>
              <a:t>adi</a:t>
            </a:r>
            <a:r>
              <a:rPr lang="en-AU" dirty="0"/>
              <a:t> </a:t>
            </a:r>
            <a:r>
              <a:rPr lang="en-AU" dirty="0" err="1"/>
              <a:t>nos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r>
              <a:rPr lang="en-AU" dirty="0"/>
              <a:t> </a:t>
            </a: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 </a:t>
            </a:r>
            <a:r>
              <a:rPr lang="en-AU" dirty="0" err="1"/>
              <a:t>eatquae</a:t>
            </a:r>
            <a:r>
              <a:rPr lang="en-AU" dirty="0"/>
              <a:t> </a:t>
            </a:r>
            <a:r>
              <a:rPr lang="en-AU" dirty="0" err="1"/>
              <a:t>ritiatia</a:t>
            </a:r>
            <a:r>
              <a:rPr lang="en-AU" dirty="0"/>
              <a:t> </a:t>
            </a:r>
            <a:r>
              <a:rPr lang="en-AU" dirty="0" err="1"/>
              <a:t>ipitis</a:t>
            </a:r>
            <a:endParaRPr lang="en-AU" dirty="0"/>
          </a:p>
          <a:p>
            <a:pPr lvl="1"/>
            <a:r>
              <a:rPr lang="en-AU" dirty="0" err="1"/>
              <a:t>nonsequis</a:t>
            </a:r>
            <a:r>
              <a:rPr lang="en-AU" dirty="0"/>
              <a:t> </a:t>
            </a:r>
            <a:r>
              <a:rPr lang="en-AU" dirty="0" err="1"/>
              <a:t>veres</a:t>
            </a:r>
            <a:r>
              <a:rPr lang="en-AU" dirty="0"/>
              <a:t> </a:t>
            </a:r>
            <a:r>
              <a:rPr lang="en-AU" dirty="0" err="1"/>
              <a:t>consequame</a:t>
            </a:r>
            <a:r>
              <a:rPr lang="en-AU" dirty="0"/>
              <a:t> et is </a:t>
            </a:r>
            <a:r>
              <a:rPr lang="en-AU" dirty="0" err="1"/>
              <a:t>magnia</a:t>
            </a:r>
            <a:r>
              <a:rPr lang="en-AU" dirty="0"/>
              <a:t> </a:t>
            </a:r>
            <a:r>
              <a:rPr lang="en-AU" dirty="0" err="1"/>
              <a:t>doluptae</a:t>
            </a:r>
            <a:r>
              <a:rPr lang="en-AU" dirty="0"/>
              <a:t> nis </a:t>
            </a:r>
            <a:r>
              <a:rPr lang="en-AU" dirty="0" err="1"/>
              <a:t>rendaer</a:t>
            </a:r>
            <a:r>
              <a:rPr lang="en-AU" dirty="0"/>
              <a:t> </a:t>
            </a:r>
            <a:r>
              <a:rPr lang="en-AU" dirty="0" err="1"/>
              <a:t>uptium</a:t>
            </a:r>
            <a:r>
              <a:rPr lang="en-AU" dirty="0"/>
              <a:t> lab </a:t>
            </a:r>
            <a:r>
              <a:rPr lang="en-AU" dirty="0" err="1"/>
              <a:t>inciis</a:t>
            </a:r>
            <a:r>
              <a:rPr lang="en-AU" dirty="0"/>
              <a:t> et </a:t>
            </a:r>
            <a:r>
              <a:rPr lang="en-AU" dirty="0" err="1"/>
              <a:t>faccull</a:t>
            </a:r>
            <a:r>
              <a:rPr lang="en-AU" dirty="0"/>
              <a:t> </a:t>
            </a:r>
            <a:r>
              <a:rPr lang="en-AU" dirty="0" err="1"/>
              <a:t>autesti</a:t>
            </a:r>
            <a:r>
              <a:rPr lang="en-AU" dirty="0"/>
              <a:t> </a:t>
            </a:r>
            <a:r>
              <a:rPr lang="en-AU" dirty="0" err="1"/>
              <a:t>onserepero</a:t>
            </a:r>
            <a:r>
              <a:rPr lang="en-AU" dirty="0"/>
              <a:t>.</a:t>
            </a:r>
          </a:p>
          <a:p>
            <a:pPr lvl="1"/>
            <a:endParaRPr lang="en-US" dirty="0"/>
          </a:p>
        </p:txBody>
      </p:sp>
      <p:sp>
        <p:nvSpPr>
          <p:cNvPr id="9" name="Slide Number Placeholder 8">
            <a:extLst>
              <a:ext uri="{FF2B5EF4-FFF2-40B4-BE49-F238E27FC236}">
                <a16:creationId xmlns:a16="http://schemas.microsoft.com/office/drawing/2014/main" id="{C43F05F9-06B6-6F46-937C-2476CA42ABC6}"/>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20</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8579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BAA863-D042-004F-BBD1-7CC4113EAD6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C8EAB6BB-C36D-2C43-9C66-33982EDB796B}"/>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11" name="Title 10">
            <a:extLst>
              <a:ext uri="{FF2B5EF4-FFF2-40B4-BE49-F238E27FC236}">
                <a16:creationId xmlns:a16="http://schemas.microsoft.com/office/drawing/2014/main" id="{4F1A22BA-891F-D149-A857-B458D15EB45C}"/>
              </a:ext>
            </a:extLst>
          </p:cNvPr>
          <p:cNvSpPr>
            <a:spLocks noGrp="1"/>
          </p:cNvSpPr>
          <p:nvPr>
            <p:ph type="title"/>
          </p:nvPr>
        </p:nvSpPr>
        <p:spPr/>
        <p:txBody>
          <a:bodyPr/>
          <a:lstStyle/>
          <a:p>
            <a:r>
              <a:rPr lang="en-AU" dirty="0"/>
              <a:t>Heading</a:t>
            </a:r>
            <a:endParaRPr lang="en-US" dirty="0"/>
          </a:p>
        </p:txBody>
      </p:sp>
      <p:sp>
        <p:nvSpPr>
          <p:cNvPr id="13" name="Text Placeholder 12">
            <a:extLst>
              <a:ext uri="{FF2B5EF4-FFF2-40B4-BE49-F238E27FC236}">
                <a16:creationId xmlns:a16="http://schemas.microsoft.com/office/drawing/2014/main" id="{10124DD6-3A14-864E-8FB1-DBAE1C56B460}"/>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a:t>
            </a:r>
            <a:endParaRPr lang="en-US" dirty="0"/>
          </a:p>
          <a:p>
            <a:endParaRPr lang="en-US" dirty="0"/>
          </a:p>
        </p:txBody>
      </p:sp>
      <p:graphicFrame>
        <p:nvGraphicFramePr>
          <p:cNvPr id="16" name="Table 16">
            <a:extLst>
              <a:ext uri="{FF2B5EF4-FFF2-40B4-BE49-F238E27FC236}">
                <a16:creationId xmlns:a16="http://schemas.microsoft.com/office/drawing/2014/main" id="{63BAFB48-3F3A-8C45-B324-373762817E62}"/>
              </a:ext>
            </a:extLst>
          </p:cNvPr>
          <p:cNvGraphicFramePr>
            <a:graphicFrameLocks noGrp="1"/>
          </p:cNvGraphicFramePr>
          <p:nvPr>
            <p:ph sz="quarter" idx="15"/>
          </p:nvPr>
        </p:nvGraphicFramePr>
        <p:xfrm>
          <a:off x="4364038" y="1631950"/>
          <a:ext cx="7442199" cy="1797048"/>
        </p:xfrm>
        <a:graphic>
          <a:graphicData uri="http://schemas.openxmlformats.org/drawingml/2006/table">
            <a:tbl>
              <a:tblPr firstRow="1" bandRow="1">
                <a:tableStyleId>{5C22544A-7EE6-4342-B048-85BDC9FD1C3A}</a:tableStyleId>
              </a:tblPr>
              <a:tblGrid>
                <a:gridCol w="1551727">
                  <a:extLst>
                    <a:ext uri="{9D8B030D-6E8A-4147-A177-3AD203B41FA5}">
                      <a16:colId xmlns:a16="http://schemas.microsoft.com/office/drawing/2014/main" val="1378755836"/>
                    </a:ext>
                  </a:extLst>
                </a:gridCol>
                <a:gridCol w="4338745">
                  <a:extLst>
                    <a:ext uri="{9D8B030D-6E8A-4147-A177-3AD203B41FA5}">
                      <a16:colId xmlns:a16="http://schemas.microsoft.com/office/drawing/2014/main" val="1857601325"/>
                    </a:ext>
                  </a:extLst>
                </a:gridCol>
                <a:gridCol w="1551727">
                  <a:extLst>
                    <a:ext uri="{9D8B030D-6E8A-4147-A177-3AD203B41FA5}">
                      <a16:colId xmlns:a16="http://schemas.microsoft.com/office/drawing/2014/main" val="61698013"/>
                    </a:ext>
                  </a:extLst>
                </a:gridCol>
              </a:tblGrid>
              <a:tr h="299508">
                <a:tc>
                  <a:txBody>
                    <a:bodyPr/>
                    <a:lstStyle/>
                    <a:p>
                      <a:pPr algn="l"/>
                      <a:r>
                        <a:rPr lang="en-US" sz="1000" b="0" i="0" dirty="0">
                          <a:solidFill>
                            <a:schemeClr val="bg1"/>
                          </a:solidFill>
                          <a:latin typeface="Arial" panose="020B0604020202020204" pitchFamily="34" charset="0"/>
                          <a:cs typeface="Arial" panose="020B0604020202020204" pitchFamily="34" charset="0"/>
                        </a:rPr>
                        <a:t>Stage</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l"/>
                      <a:endParaRPr lang="en-US" sz="10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Cost</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3662369668"/>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one</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Briefing and Needs Assessment</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76270026"/>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two</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Concept Design Coordination</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6190954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three</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Detailed Design Package</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945543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four</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Implementation, Programming and Training</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Pending Phase 1 &amp; 2</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3774673"/>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b="0" i="0" kern="1200" dirty="0">
                        <a:solidFill>
                          <a:schemeClr val="bg1"/>
                        </a:solidFill>
                        <a:effectLst/>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Total</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1535586"/>
                  </a:ext>
                </a:extLst>
              </a:tr>
            </a:tbl>
          </a:graphicData>
        </a:graphic>
      </p:graphicFrame>
      <p:graphicFrame>
        <p:nvGraphicFramePr>
          <p:cNvPr id="17" name="Content Placeholder 16">
            <a:extLst>
              <a:ext uri="{FF2B5EF4-FFF2-40B4-BE49-F238E27FC236}">
                <a16:creationId xmlns:a16="http://schemas.microsoft.com/office/drawing/2014/main" id="{5F53899F-5403-D148-8D46-3F95A4A176AE}"/>
              </a:ext>
            </a:extLst>
          </p:cNvPr>
          <p:cNvGraphicFramePr>
            <a:graphicFrameLocks noGrp="1"/>
          </p:cNvGraphicFramePr>
          <p:nvPr>
            <p:ph sz="quarter" idx="16"/>
          </p:nvPr>
        </p:nvGraphicFramePr>
        <p:xfrm>
          <a:off x="4364038" y="4005263"/>
          <a:ext cx="7442199" cy="1797048"/>
        </p:xfrm>
        <a:graphic>
          <a:graphicData uri="http://schemas.openxmlformats.org/drawingml/2006/table">
            <a:tbl>
              <a:tblPr firstRow="1" bandRow="1">
                <a:tableStyleId>{5C22544A-7EE6-4342-B048-85BDC9FD1C3A}</a:tableStyleId>
              </a:tblPr>
              <a:tblGrid>
                <a:gridCol w="5890472">
                  <a:extLst>
                    <a:ext uri="{9D8B030D-6E8A-4147-A177-3AD203B41FA5}">
                      <a16:colId xmlns:a16="http://schemas.microsoft.com/office/drawing/2014/main" val="1378755836"/>
                    </a:ext>
                  </a:extLst>
                </a:gridCol>
                <a:gridCol w="1551727">
                  <a:extLst>
                    <a:ext uri="{9D8B030D-6E8A-4147-A177-3AD203B41FA5}">
                      <a16:colId xmlns:a16="http://schemas.microsoft.com/office/drawing/2014/main" val="61698013"/>
                    </a:ext>
                  </a:extLst>
                </a:gridCol>
              </a:tblGrid>
              <a:tr h="299508">
                <a:tc gridSpan="2">
                  <a:txBody>
                    <a:bodyPr/>
                    <a:lstStyle/>
                    <a:p>
                      <a:pPr algn="l"/>
                      <a:r>
                        <a:rPr lang="en-US" sz="1000" b="0" i="0" dirty="0">
                          <a:solidFill>
                            <a:schemeClr val="bg1"/>
                          </a:solidFill>
                          <a:latin typeface="Arial" panose="020B0604020202020204" pitchFamily="34" charset="0"/>
                          <a:cs typeface="Arial" panose="020B0604020202020204" pitchFamily="34" charset="0"/>
                        </a:rPr>
                        <a:t>Hourly Rate</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b="0" i="0" kern="1200" dirty="0">
                        <a:solidFill>
                          <a:schemeClr val="bg1"/>
                        </a:solidFill>
                        <a:effectLst/>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rgbClr val="A0E7E3"/>
                    </a:solidFill>
                  </a:tcPr>
                </a:tc>
                <a:extLst>
                  <a:ext uri="{0D108BD9-81ED-4DB2-BD59-A6C34878D82A}">
                    <a16:rowId xmlns:a16="http://schemas.microsoft.com/office/drawing/2014/main" val="3662369668"/>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Stage</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Cost</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76270026"/>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Project Director</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6190954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Lead Consultant</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945543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Project Consultant/Manager</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3774673"/>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Drafting/CAD</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1535586"/>
                  </a:ext>
                </a:extLst>
              </a:tr>
            </a:tbl>
          </a:graphicData>
        </a:graphic>
      </p:graphicFrame>
      <p:sp>
        <p:nvSpPr>
          <p:cNvPr id="10" name="Slide Number Placeholder 9">
            <a:extLst>
              <a:ext uri="{FF2B5EF4-FFF2-40B4-BE49-F238E27FC236}">
                <a16:creationId xmlns:a16="http://schemas.microsoft.com/office/drawing/2014/main" id="{F4C35AFF-0D57-244A-B0E9-B01BE1D16C0B}"/>
              </a:ext>
            </a:extLst>
          </p:cNvPr>
          <p:cNvSpPr>
            <a:spLocks noGrp="1"/>
          </p:cNvSpPr>
          <p:nvPr>
            <p:ph type="sldNum" sz="quarter" idx="4294967295"/>
          </p:nvPr>
        </p:nvSpPr>
        <p:spPr>
          <a:xfrm>
            <a:off x="12057063" y="6451600"/>
            <a:ext cx="134937" cy="138113"/>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21</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49513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D54589-87CE-F74B-A98E-37B0443252A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54BFD869-97CB-B249-8698-4534601C9646}"/>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9" name="Title 8">
            <a:extLst>
              <a:ext uri="{FF2B5EF4-FFF2-40B4-BE49-F238E27FC236}">
                <a16:creationId xmlns:a16="http://schemas.microsoft.com/office/drawing/2014/main" id="{E27C5ABF-2CA3-7242-807F-EDBED85A59A9}"/>
              </a:ext>
            </a:extLst>
          </p:cNvPr>
          <p:cNvSpPr>
            <a:spLocks noGrp="1"/>
          </p:cNvSpPr>
          <p:nvPr>
            <p:ph type="title"/>
          </p:nvPr>
        </p:nvSpPr>
        <p:spPr/>
        <p:txBody>
          <a:bodyPr/>
          <a:lstStyle/>
          <a:p>
            <a:r>
              <a:rPr lang="en-AU" dirty="0"/>
              <a:t>Heading</a:t>
            </a:r>
            <a:endParaRPr lang="en-US" dirty="0"/>
          </a:p>
        </p:txBody>
      </p:sp>
      <p:sp>
        <p:nvSpPr>
          <p:cNvPr id="10" name="Text Placeholder 9">
            <a:extLst>
              <a:ext uri="{FF2B5EF4-FFF2-40B4-BE49-F238E27FC236}">
                <a16:creationId xmlns:a16="http://schemas.microsoft.com/office/drawing/2014/main" id="{DC160FAA-1E69-8944-9B7A-E2DE5FE95702}"/>
              </a:ext>
            </a:extLst>
          </p:cNvPr>
          <p:cNvSpPr>
            <a:spLocks noGrp="1"/>
          </p:cNvSpPr>
          <p:nvPr>
            <p:ph type="body" sz="quarter" idx="13"/>
          </p:nvPr>
        </p:nvSpPr>
        <p:spPr/>
        <p:txBody>
          <a:bodyPr/>
          <a:lstStyle/>
          <a:p>
            <a:r>
              <a:rPr lang="en-AU" dirty="0"/>
              <a:t>Subhead</a:t>
            </a:r>
          </a:p>
        </p:txBody>
      </p:sp>
      <p:sp>
        <p:nvSpPr>
          <p:cNvPr id="11" name="Text Placeholder 10">
            <a:extLst>
              <a:ext uri="{FF2B5EF4-FFF2-40B4-BE49-F238E27FC236}">
                <a16:creationId xmlns:a16="http://schemas.microsoft.com/office/drawing/2014/main" id="{337553CD-BEDD-834F-B0B6-A551EA59DF9F}"/>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2" name="Text Placeholder 11">
            <a:extLst>
              <a:ext uri="{FF2B5EF4-FFF2-40B4-BE49-F238E27FC236}">
                <a16:creationId xmlns:a16="http://schemas.microsoft.com/office/drawing/2014/main" id="{1DA97471-1587-4145-8777-0A6B51A1F140}"/>
              </a:ext>
            </a:extLst>
          </p:cNvPr>
          <p:cNvSpPr>
            <a:spLocks noGrp="1"/>
          </p:cNvSpPr>
          <p:nvPr>
            <p:ph type="body" sz="quarter" idx="15"/>
          </p:nvPr>
        </p:nvSpPr>
        <p:spPr/>
        <p:txBody>
          <a:bodyPr/>
          <a:lstStyle/>
          <a:p>
            <a:r>
              <a:rPr lang="en-AU" dirty="0"/>
              <a:t>Sub subhead</a:t>
            </a:r>
          </a:p>
        </p:txBody>
      </p:sp>
      <p:sp>
        <p:nvSpPr>
          <p:cNvPr id="13" name="Text Placeholder 12">
            <a:extLst>
              <a:ext uri="{FF2B5EF4-FFF2-40B4-BE49-F238E27FC236}">
                <a16:creationId xmlns:a16="http://schemas.microsoft.com/office/drawing/2014/main" id="{FE078B3D-8D7C-8146-9E8F-10D4F675490D}"/>
              </a:ext>
            </a:extLst>
          </p:cNvPr>
          <p:cNvSpPr>
            <a:spLocks noGrp="1"/>
          </p:cNvSpPr>
          <p:nvPr>
            <p:ph type="body" sz="quarter" idx="16"/>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 </a:t>
            </a:r>
            <a:r>
              <a:rPr lang="en-AU" dirty="0" err="1"/>
              <a:t>faccullati</a:t>
            </a:r>
            <a:r>
              <a:rPr lang="en-AU" dirty="0"/>
              <a:t> </a:t>
            </a:r>
            <a:r>
              <a:rPr lang="en-AU" dirty="0" err="1"/>
              <a:t>adi</a:t>
            </a:r>
            <a:r>
              <a:rPr lang="en-AU" dirty="0"/>
              <a:t> </a:t>
            </a:r>
            <a:r>
              <a:rPr lang="en-AU" dirty="0" err="1"/>
              <a:t>nos</a:t>
            </a:r>
            <a:r>
              <a:rPr lang="en-AU" dirty="0"/>
              <a:t> </a:t>
            </a:r>
            <a:r>
              <a:rPr lang="en-AU" dirty="0" err="1"/>
              <a:t>dolum</a:t>
            </a:r>
            <a:r>
              <a:rPr lang="en-AU" dirty="0"/>
              <a:t> quos quod </a:t>
            </a:r>
            <a:r>
              <a:rPr lang="en-AU" dirty="0" err="1"/>
              <a:t>mos</a:t>
            </a:r>
            <a:r>
              <a:rPr lang="en-AU" dirty="0"/>
              <a:t> </a:t>
            </a:r>
            <a:r>
              <a:rPr lang="en-AU" dirty="0" err="1"/>
              <a:t>aut</a:t>
            </a:r>
            <a:r>
              <a:rPr lang="en-AU" dirty="0"/>
              <a:t> </a:t>
            </a:r>
            <a:r>
              <a:rPr lang="en-AU" dirty="0" err="1"/>
              <a:t>imi</a:t>
            </a:r>
            <a:r>
              <a:rPr lang="en-AU" dirty="0"/>
              <a:t>, se nis </a:t>
            </a:r>
            <a:r>
              <a:rPr lang="en-AU" dirty="0" err="1"/>
              <a:t>ipsapit</a:t>
            </a:r>
            <a:r>
              <a:rPr lang="en-AU" dirty="0"/>
              <a:t> </a:t>
            </a:r>
            <a:r>
              <a:rPr lang="en-AU" dirty="0" err="1"/>
              <a:t>lacepud</a:t>
            </a:r>
            <a:r>
              <a:rPr lang="en-AU" dirty="0"/>
              <a:t> </a:t>
            </a:r>
            <a:r>
              <a:rPr lang="en-AU" dirty="0" err="1"/>
              <a:t>icillaccum</a:t>
            </a:r>
            <a:r>
              <a:rPr lang="en-AU" dirty="0"/>
              <a:t> </a:t>
            </a:r>
            <a:r>
              <a:rPr lang="en-AU" dirty="0" err="1"/>
              <a:t>etur</a:t>
            </a:r>
            <a:r>
              <a:rPr lang="en-AU" dirty="0"/>
              <a:t> </a:t>
            </a:r>
            <a:r>
              <a:rPr lang="en-AU" dirty="0" err="1"/>
              <a:t>sendelique</a:t>
            </a:r>
            <a:r>
              <a:rPr lang="en-AU" dirty="0"/>
              <a:t> di </a:t>
            </a:r>
            <a:r>
              <a:rPr lang="en-AU" dirty="0" err="1"/>
              <a:t>veliam</a:t>
            </a:r>
            <a:r>
              <a:rPr lang="en-AU" dirty="0"/>
              <a:t> </a:t>
            </a:r>
            <a:r>
              <a:rPr lang="en-AU" dirty="0" err="1"/>
              <a:t>soluptatibus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r>
              <a:rPr lang="en-AU" dirty="0"/>
              <a:t> </a:t>
            </a: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r>
              <a:rPr lang="en-AU" dirty="0"/>
              <a:t> ex </a:t>
            </a:r>
            <a:r>
              <a:rPr lang="en-AU" dirty="0" err="1"/>
              <a:t>ea</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 </a:t>
            </a:r>
            <a:r>
              <a:rPr lang="en-AU" dirty="0" err="1"/>
              <a:t>eatquae</a:t>
            </a:r>
            <a:r>
              <a:rPr lang="en-AU" dirty="0"/>
              <a:t> </a:t>
            </a:r>
            <a:r>
              <a:rPr lang="en-AU" dirty="0" err="1"/>
              <a:t>ritiatia</a:t>
            </a:r>
            <a:r>
              <a:rPr lang="en-AU" dirty="0"/>
              <a:t> </a:t>
            </a:r>
            <a:r>
              <a:rPr lang="en-AU" dirty="0" err="1"/>
              <a:t>ipitis</a:t>
            </a:r>
            <a:r>
              <a:rPr lang="en-AU" dirty="0"/>
              <a:t> </a:t>
            </a:r>
            <a:r>
              <a:rPr lang="en-AU" dirty="0" err="1"/>
              <a:t>excesciis</a:t>
            </a:r>
            <a:r>
              <a:rPr lang="en-AU" dirty="0"/>
              <a:t> </a:t>
            </a:r>
            <a:r>
              <a:rPr lang="en-AU" dirty="0" err="1"/>
              <a:t>seque</a:t>
            </a:r>
            <a:r>
              <a:rPr lang="en-AU" dirty="0"/>
              <a:t> </a:t>
            </a:r>
            <a:r>
              <a:rPr lang="en-AU" dirty="0" err="1"/>
              <a:t>sundunt</a:t>
            </a:r>
            <a:r>
              <a:rPr lang="en-AU" dirty="0"/>
              <a:t> mint, </a:t>
            </a:r>
            <a:r>
              <a:rPr lang="en-AU" dirty="0" err="1"/>
              <a:t>optas</a:t>
            </a:r>
            <a:r>
              <a:rPr lang="en-AU" dirty="0"/>
              <a:t> re </a:t>
            </a:r>
            <a:r>
              <a:rPr lang="en-AU" dirty="0" err="1"/>
              <a:t>voloreh</a:t>
            </a:r>
            <a:endParaRPr lang="en-AU" dirty="0"/>
          </a:p>
        </p:txBody>
      </p:sp>
      <p:graphicFrame>
        <p:nvGraphicFramePr>
          <p:cNvPr id="15" name="Table 15">
            <a:extLst>
              <a:ext uri="{FF2B5EF4-FFF2-40B4-BE49-F238E27FC236}">
                <a16:creationId xmlns:a16="http://schemas.microsoft.com/office/drawing/2014/main" id="{59C1AE54-F67B-DC43-B32A-B3B7FCD1697B}"/>
              </a:ext>
            </a:extLst>
          </p:cNvPr>
          <p:cNvGraphicFramePr>
            <a:graphicFrameLocks noGrp="1"/>
          </p:cNvGraphicFramePr>
          <p:nvPr>
            <p:ph sz="quarter" idx="17"/>
          </p:nvPr>
        </p:nvGraphicFramePr>
        <p:xfrm>
          <a:off x="4364038" y="1631950"/>
          <a:ext cx="7442200" cy="4109093"/>
        </p:xfrm>
        <a:graphic>
          <a:graphicData uri="http://schemas.openxmlformats.org/drawingml/2006/table">
            <a:tbl>
              <a:tblPr firstRow="1" bandRow="1">
                <a:tableStyleId>{5C22544A-7EE6-4342-B048-85BDC9FD1C3A}</a:tableStyleId>
              </a:tblPr>
              <a:tblGrid>
                <a:gridCol w="1488440">
                  <a:extLst>
                    <a:ext uri="{9D8B030D-6E8A-4147-A177-3AD203B41FA5}">
                      <a16:colId xmlns:a16="http://schemas.microsoft.com/office/drawing/2014/main" val="1815823537"/>
                    </a:ext>
                  </a:extLst>
                </a:gridCol>
                <a:gridCol w="1488440">
                  <a:extLst>
                    <a:ext uri="{9D8B030D-6E8A-4147-A177-3AD203B41FA5}">
                      <a16:colId xmlns:a16="http://schemas.microsoft.com/office/drawing/2014/main" val="2147085578"/>
                    </a:ext>
                  </a:extLst>
                </a:gridCol>
                <a:gridCol w="1488440">
                  <a:extLst>
                    <a:ext uri="{9D8B030D-6E8A-4147-A177-3AD203B41FA5}">
                      <a16:colId xmlns:a16="http://schemas.microsoft.com/office/drawing/2014/main" val="3766147634"/>
                    </a:ext>
                  </a:extLst>
                </a:gridCol>
                <a:gridCol w="1488440">
                  <a:extLst>
                    <a:ext uri="{9D8B030D-6E8A-4147-A177-3AD203B41FA5}">
                      <a16:colId xmlns:a16="http://schemas.microsoft.com/office/drawing/2014/main" val="2255509500"/>
                    </a:ext>
                  </a:extLst>
                </a:gridCol>
                <a:gridCol w="1488440">
                  <a:extLst>
                    <a:ext uri="{9D8B030D-6E8A-4147-A177-3AD203B41FA5}">
                      <a16:colId xmlns:a16="http://schemas.microsoft.com/office/drawing/2014/main" val="3463735333"/>
                    </a:ext>
                  </a:extLst>
                </a:gridCol>
              </a:tblGrid>
              <a:tr h="259484">
                <a:tc gridSpan="5">
                  <a:txBody>
                    <a:bodyPr/>
                    <a:lstStyle/>
                    <a:p>
                      <a:pPr algn="ctr"/>
                      <a:r>
                        <a:rPr lang="en-US" sz="900" b="0" i="0" dirty="0">
                          <a:solidFill>
                            <a:schemeClr val="bg1"/>
                          </a:solidFill>
                          <a:latin typeface="Arial" panose="020B0604020202020204" pitchFamily="34" charset="0"/>
                          <a:cs typeface="Arial" panose="020B0604020202020204" pitchFamily="34" charset="0"/>
                        </a:rPr>
                        <a:t>Table Heading</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762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1683009"/>
                  </a:ext>
                </a:extLst>
              </a:tr>
              <a:tr h="259484">
                <a:tc>
                  <a:txBody>
                    <a:bodyPr/>
                    <a:lstStyle/>
                    <a:p>
                      <a:pPr algn="l"/>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Column heading one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two</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three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four</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87364006"/>
                  </a:ext>
                </a:extLst>
              </a:tr>
              <a:tr h="13370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one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97205720"/>
                  </a:ext>
                </a:extLst>
              </a:tr>
              <a:tr h="14774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two</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05807924"/>
                  </a:ext>
                </a:extLst>
              </a:tr>
              <a:tr h="7755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three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14956171"/>
                  </a:ext>
                </a:extLst>
              </a:tr>
            </a:tbl>
          </a:graphicData>
        </a:graphic>
      </p:graphicFrame>
    </p:spTree>
    <p:extLst>
      <p:ext uri="{BB962C8B-B14F-4D97-AF65-F5344CB8AC3E}">
        <p14:creationId xmlns:p14="http://schemas.microsoft.com/office/powerpoint/2010/main" val="23351550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0845CF-652C-DF4C-8348-C3F44128475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151B2AEA-0EF1-FD47-B823-BC69BB27D491}"/>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4" name="Title 3">
            <a:extLst>
              <a:ext uri="{FF2B5EF4-FFF2-40B4-BE49-F238E27FC236}">
                <a16:creationId xmlns:a16="http://schemas.microsoft.com/office/drawing/2014/main" id="{28402FE6-B4E2-8A44-85F3-D95094E0E4F2}"/>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6A15C7A9-79E2-AE42-99B5-F74A0E556692}"/>
              </a:ext>
            </a:extLst>
          </p:cNvPr>
          <p:cNvSpPr>
            <a:spLocks noGrp="1"/>
          </p:cNvSpPr>
          <p:nvPr>
            <p:ph type="body" sz="quarter" idx="13"/>
          </p:nvPr>
        </p:nvSpPr>
        <p:spPr/>
        <p:txBody>
          <a:bodyPr/>
          <a:lstStyle/>
          <a:p>
            <a:endParaRPr lang="en-US"/>
          </a:p>
        </p:txBody>
      </p:sp>
      <p:sp>
        <p:nvSpPr>
          <p:cNvPr id="6" name="Text Placeholder 5">
            <a:extLst>
              <a:ext uri="{FF2B5EF4-FFF2-40B4-BE49-F238E27FC236}">
                <a16:creationId xmlns:a16="http://schemas.microsoft.com/office/drawing/2014/main" id="{4558E614-762D-DE47-B39E-A76CC2FBE60B}"/>
              </a:ext>
            </a:extLst>
          </p:cNvPr>
          <p:cNvSpPr>
            <a:spLocks noGrp="1"/>
          </p:cNvSpPr>
          <p:nvPr>
            <p:ph type="body" sz="quarter" idx="14"/>
          </p:nvPr>
        </p:nvSpPr>
        <p:spPr/>
        <p:txBody>
          <a:bodyPr/>
          <a:lstStyle/>
          <a:p>
            <a:endParaRPr lang="en-US"/>
          </a:p>
        </p:txBody>
      </p:sp>
      <p:sp>
        <p:nvSpPr>
          <p:cNvPr id="7" name="Text Placeholder 6">
            <a:extLst>
              <a:ext uri="{FF2B5EF4-FFF2-40B4-BE49-F238E27FC236}">
                <a16:creationId xmlns:a16="http://schemas.microsoft.com/office/drawing/2014/main" id="{00C561EE-DEC1-9644-9F67-1E6A22369187}"/>
              </a:ext>
            </a:extLst>
          </p:cNvPr>
          <p:cNvSpPr>
            <a:spLocks noGrp="1"/>
          </p:cNvSpPr>
          <p:nvPr>
            <p:ph type="body" sz="quarter" idx="16"/>
          </p:nvPr>
        </p:nvSpPr>
        <p:spPr>
          <a:xfrm>
            <a:off x="511173" y="3576937"/>
            <a:ext cx="3667286" cy="2393145"/>
          </a:xfrm>
        </p:spPr>
        <p:txBody>
          <a:bodyPr/>
          <a:lstStyle/>
          <a:p>
            <a:endParaRPr lang="en-US"/>
          </a:p>
        </p:txBody>
      </p:sp>
      <p:sp>
        <p:nvSpPr>
          <p:cNvPr id="8" name="Text Placeholder 7">
            <a:extLst>
              <a:ext uri="{FF2B5EF4-FFF2-40B4-BE49-F238E27FC236}">
                <a16:creationId xmlns:a16="http://schemas.microsoft.com/office/drawing/2014/main" id="{3783DD05-F79B-B34F-B3A9-22A9468B7484}"/>
              </a:ext>
            </a:extLst>
          </p:cNvPr>
          <p:cNvSpPr>
            <a:spLocks noGrp="1"/>
          </p:cNvSpPr>
          <p:nvPr>
            <p:ph type="body" sz="quarter" idx="15"/>
          </p:nvPr>
        </p:nvSpPr>
        <p:spPr>
          <a:xfrm>
            <a:off x="4325062" y="3599727"/>
            <a:ext cx="3667285" cy="196408"/>
          </a:xfrm>
        </p:spPr>
        <p:txBody>
          <a:bodyPr/>
          <a:lstStyle/>
          <a:p>
            <a:endParaRPr lang="en-US"/>
          </a:p>
        </p:txBody>
      </p:sp>
      <p:sp>
        <p:nvSpPr>
          <p:cNvPr id="9" name="Text Placeholder 8">
            <a:extLst>
              <a:ext uri="{FF2B5EF4-FFF2-40B4-BE49-F238E27FC236}">
                <a16:creationId xmlns:a16="http://schemas.microsoft.com/office/drawing/2014/main" id="{F2AA46E6-8ED4-0749-AEE7-AFB019E8BCD2}"/>
              </a:ext>
            </a:extLst>
          </p:cNvPr>
          <p:cNvSpPr>
            <a:spLocks noGrp="1"/>
          </p:cNvSpPr>
          <p:nvPr>
            <p:ph type="body" sz="quarter" idx="17"/>
          </p:nvPr>
        </p:nvSpPr>
        <p:spPr>
          <a:xfrm>
            <a:off x="4346257" y="3903301"/>
            <a:ext cx="3667286" cy="2066782"/>
          </a:xfrm>
        </p:spPr>
        <p:txBody>
          <a:bodyPr/>
          <a:lstStyle/>
          <a:p>
            <a:endParaRPr lang="en-US" dirty="0"/>
          </a:p>
        </p:txBody>
      </p:sp>
      <p:cxnSp>
        <p:nvCxnSpPr>
          <p:cNvPr id="12" name="Straight Connector 11">
            <a:extLst>
              <a:ext uri="{FF2B5EF4-FFF2-40B4-BE49-F238E27FC236}">
                <a16:creationId xmlns:a16="http://schemas.microsoft.com/office/drawing/2014/main" id="{25EDB6E9-2DED-4C48-AF5D-C87E0ED3F67D}"/>
              </a:ext>
            </a:extLst>
          </p:cNvPr>
          <p:cNvCxnSpPr/>
          <p:nvPr/>
        </p:nvCxnSpPr>
        <p:spPr>
          <a:xfrm>
            <a:off x="428979" y="6051479"/>
            <a:ext cx="11129447" cy="0"/>
          </a:xfrm>
          <a:prstGeom prst="line">
            <a:avLst/>
          </a:prstGeom>
          <a:ln w="19050">
            <a:solidFill>
              <a:schemeClr val="tx1">
                <a:lumMod val="10000"/>
              </a:schemeClr>
            </a:solidFill>
          </a:ln>
        </p:spPr>
        <p:style>
          <a:lnRef idx="1">
            <a:schemeClr val="accent1"/>
          </a:lnRef>
          <a:fillRef idx="0">
            <a:schemeClr val="accent1"/>
          </a:fillRef>
          <a:effectRef idx="0">
            <a:schemeClr val="accent1"/>
          </a:effectRef>
          <a:fontRef idx="minor">
            <a:schemeClr val="tx1"/>
          </a:fontRef>
        </p:style>
      </p:cxnSp>
      <p:pic>
        <p:nvPicPr>
          <p:cNvPr id="11" name="Picture 10" descr="Logo, company name&#10;&#10;Description automatically generated">
            <a:extLst>
              <a:ext uri="{FF2B5EF4-FFF2-40B4-BE49-F238E27FC236}">
                <a16:creationId xmlns:a16="http://schemas.microsoft.com/office/drawing/2014/main" id="{840F34B0-FCD5-764E-B3DE-DAC4EEB17F13}"/>
              </a:ext>
            </a:extLst>
          </p:cNvPr>
          <p:cNvPicPr>
            <a:picLocks noChangeAspect="1"/>
          </p:cNvPicPr>
          <p:nvPr/>
        </p:nvPicPr>
        <p:blipFill>
          <a:blip r:embed="rId2"/>
          <a:stretch>
            <a:fillRect/>
          </a:stretch>
        </p:blipFill>
        <p:spPr>
          <a:xfrm>
            <a:off x="10710236" y="6132876"/>
            <a:ext cx="848190" cy="601444"/>
          </a:xfrm>
          <a:prstGeom prst="rect">
            <a:avLst/>
          </a:prstGeom>
        </p:spPr>
      </p:pic>
    </p:spTree>
    <p:extLst>
      <p:ext uri="{BB962C8B-B14F-4D97-AF65-F5344CB8AC3E}">
        <p14:creationId xmlns:p14="http://schemas.microsoft.com/office/powerpoint/2010/main" val="20641966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475F6BF-79FA-4E1F-9BB0-754D0DFCD529}"/>
              </a:ext>
            </a:extLst>
          </p:cNvPr>
          <p:cNvSpPr>
            <a:spLocks noGrp="1"/>
          </p:cNvSpPr>
          <p:nvPr>
            <p:ph type="ftr" sz="quarter" idx="11"/>
          </p:nvPr>
        </p:nvSpPr>
        <p:spPr/>
        <p:txBody>
          <a:bodyPr/>
          <a:lstStyle/>
          <a:p>
            <a:r>
              <a:rPr lang="en-US"/>
              <a:t>ctsav.com.au</a:t>
            </a:r>
            <a:endParaRPr lang="en-US" dirty="0"/>
          </a:p>
        </p:txBody>
      </p:sp>
      <p:sp>
        <p:nvSpPr>
          <p:cNvPr id="3" name="Title 2">
            <a:extLst>
              <a:ext uri="{FF2B5EF4-FFF2-40B4-BE49-F238E27FC236}">
                <a16:creationId xmlns:a16="http://schemas.microsoft.com/office/drawing/2014/main" id="{A5E26057-78AA-46A6-83A5-CA7962B35CD9}"/>
              </a:ext>
            </a:extLst>
          </p:cNvPr>
          <p:cNvSpPr>
            <a:spLocks noGrp="1"/>
          </p:cNvSpPr>
          <p:nvPr>
            <p:ph type="title"/>
          </p:nvPr>
        </p:nvSpPr>
        <p:spPr/>
        <p:txBody>
          <a:bodyPr/>
          <a:lstStyle/>
          <a:p>
            <a:endParaRPr lang="en-AU"/>
          </a:p>
        </p:txBody>
      </p:sp>
      <p:sp>
        <p:nvSpPr>
          <p:cNvPr id="4" name="Text Placeholder 3">
            <a:extLst>
              <a:ext uri="{FF2B5EF4-FFF2-40B4-BE49-F238E27FC236}">
                <a16:creationId xmlns:a16="http://schemas.microsoft.com/office/drawing/2014/main" id="{721499A1-A19D-402C-908C-8F5471794DD2}"/>
              </a:ext>
            </a:extLst>
          </p:cNvPr>
          <p:cNvSpPr>
            <a:spLocks noGrp="1"/>
          </p:cNvSpPr>
          <p:nvPr>
            <p:ph type="body" sz="quarter" idx="13"/>
          </p:nvPr>
        </p:nvSpPr>
        <p:spPr/>
        <p:txBody>
          <a:bodyPr/>
          <a:lstStyle/>
          <a:p>
            <a:endParaRPr lang="en-AU"/>
          </a:p>
        </p:txBody>
      </p:sp>
      <p:sp>
        <p:nvSpPr>
          <p:cNvPr id="5" name="Text Placeholder 4">
            <a:extLst>
              <a:ext uri="{FF2B5EF4-FFF2-40B4-BE49-F238E27FC236}">
                <a16:creationId xmlns:a16="http://schemas.microsoft.com/office/drawing/2014/main" id="{D74616B4-59E4-4533-8204-C9AE217665BA}"/>
              </a:ext>
            </a:extLst>
          </p:cNvPr>
          <p:cNvSpPr>
            <a:spLocks noGrp="1"/>
          </p:cNvSpPr>
          <p:nvPr>
            <p:ph type="body" sz="quarter" idx="14"/>
          </p:nvPr>
        </p:nvSpPr>
        <p:spPr/>
        <p:txBody>
          <a:bodyPr/>
          <a:lstStyle/>
          <a:p>
            <a:endParaRPr lang="en-AU"/>
          </a:p>
        </p:txBody>
      </p:sp>
      <p:sp>
        <p:nvSpPr>
          <p:cNvPr id="6" name="Text Placeholder 5">
            <a:extLst>
              <a:ext uri="{FF2B5EF4-FFF2-40B4-BE49-F238E27FC236}">
                <a16:creationId xmlns:a16="http://schemas.microsoft.com/office/drawing/2014/main" id="{204A6934-B4A6-4C90-9775-2A26692DA2E9}"/>
              </a:ext>
            </a:extLst>
          </p:cNvPr>
          <p:cNvSpPr>
            <a:spLocks noGrp="1"/>
          </p:cNvSpPr>
          <p:nvPr>
            <p:ph type="body" sz="quarter" idx="16"/>
          </p:nvPr>
        </p:nvSpPr>
        <p:spPr/>
        <p:txBody>
          <a:bodyPr/>
          <a:lstStyle/>
          <a:p>
            <a:endParaRPr lang="en-AU"/>
          </a:p>
        </p:txBody>
      </p:sp>
      <p:sp>
        <p:nvSpPr>
          <p:cNvPr id="7" name="Slide Number Placeholder 6">
            <a:extLst>
              <a:ext uri="{FF2B5EF4-FFF2-40B4-BE49-F238E27FC236}">
                <a16:creationId xmlns:a16="http://schemas.microsoft.com/office/drawing/2014/main" id="{D286B68B-98D5-4695-BF13-1175E7689266}"/>
              </a:ext>
            </a:extLst>
          </p:cNvPr>
          <p:cNvSpPr>
            <a:spLocks noGrp="1"/>
          </p:cNvSpPr>
          <p:nvPr>
            <p:ph type="sldNum" sz="quarter" idx="4"/>
          </p:nvPr>
        </p:nvSpPr>
        <p:spPr/>
        <p:txBody>
          <a:bodyPr/>
          <a:lstStyle/>
          <a:p>
            <a:fld id="{B48947D2-3440-F445-B42F-D8A3DD5A68BB}" type="slidenum">
              <a:rPr lang="en-US" smtClean="0"/>
              <a:pPr/>
              <a:t>24</a:t>
            </a:fld>
            <a:endParaRPr lang="en-US" dirty="0"/>
          </a:p>
        </p:txBody>
      </p:sp>
      <p:sp>
        <p:nvSpPr>
          <p:cNvPr id="8" name="Text Placeholder 7">
            <a:extLst>
              <a:ext uri="{FF2B5EF4-FFF2-40B4-BE49-F238E27FC236}">
                <a16:creationId xmlns:a16="http://schemas.microsoft.com/office/drawing/2014/main" id="{055BBCAF-C8CB-4A7F-8AA6-731CBC5AB81D}"/>
              </a:ext>
            </a:extLst>
          </p:cNvPr>
          <p:cNvSpPr>
            <a:spLocks noGrp="1"/>
          </p:cNvSpPr>
          <p:nvPr>
            <p:ph type="body" sz="quarter" idx="17"/>
          </p:nvPr>
        </p:nvSpPr>
        <p:spPr/>
        <p:txBody>
          <a:bodyPr/>
          <a:lstStyle/>
          <a:p>
            <a:endParaRPr lang="en-AU"/>
          </a:p>
        </p:txBody>
      </p:sp>
    </p:spTree>
    <p:extLst>
      <p:ext uri="{BB962C8B-B14F-4D97-AF65-F5344CB8AC3E}">
        <p14:creationId xmlns:p14="http://schemas.microsoft.com/office/powerpoint/2010/main" val="9299838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8634DC-0F2A-1441-91BA-B230F9B799E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E0E0E0"/>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E0E0E0"/>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9A46A99E-64B8-D042-9B72-9BC7BDE71B4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E0E0E0"/>
                </a:solidFill>
                <a:effectLst/>
                <a:uLnTx/>
                <a:uFillTx/>
                <a:latin typeface="Arial" panose="020B0604020202020204" pitchFamily="34" charset="0"/>
                <a:ea typeface="+mn-ea"/>
                <a:cs typeface="Arial" panose="020B0604020202020204" pitchFamily="34" charset="0"/>
              </a:rPr>
              <a:t>CTS Presentation</a:t>
            </a:r>
          </a:p>
        </p:txBody>
      </p:sp>
      <p:sp>
        <p:nvSpPr>
          <p:cNvPr id="4" name="Slide Number Placeholder 3">
            <a:extLst>
              <a:ext uri="{FF2B5EF4-FFF2-40B4-BE49-F238E27FC236}">
                <a16:creationId xmlns:a16="http://schemas.microsoft.com/office/drawing/2014/main" id="{56D9B00C-6312-5744-B51A-656921A5D41B}"/>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E0E0E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n-US" sz="900" b="0" i="0" u="none" strike="noStrike" kern="1200" cap="none" spc="0" normalizeH="0" baseline="0" noProof="0" dirty="0">
              <a:ln>
                <a:noFill/>
              </a:ln>
              <a:solidFill>
                <a:srgbClr val="E0E0E0"/>
              </a:solidFill>
              <a:effectLst/>
              <a:uLnTx/>
              <a:uFillTx/>
              <a:latin typeface="Calibri" panose="020F0502020204030204"/>
              <a:ea typeface="+mn-ea"/>
              <a:cs typeface="+mn-cs"/>
            </a:endParaRPr>
          </a:p>
        </p:txBody>
      </p:sp>
      <p:sp>
        <p:nvSpPr>
          <p:cNvPr id="30" name="Title 29">
            <a:extLst>
              <a:ext uri="{FF2B5EF4-FFF2-40B4-BE49-F238E27FC236}">
                <a16:creationId xmlns:a16="http://schemas.microsoft.com/office/drawing/2014/main" id="{DDEB3BF9-10FE-8442-A48C-96E5D99B8F9A}"/>
              </a:ext>
            </a:extLst>
          </p:cNvPr>
          <p:cNvSpPr>
            <a:spLocks noGrp="1"/>
          </p:cNvSpPr>
          <p:nvPr>
            <p:ph type="title"/>
          </p:nvPr>
        </p:nvSpPr>
        <p:spPr/>
        <p:txBody>
          <a:bodyPr/>
          <a:lstStyle/>
          <a:p>
            <a:r>
              <a:rPr lang="en-AU" dirty="0"/>
              <a:t>Thank you</a:t>
            </a:r>
            <a:endParaRPr lang="en-US" dirty="0"/>
          </a:p>
        </p:txBody>
      </p:sp>
      <p:sp>
        <p:nvSpPr>
          <p:cNvPr id="31" name="Text Placeholder 30">
            <a:extLst>
              <a:ext uri="{FF2B5EF4-FFF2-40B4-BE49-F238E27FC236}">
                <a16:creationId xmlns:a16="http://schemas.microsoft.com/office/drawing/2014/main" id="{F5F36216-5DBD-AA43-875B-334062E78884}"/>
              </a:ext>
            </a:extLst>
          </p:cNvPr>
          <p:cNvSpPr>
            <a:spLocks noGrp="1"/>
          </p:cNvSpPr>
          <p:nvPr>
            <p:ph type="body" sz="quarter" idx="12"/>
          </p:nvPr>
        </p:nvSpPr>
        <p:spPr/>
        <p:txBody>
          <a:bodyPr/>
          <a:lstStyle/>
          <a:p>
            <a:r>
              <a:rPr lang="en-AU" dirty="0"/>
              <a:t>John Smith</a:t>
            </a:r>
            <a:br>
              <a:rPr lang="en-AU" dirty="0"/>
            </a:br>
            <a:r>
              <a:rPr lang="en-AU" dirty="0"/>
              <a:t>Consulting</a:t>
            </a:r>
          </a:p>
          <a:p>
            <a:r>
              <a:rPr lang="en-AU" dirty="0" err="1"/>
              <a:t>john@ctsav.com.au</a:t>
            </a:r>
            <a:br>
              <a:rPr lang="en-AU" dirty="0"/>
            </a:br>
            <a:r>
              <a:rPr lang="en-AU" dirty="0"/>
              <a:t>M. 0400 000 000</a:t>
            </a:r>
          </a:p>
        </p:txBody>
      </p:sp>
      <p:sp>
        <p:nvSpPr>
          <p:cNvPr id="32" name="Text Placeholder 31">
            <a:extLst>
              <a:ext uri="{FF2B5EF4-FFF2-40B4-BE49-F238E27FC236}">
                <a16:creationId xmlns:a16="http://schemas.microsoft.com/office/drawing/2014/main" id="{E92C5B0F-2E1C-3B4E-BD70-E14B3799215C}"/>
              </a:ext>
            </a:extLst>
          </p:cNvPr>
          <p:cNvSpPr>
            <a:spLocks noGrp="1"/>
          </p:cNvSpPr>
          <p:nvPr>
            <p:ph type="body" sz="quarter" idx="13"/>
          </p:nvPr>
        </p:nvSpPr>
        <p:spPr/>
        <p:txBody>
          <a:bodyPr/>
          <a:lstStyle/>
          <a:p>
            <a:r>
              <a:rPr lang="en-US" dirty="0"/>
              <a:t>Suite 201-203, Level 2</a:t>
            </a:r>
            <a:br>
              <a:rPr lang="en-US" dirty="0"/>
            </a:br>
            <a:r>
              <a:rPr lang="en-US" dirty="0"/>
              <a:t>50 Clarence Street,</a:t>
            </a:r>
            <a:br>
              <a:rPr lang="en-US" dirty="0"/>
            </a:br>
            <a:r>
              <a:rPr lang="en-US" dirty="0"/>
              <a:t>Sydney, NSW 2000</a:t>
            </a:r>
          </a:p>
          <a:p>
            <a:r>
              <a:rPr lang="en-AU" dirty="0"/>
              <a:t>1300 283 247</a:t>
            </a:r>
            <a:br>
              <a:rPr lang="en-AU" dirty="0"/>
            </a:br>
            <a:r>
              <a:rPr lang="en-AU" dirty="0" err="1"/>
              <a:t>info@ctsav.com.au</a:t>
            </a:r>
            <a:endParaRPr lang="en-AU" dirty="0"/>
          </a:p>
          <a:p>
            <a:r>
              <a:rPr lang="en-AU" b="1" dirty="0" err="1">
                <a:solidFill>
                  <a:schemeClr val="accent2"/>
                </a:solidFill>
              </a:rPr>
              <a:t>ctsav.com.au</a:t>
            </a:r>
            <a:endParaRPr lang="en-AU" b="1" dirty="0">
              <a:solidFill>
                <a:schemeClr val="accent2"/>
              </a:solidFill>
            </a:endParaRPr>
          </a:p>
          <a:p>
            <a:endParaRPr lang="en-US" dirty="0"/>
          </a:p>
        </p:txBody>
      </p:sp>
    </p:spTree>
    <p:extLst>
      <p:ext uri="{BB962C8B-B14F-4D97-AF65-F5344CB8AC3E}">
        <p14:creationId xmlns:p14="http://schemas.microsoft.com/office/powerpoint/2010/main" val="20874020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6FDFA-C37F-8549-816A-D947EAB982D4}"/>
              </a:ext>
            </a:extLst>
          </p:cNvPr>
          <p:cNvSpPr>
            <a:spLocks noGrp="1"/>
          </p:cNvSpPr>
          <p:nvPr>
            <p:ph type="title"/>
          </p:nvPr>
        </p:nvSpPr>
        <p:spPr/>
        <p:txBody>
          <a:bodyPr/>
          <a:lstStyle/>
          <a:p>
            <a:r>
              <a:rPr lang="en-AU" dirty="0"/>
              <a:t>Presentation</a:t>
            </a:r>
            <a:endParaRPr lang="en-US" dirty="0"/>
          </a:p>
        </p:txBody>
      </p:sp>
      <p:sp>
        <p:nvSpPr>
          <p:cNvPr id="3" name="Text Placeholder 2">
            <a:extLst>
              <a:ext uri="{FF2B5EF4-FFF2-40B4-BE49-F238E27FC236}">
                <a16:creationId xmlns:a16="http://schemas.microsoft.com/office/drawing/2014/main" id="{8D591EF2-D262-8A4E-8635-8A5A3351644E}"/>
              </a:ext>
            </a:extLst>
          </p:cNvPr>
          <p:cNvSpPr>
            <a:spLocks noGrp="1"/>
          </p:cNvSpPr>
          <p:nvPr>
            <p:ph type="body" sz="quarter" idx="10"/>
          </p:nvPr>
        </p:nvSpPr>
        <p:spPr/>
        <p:txBody>
          <a:bodyPr/>
          <a:lstStyle/>
          <a:p>
            <a:r>
              <a:rPr lang="en-AU" dirty="0"/>
              <a:t>24 JUNE 2021</a:t>
            </a:r>
          </a:p>
        </p:txBody>
      </p:sp>
    </p:spTree>
    <p:extLst>
      <p:ext uri="{BB962C8B-B14F-4D97-AF65-F5344CB8AC3E}">
        <p14:creationId xmlns:p14="http://schemas.microsoft.com/office/powerpoint/2010/main" val="39318170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1E5160D-5796-5946-8AD6-6A372D620BC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8C7097-34BD-A34A-BE8C-2C9B544DEB12}"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4" name="Footer Placeholder 3">
            <a:extLst>
              <a:ext uri="{FF2B5EF4-FFF2-40B4-BE49-F238E27FC236}">
                <a16:creationId xmlns:a16="http://schemas.microsoft.com/office/drawing/2014/main" id="{185D5199-9EEE-1A46-9978-01452AECB9CD}"/>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endParaRPr kumimoji="0" lang="en-US" sz="9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5" name="Slide Number Placeholder 4">
            <a:extLst>
              <a:ext uri="{FF2B5EF4-FFF2-40B4-BE49-F238E27FC236}">
                <a16:creationId xmlns:a16="http://schemas.microsoft.com/office/drawing/2014/main" id="{0E792BDA-D05D-5648-B69E-B5B180545532}"/>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sp>
        <p:nvSpPr>
          <p:cNvPr id="6" name="Title 5">
            <a:extLst>
              <a:ext uri="{FF2B5EF4-FFF2-40B4-BE49-F238E27FC236}">
                <a16:creationId xmlns:a16="http://schemas.microsoft.com/office/drawing/2014/main" id="{993EE20D-04AA-B04E-9F88-678C12980E5C}"/>
              </a:ext>
            </a:extLst>
          </p:cNvPr>
          <p:cNvSpPr>
            <a:spLocks noGrp="1"/>
          </p:cNvSpPr>
          <p:nvPr>
            <p:ph type="title"/>
          </p:nvPr>
        </p:nvSpPr>
        <p:spPr/>
        <p:txBody>
          <a:bodyPr/>
          <a:lstStyle/>
          <a:p>
            <a:r>
              <a:rPr lang="en-AU" dirty="0"/>
              <a:t>Today’s Agenda</a:t>
            </a:r>
            <a:endParaRPr lang="en-US" dirty="0"/>
          </a:p>
        </p:txBody>
      </p:sp>
      <p:sp>
        <p:nvSpPr>
          <p:cNvPr id="7" name="Text Placeholder 6">
            <a:extLst>
              <a:ext uri="{FF2B5EF4-FFF2-40B4-BE49-F238E27FC236}">
                <a16:creationId xmlns:a16="http://schemas.microsoft.com/office/drawing/2014/main" id="{DDFDB792-5887-A14C-9F0A-8A503249F703}"/>
              </a:ext>
            </a:extLst>
          </p:cNvPr>
          <p:cNvSpPr>
            <a:spLocks noGrp="1"/>
          </p:cNvSpPr>
          <p:nvPr>
            <p:ph type="body" sz="quarter" idx="12"/>
          </p:nvPr>
        </p:nvSpPr>
        <p:spPr/>
        <p:txBody>
          <a:bodyPr/>
          <a:lstStyle/>
          <a:p>
            <a:r>
              <a:rPr lang="en-AU" dirty="0">
                <a:solidFill>
                  <a:schemeClr val="tx2"/>
                </a:solidFill>
              </a:rPr>
              <a:t>01</a:t>
            </a:r>
            <a:r>
              <a:rPr lang="en-AU" dirty="0"/>
              <a:t>	Lorem ipsum</a:t>
            </a:r>
          </a:p>
          <a:p>
            <a:r>
              <a:rPr lang="en-AU" dirty="0">
                <a:solidFill>
                  <a:schemeClr val="tx2"/>
                </a:solidFill>
              </a:rPr>
              <a:t>02</a:t>
            </a:r>
            <a:r>
              <a:rPr lang="en-AU" dirty="0"/>
              <a:t> 	Lorem ipsum</a:t>
            </a:r>
          </a:p>
          <a:p>
            <a:r>
              <a:rPr lang="en-AU" dirty="0">
                <a:solidFill>
                  <a:schemeClr val="tx2"/>
                </a:solidFill>
              </a:rPr>
              <a:t>03 </a:t>
            </a:r>
            <a:r>
              <a:rPr lang="en-AU" dirty="0"/>
              <a:t>	Lorem ipsum</a:t>
            </a:r>
          </a:p>
          <a:p>
            <a:r>
              <a:rPr lang="en-AU" dirty="0">
                <a:solidFill>
                  <a:schemeClr val="tx2"/>
                </a:solidFill>
              </a:rPr>
              <a:t>04</a:t>
            </a:r>
            <a:r>
              <a:rPr lang="en-AU" dirty="0"/>
              <a:t> 	Lorem ipsum</a:t>
            </a:r>
          </a:p>
          <a:p>
            <a:r>
              <a:rPr lang="en-AU" dirty="0">
                <a:solidFill>
                  <a:schemeClr val="tx2"/>
                </a:solidFill>
              </a:rPr>
              <a:t>05</a:t>
            </a:r>
            <a:r>
              <a:rPr lang="en-AU" dirty="0"/>
              <a:t> 	Lorem ipsum</a:t>
            </a:r>
          </a:p>
          <a:p>
            <a:r>
              <a:rPr lang="en-AU" dirty="0">
                <a:solidFill>
                  <a:schemeClr val="tx2"/>
                </a:solidFill>
              </a:rPr>
              <a:t>06</a:t>
            </a:r>
            <a:r>
              <a:rPr lang="en-AU" dirty="0"/>
              <a:t> 	Lorem ipsum</a:t>
            </a:r>
          </a:p>
          <a:p>
            <a:endParaRPr lang="en-US" dirty="0"/>
          </a:p>
        </p:txBody>
      </p:sp>
    </p:spTree>
    <p:extLst>
      <p:ext uri="{BB962C8B-B14F-4D97-AF65-F5344CB8AC3E}">
        <p14:creationId xmlns:p14="http://schemas.microsoft.com/office/powerpoint/2010/main" val="479979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FA611F-E984-F64A-A247-392AF606B694}"/>
              </a:ext>
            </a:extLst>
          </p:cNvPr>
          <p:cNvSpPr>
            <a:spLocks noGrp="1"/>
          </p:cNvSpPr>
          <p:nvPr>
            <p:ph type="title"/>
          </p:nvPr>
        </p:nvSpPr>
        <p:spPr>
          <a:xfrm>
            <a:off x="511175" y="413564"/>
            <a:ext cx="4461518" cy="2863892"/>
          </a:xfrm>
        </p:spPr>
        <p:txBody>
          <a:bodyPr/>
          <a:lstStyle/>
          <a:p>
            <a:r>
              <a:rPr lang="en-AU" dirty="0">
                <a:solidFill>
                  <a:schemeClr val="bg2"/>
                </a:solidFill>
              </a:rPr>
              <a:t>Delivering engaging experience for  customers</a:t>
            </a:r>
            <a:endParaRPr lang="en-US" dirty="0">
              <a:solidFill>
                <a:schemeClr val="bg2"/>
              </a:solidFill>
            </a:endParaRPr>
          </a:p>
        </p:txBody>
      </p:sp>
      <p:sp>
        <p:nvSpPr>
          <p:cNvPr id="3" name="Date Placeholder 2">
            <a:extLst>
              <a:ext uri="{FF2B5EF4-FFF2-40B4-BE49-F238E27FC236}">
                <a16:creationId xmlns:a16="http://schemas.microsoft.com/office/drawing/2014/main" id="{E9A10DB5-8192-C145-840F-BEBA4E1EF4F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06446A-5AF7-8D4A-804A-CA5ECF2F19B6}" type="datetime4">
              <a:rPr kumimoji="0" lang="en-AU" sz="900" b="0" i="0" u="none" strike="noStrike" kern="120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 name="Footer Placeholder 3">
            <a:extLst>
              <a:ext uri="{FF2B5EF4-FFF2-40B4-BE49-F238E27FC236}">
                <a16:creationId xmlns:a16="http://schemas.microsoft.com/office/drawing/2014/main" id="{11611880-48AF-F84D-A0CB-8A5EEDB08D52}"/>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CTS Presentation</a:t>
            </a:r>
          </a:p>
        </p:txBody>
      </p:sp>
    </p:spTree>
    <p:extLst>
      <p:ext uri="{BB962C8B-B14F-4D97-AF65-F5344CB8AC3E}">
        <p14:creationId xmlns:p14="http://schemas.microsoft.com/office/powerpoint/2010/main" val="25505269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012578E-A991-B04C-AA09-F330FA8E3B4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8C7097-34BD-A34A-BE8C-2C9B544DEB12}"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4" name="Footer Placeholder 3">
            <a:extLst>
              <a:ext uri="{FF2B5EF4-FFF2-40B4-BE49-F238E27FC236}">
                <a16:creationId xmlns:a16="http://schemas.microsoft.com/office/drawing/2014/main" id="{8AF34932-BD64-FE46-9093-AF3CB890B97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endParaRPr kumimoji="0" lang="en-US" sz="9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6" name="Title 5">
            <a:extLst>
              <a:ext uri="{FF2B5EF4-FFF2-40B4-BE49-F238E27FC236}">
                <a16:creationId xmlns:a16="http://schemas.microsoft.com/office/drawing/2014/main" id="{32089840-B719-8C43-8A4F-4084EC4374A6}"/>
              </a:ext>
            </a:extLst>
          </p:cNvPr>
          <p:cNvSpPr>
            <a:spLocks noGrp="1"/>
          </p:cNvSpPr>
          <p:nvPr>
            <p:ph type="title"/>
          </p:nvPr>
        </p:nvSpPr>
        <p:spPr/>
        <p:txBody>
          <a:bodyPr/>
          <a:lstStyle/>
          <a:p>
            <a:r>
              <a:rPr lang="en-US" dirty="0"/>
              <a:t>Heading</a:t>
            </a:r>
          </a:p>
        </p:txBody>
      </p:sp>
      <p:pic>
        <p:nvPicPr>
          <p:cNvPr id="17" name="Picture Placeholder 16">
            <a:extLst>
              <a:ext uri="{FF2B5EF4-FFF2-40B4-BE49-F238E27FC236}">
                <a16:creationId xmlns:a16="http://schemas.microsoft.com/office/drawing/2014/main" id="{1A838848-C3F2-1F41-A40F-00671104BB3A}"/>
              </a:ext>
            </a:extLst>
          </p:cNvPr>
          <p:cNvPicPr>
            <a:picLocks noGrp="1" noChangeAspect="1"/>
          </p:cNvPicPr>
          <p:nvPr>
            <p:ph type="pic" sz="quarter" idx="12"/>
          </p:nvPr>
        </p:nvPicPr>
        <p:blipFill rotWithShape="1">
          <a:blip r:embed="rId2"/>
          <a:srcRect l="20844" r="20844"/>
          <a:stretch/>
        </p:blipFill>
        <p:spPr/>
      </p:pic>
      <p:sp>
        <p:nvSpPr>
          <p:cNvPr id="8" name="Text Placeholder 7">
            <a:extLst>
              <a:ext uri="{FF2B5EF4-FFF2-40B4-BE49-F238E27FC236}">
                <a16:creationId xmlns:a16="http://schemas.microsoft.com/office/drawing/2014/main" id="{07C9A675-953E-644B-AC48-BC0A44DB8398}"/>
              </a:ext>
            </a:extLst>
          </p:cNvPr>
          <p:cNvSpPr>
            <a:spLocks noGrp="1"/>
          </p:cNvSpPr>
          <p:nvPr>
            <p:ph type="body" sz="quarter" idx="13"/>
          </p:nvPr>
        </p:nvSpPr>
        <p:spPr/>
        <p:txBody>
          <a:bodyPr/>
          <a:lstStyle/>
          <a:p>
            <a:r>
              <a:rPr lang="en-US" dirty="0"/>
              <a:t>Subhead</a:t>
            </a:r>
          </a:p>
        </p:txBody>
      </p:sp>
      <p:sp>
        <p:nvSpPr>
          <p:cNvPr id="9" name="Text Placeholder 8">
            <a:extLst>
              <a:ext uri="{FF2B5EF4-FFF2-40B4-BE49-F238E27FC236}">
                <a16:creationId xmlns:a16="http://schemas.microsoft.com/office/drawing/2014/main" id="{F121C1D6-21F8-F94E-918D-D967090981DB}"/>
              </a:ext>
            </a:extLst>
          </p:cNvPr>
          <p:cNvSpPr>
            <a:spLocks noGrp="1"/>
          </p:cNvSpPr>
          <p:nvPr>
            <p:ph type="body" sz="quarter" idx="14"/>
          </p:nvPr>
        </p:nvSpPr>
        <p:spPr>
          <a:xfrm>
            <a:off x="511175" y="1632392"/>
            <a:ext cx="4680000" cy="1585370"/>
          </a:xfrm>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a:t>
            </a:r>
            <a:br>
              <a:rPr lang="en-AU" dirty="0"/>
            </a:br>
            <a:r>
              <a:rPr lang="en-AU" dirty="0"/>
              <a:t>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a:t>
            </a:r>
            <a:br>
              <a:rPr lang="en-AU" dirty="0"/>
            </a:br>
            <a:r>
              <a:rPr lang="en-AU" dirty="0"/>
              <a:t>ex </a:t>
            </a:r>
            <a:r>
              <a:rPr lang="en-AU" dirty="0" err="1"/>
              <a:t>ea</a:t>
            </a:r>
            <a:r>
              <a:rPr lang="en-AU" dirty="0"/>
              <a:t> </a:t>
            </a:r>
            <a:r>
              <a:rPr lang="en-AU" dirty="0" err="1"/>
              <a:t>commodo</a:t>
            </a:r>
            <a:r>
              <a:rPr lang="en-AU" dirty="0"/>
              <a:t> </a:t>
            </a:r>
            <a:r>
              <a:rPr lang="en-AU" dirty="0" err="1"/>
              <a:t>consequat</a:t>
            </a:r>
            <a:r>
              <a:rPr lang="en-AU" dirty="0"/>
              <a:t>.</a:t>
            </a:r>
          </a:p>
        </p:txBody>
      </p:sp>
      <p:sp>
        <p:nvSpPr>
          <p:cNvPr id="10" name="Text Placeholder 9">
            <a:extLst>
              <a:ext uri="{FF2B5EF4-FFF2-40B4-BE49-F238E27FC236}">
                <a16:creationId xmlns:a16="http://schemas.microsoft.com/office/drawing/2014/main" id="{D7659844-49A9-4740-9B3D-BA75090CA9E8}"/>
              </a:ext>
            </a:extLst>
          </p:cNvPr>
          <p:cNvSpPr>
            <a:spLocks noGrp="1"/>
          </p:cNvSpPr>
          <p:nvPr>
            <p:ph type="body" sz="quarter" idx="15"/>
          </p:nvPr>
        </p:nvSpPr>
        <p:spPr/>
        <p:txBody>
          <a:bodyPr/>
          <a:lstStyle/>
          <a:p>
            <a:r>
              <a:rPr lang="en-AU" dirty="0"/>
              <a:t>Video Production</a:t>
            </a:r>
          </a:p>
        </p:txBody>
      </p:sp>
      <p:sp>
        <p:nvSpPr>
          <p:cNvPr id="11" name="Text Placeholder 10">
            <a:extLst>
              <a:ext uri="{FF2B5EF4-FFF2-40B4-BE49-F238E27FC236}">
                <a16:creationId xmlns:a16="http://schemas.microsoft.com/office/drawing/2014/main" id="{72858606-39CE-DF42-AD4A-9224AA831C32}"/>
              </a:ext>
            </a:extLst>
          </p:cNvPr>
          <p:cNvSpPr>
            <a:spLocks noGrp="1"/>
          </p:cNvSpPr>
          <p:nvPr>
            <p:ph type="body" sz="quarter" idx="16"/>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br>
              <a:rPr lang="en-AU" dirty="0"/>
            </a:b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a:t>
            </a:r>
            <a:br>
              <a:rPr lang="en-AU" dirty="0"/>
            </a:br>
            <a:r>
              <a:rPr lang="en-AU" dirty="0" err="1"/>
              <a:t>faccullati</a:t>
            </a:r>
            <a:r>
              <a:rPr lang="en-AU" dirty="0"/>
              <a:t> </a:t>
            </a:r>
            <a:r>
              <a:rPr lang="en-AU" dirty="0" err="1"/>
              <a:t>adi</a:t>
            </a:r>
            <a:r>
              <a:rPr lang="en-AU" dirty="0"/>
              <a:t> </a:t>
            </a:r>
            <a:r>
              <a:rPr lang="en-AU" dirty="0" err="1"/>
              <a:t>nos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br>
              <a:rPr lang="en-AU" dirty="0"/>
            </a:b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a:t>
            </a:r>
            <a:br>
              <a:rPr lang="en-AU" dirty="0"/>
            </a:br>
            <a:r>
              <a:rPr lang="en-AU" dirty="0" err="1"/>
              <a:t>eatquae</a:t>
            </a:r>
            <a:r>
              <a:rPr lang="en-AU" dirty="0"/>
              <a:t> </a:t>
            </a:r>
            <a:r>
              <a:rPr lang="en-AU" dirty="0" err="1"/>
              <a:t>ritiatia</a:t>
            </a:r>
            <a:r>
              <a:rPr lang="en-AU" dirty="0"/>
              <a:t> </a:t>
            </a:r>
            <a:r>
              <a:rPr lang="en-AU" dirty="0" err="1"/>
              <a:t>ipitis</a:t>
            </a:r>
            <a:endParaRPr lang="en-AU" dirty="0"/>
          </a:p>
        </p:txBody>
      </p:sp>
      <p:sp>
        <p:nvSpPr>
          <p:cNvPr id="12" name="Text Placeholder 11">
            <a:extLst>
              <a:ext uri="{FF2B5EF4-FFF2-40B4-BE49-F238E27FC236}">
                <a16:creationId xmlns:a16="http://schemas.microsoft.com/office/drawing/2014/main" id="{E87514A4-EF8D-924E-97CF-9B1C410B150E}"/>
              </a:ext>
            </a:extLst>
          </p:cNvPr>
          <p:cNvSpPr>
            <a:spLocks noGrp="1"/>
          </p:cNvSpPr>
          <p:nvPr>
            <p:ph type="body" sz="quarter" idx="17"/>
          </p:nvPr>
        </p:nvSpPr>
        <p:spPr/>
        <p:txBody>
          <a:bodyPr/>
          <a:lstStyle/>
          <a:p>
            <a:r>
              <a:rPr lang="en-US" dirty="0"/>
              <a:t>Event Production</a:t>
            </a:r>
          </a:p>
        </p:txBody>
      </p:sp>
      <p:sp>
        <p:nvSpPr>
          <p:cNvPr id="13" name="Text Placeholder 12">
            <a:extLst>
              <a:ext uri="{FF2B5EF4-FFF2-40B4-BE49-F238E27FC236}">
                <a16:creationId xmlns:a16="http://schemas.microsoft.com/office/drawing/2014/main" id="{67CB89F8-C59F-D64E-8AAF-0F18D1E8234A}"/>
              </a:ext>
            </a:extLst>
          </p:cNvPr>
          <p:cNvSpPr>
            <a:spLocks noGrp="1"/>
          </p:cNvSpPr>
          <p:nvPr>
            <p:ph type="body" sz="quarter" idx="18"/>
          </p:nvPr>
        </p:nvSpPr>
        <p:spPr/>
        <p:txBody>
          <a:bodyPr/>
          <a:lstStyle/>
          <a:p>
            <a:pPr lvl="1"/>
            <a:r>
              <a:rPr lang="en-AU" dirty="0"/>
              <a:t>ab </a:t>
            </a:r>
            <a:r>
              <a:rPr lang="en-AU" dirty="0" err="1"/>
              <a:t>inciis</a:t>
            </a:r>
            <a:r>
              <a:rPr lang="en-AU" dirty="0"/>
              <a:t> et </a:t>
            </a:r>
            <a:r>
              <a:rPr lang="en-AU" dirty="0" err="1"/>
              <a:t>faccull</a:t>
            </a:r>
            <a:r>
              <a:rPr lang="en-AU" dirty="0"/>
              <a:t> </a:t>
            </a:r>
            <a:r>
              <a:rPr lang="en-AU" dirty="0" err="1"/>
              <a:t>autesti</a:t>
            </a:r>
            <a:r>
              <a:rPr lang="en-AU" dirty="0"/>
              <a:t> </a:t>
            </a:r>
            <a:r>
              <a:rPr lang="en-AU" dirty="0" err="1"/>
              <a:t>onserepero</a:t>
            </a:r>
            <a:r>
              <a:rPr lang="en-AU" dirty="0"/>
              <a:t>.</a:t>
            </a:r>
          </a:p>
          <a:p>
            <a:pPr lvl="1"/>
            <a:r>
              <a:rPr lang="en-AU" dirty="0" err="1"/>
              <a:t>nonsequis</a:t>
            </a:r>
            <a:r>
              <a:rPr lang="en-AU" dirty="0"/>
              <a:t> </a:t>
            </a:r>
            <a:r>
              <a:rPr lang="en-AU" dirty="0" err="1"/>
              <a:t>veres</a:t>
            </a:r>
            <a:r>
              <a:rPr lang="en-AU" dirty="0"/>
              <a:t> </a:t>
            </a:r>
            <a:r>
              <a:rPr lang="en-AU" dirty="0" err="1"/>
              <a:t>consequame</a:t>
            </a:r>
            <a:r>
              <a:rPr lang="en-AU" dirty="0"/>
              <a:t> et is </a:t>
            </a:r>
            <a:r>
              <a:rPr lang="en-AU" dirty="0" err="1"/>
              <a:t>magnia</a:t>
            </a:r>
            <a:br>
              <a:rPr lang="en-AU" dirty="0"/>
            </a:br>
            <a:r>
              <a:rPr lang="en-AU" dirty="0" err="1"/>
              <a:t>doluptae</a:t>
            </a:r>
            <a:r>
              <a:rPr lang="en-AU" dirty="0"/>
              <a:t> nis </a:t>
            </a:r>
            <a:r>
              <a:rPr lang="en-AU" dirty="0" err="1"/>
              <a:t>rendaer</a:t>
            </a:r>
            <a:r>
              <a:rPr lang="en-AU" dirty="0"/>
              <a:t> </a:t>
            </a:r>
            <a:r>
              <a:rPr lang="en-AU" dirty="0" err="1"/>
              <a:t>uptium</a:t>
            </a:r>
            <a:endParaRPr lang="en-AU" dirty="0"/>
          </a:p>
          <a:p>
            <a:pPr lvl="1"/>
            <a:endParaRPr lang="en-US" dirty="0"/>
          </a:p>
        </p:txBody>
      </p:sp>
      <p:sp>
        <p:nvSpPr>
          <p:cNvPr id="5" name="Slide Number Placeholder 4">
            <a:extLst>
              <a:ext uri="{FF2B5EF4-FFF2-40B4-BE49-F238E27FC236}">
                <a16:creationId xmlns:a16="http://schemas.microsoft.com/office/drawing/2014/main" id="{2C4906E4-ED77-AE48-AE49-D353E6485A12}"/>
              </a:ext>
            </a:extLst>
          </p:cNvPr>
          <p:cNvSpPr>
            <a:spLocks noGrp="1"/>
          </p:cNvSpPr>
          <p:nvPr>
            <p:ph type="sldNum" sz="quarter" idx="4294967295"/>
          </p:nvPr>
        </p:nvSpPr>
        <p:spPr>
          <a:xfrm>
            <a:off x="12057063" y="6451600"/>
            <a:ext cx="134937" cy="138113"/>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29</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3135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picture containing person, indoor, ceiling&#10;&#10;Description automatically generated">
            <a:extLst>
              <a:ext uri="{FF2B5EF4-FFF2-40B4-BE49-F238E27FC236}">
                <a16:creationId xmlns:a16="http://schemas.microsoft.com/office/drawing/2014/main" id="{2FBFD36A-8D9C-754E-B1CF-950889E0B815}"/>
              </a:ext>
            </a:extLst>
          </p:cNvPr>
          <p:cNvPicPr>
            <a:picLocks noGrp="1" noChangeAspect="1"/>
          </p:cNvPicPr>
          <p:nvPr>
            <p:ph type="pic" sz="quarter" idx="12"/>
          </p:nvPr>
        </p:nvPicPr>
        <p:blipFill rotWithShape="1">
          <a:blip r:embed="rId2">
            <a:alphaModFix/>
            <a:duotone>
              <a:prstClr val="black"/>
              <a:schemeClr val="accent1">
                <a:tint val="45000"/>
                <a:satMod val="400000"/>
              </a:schemeClr>
            </a:duotone>
            <a:extLst>
              <a:ext uri="{BEBA8EAE-BF5A-486C-A8C5-ECC9F3942E4B}">
                <a14:imgProps xmlns:a14="http://schemas.microsoft.com/office/drawing/2010/main">
                  <a14:imgLayer r:embed="rId3">
                    <a14:imgEffect>
                      <a14:colorTemperature colorTemp="8800"/>
                    </a14:imgEffect>
                    <a14:imgEffect>
                      <a14:saturation sat="33000"/>
                    </a14:imgEffect>
                    <a14:imgEffect>
                      <a14:brightnessContrast bright="-40000"/>
                    </a14:imgEffect>
                  </a14:imgLayer>
                </a14:imgProps>
              </a:ext>
            </a:extLst>
          </a:blip>
          <a:srcRect/>
          <a:stretch>
            <a:fillRect/>
          </a:stretch>
        </p:blipFill>
        <p:spPr>
          <a:xfrm flipH="1">
            <a:off x="0" y="0"/>
            <a:ext cx="12192000" cy="6858000"/>
          </a:xfrm>
        </p:spPr>
      </p:pic>
      <p:sp>
        <p:nvSpPr>
          <p:cNvPr id="2" name="Date Placeholder 1">
            <a:extLst>
              <a:ext uri="{FF2B5EF4-FFF2-40B4-BE49-F238E27FC236}">
                <a16:creationId xmlns:a16="http://schemas.microsoft.com/office/drawing/2014/main" id="{0802642E-5E3E-5544-A0C6-618651D38A9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06446A-5AF7-8D4A-804A-CA5ECF2F19B6}" type="datetime4">
              <a:rPr kumimoji="0" lang="en-AU" sz="900" b="0" i="0" u="none" strike="noStrike" kern="1200" cap="none" spc="0" normalizeH="0" baseline="0" noProof="0" smtClean="0">
                <a:ln>
                  <a:noFill/>
                </a:ln>
                <a:solidFill>
                  <a:srgbClr val="1A1A1A">
                    <a:lumMod val="50000"/>
                    <a:lumOff val="50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lumMod val="50000"/>
                  <a:lumOff val="50000"/>
                </a:srgbClr>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F5D3BB0E-1B26-F94E-8BCB-20059BBC137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lumMod val="50000"/>
                    <a:lumOff val="50000"/>
                  </a:srgbClr>
                </a:solidFill>
                <a:effectLst/>
                <a:uLnTx/>
                <a:uFillTx/>
                <a:latin typeface="Arial" panose="020B0604020202020204" pitchFamily="34" charset="0"/>
                <a:ea typeface="+mn-ea"/>
                <a:cs typeface="Arial" panose="020B0604020202020204" pitchFamily="34" charset="0"/>
              </a:rPr>
              <a:t>CTS Presentation</a:t>
            </a:r>
          </a:p>
        </p:txBody>
      </p:sp>
      <p:sp>
        <p:nvSpPr>
          <p:cNvPr id="7" name="Title 6">
            <a:extLst>
              <a:ext uri="{FF2B5EF4-FFF2-40B4-BE49-F238E27FC236}">
                <a16:creationId xmlns:a16="http://schemas.microsoft.com/office/drawing/2014/main" id="{57DEE263-CD69-F34E-A26D-98C520B849A0}"/>
              </a:ext>
            </a:extLst>
          </p:cNvPr>
          <p:cNvSpPr>
            <a:spLocks noGrp="1"/>
          </p:cNvSpPr>
          <p:nvPr>
            <p:ph type="title"/>
          </p:nvPr>
        </p:nvSpPr>
        <p:spPr>
          <a:xfrm>
            <a:off x="221376" y="371195"/>
            <a:ext cx="5645168" cy="4060678"/>
          </a:xfrm>
        </p:spPr>
        <p:txBody>
          <a:bodyPr/>
          <a:lstStyle/>
          <a:p>
            <a:pPr marL="12700" marR="5080">
              <a:lnSpc>
                <a:spcPct val="100000"/>
              </a:lnSpc>
              <a:spcBef>
                <a:spcPts val="100"/>
              </a:spcBef>
            </a:pPr>
            <a:r>
              <a:rPr lang="en-AU" sz="2000" spc="30" dirty="0">
                <a:solidFill>
                  <a:schemeClr val="bg2"/>
                </a:solidFill>
              </a:rPr>
              <a:t>Our</a:t>
            </a:r>
            <a:r>
              <a:rPr lang="en-AU" sz="2000" spc="-140" dirty="0">
                <a:solidFill>
                  <a:schemeClr val="bg2"/>
                </a:solidFill>
              </a:rPr>
              <a:t> </a:t>
            </a:r>
            <a:r>
              <a:rPr lang="en-AU" sz="2000" spc="80" dirty="0">
                <a:solidFill>
                  <a:schemeClr val="bg2"/>
                </a:solidFill>
              </a:rPr>
              <a:t>team</a:t>
            </a:r>
            <a:r>
              <a:rPr lang="en-AU" sz="2000" spc="-135" dirty="0">
                <a:solidFill>
                  <a:schemeClr val="bg2"/>
                </a:solidFill>
              </a:rPr>
              <a:t> </a:t>
            </a:r>
            <a:r>
              <a:rPr lang="en-AU" sz="2000" spc="30" dirty="0">
                <a:solidFill>
                  <a:schemeClr val="bg2"/>
                </a:solidFill>
              </a:rPr>
              <a:t>creatively</a:t>
            </a:r>
            <a:r>
              <a:rPr lang="en-AU" sz="2000" spc="-140" dirty="0">
                <a:solidFill>
                  <a:schemeClr val="bg2"/>
                </a:solidFill>
              </a:rPr>
              <a:t> </a:t>
            </a:r>
            <a:r>
              <a:rPr lang="en-AU" sz="2000" spc="30" dirty="0">
                <a:solidFill>
                  <a:schemeClr val="bg2"/>
                </a:solidFill>
              </a:rPr>
              <a:t>inspires</a:t>
            </a:r>
            <a:r>
              <a:rPr lang="en-AU" sz="2000" spc="-135" dirty="0">
                <a:solidFill>
                  <a:schemeClr val="bg2"/>
                </a:solidFill>
              </a:rPr>
              <a:t> </a:t>
            </a:r>
            <a:r>
              <a:rPr lang="en-AU" sz="2000" spc="30" dirty="0">
                <a:solidFill>
                  <a:schemeClr val="bg2"/>
                </a:solidFill>
              </a:rPr>
              <a:t>businesses</a:t>
            </a:r>
            <a:r>
              <a:rPr lang="en-AU" sz="2000" spc="-135" dirty="0">
                <a:solidFill>
                  <a:schemeClr val="bg2"/>
                </a:solidFill>
              </a:rPr>
              <a:t> </a:t>
            </a:r>
            <a:r>
              <a:rPr lang="en-AU" sz="2000" spc="55" dirty="0">
                <a:solidFill>
                  <a:schemeClr val="bg2"/>
                </a:solidFill>
              </a:rPr>
              <a:t>and</a:t>
            </a:r>
            <a:r>
              <a:rPr lang="en-AU" sz="2000" spc="-140" dirty="0">
                <a:solidFill>
                  <a:schemeClr val="bg2"/>
                </a:solidFill>
              </a:rPr>
              <a:t> </a:t>
            </a:r>
            <a:r>
              <a:rPr lang="en-AU" sz="2000" spc="55" dirty="0">
                <a:solidFill>
                  <a:schemeClr val="bg2"/>
                </a:solidFill>
              </a:rPr>
              <a:t>each</a:t>
            </a:r>
            <a:r>
              <a:rPr lang="en-AU" sz="2000" spc="-135" dirty="0">
                <a:solidFill>
                  <a:schemeClr val="bg2"/>
                </a:solidFill>
              </a:rPr>
              <a:t> </a:t>
            </a:r>
            <a:r>
              <a:rPr lang="en-AU" sz="2000" spc="70" dirty="0">
                <a:solidFill>
                  <a:schemeClr val="bg2"/>
                </a:solidFill>
              </a:rPr>
              <a:t>other</a:t>
            </a:r>
            <a:r>
              <a:rPr lang="en-AU" sz="2000" spc="-140" dirty="0">
                <a:solidFill>
                  <a:schemeClr val="bg2"/>
                </a:solidFill>
              </a:rPr>
              <a:t> </a:t>
            </a:r>
            <a:r>
              <a:rPr lang="en-AU" sz="2000" spc="100" dirty="0">
                <a:solidFill>
                  <a:schemeClr val="bg2"/>
                </a:solidFill>
              </a:rPr>
              <a:t>to</a:t>
            </a:r>
            <a:r>
              <a:rPr lang="en-AU" sz="2000" spc="-135" dirty="0">
                <a:solidFill>
                  <a:schemeClr val="bg2"/>
                </a:solidFill>
              </a:rPr>
              <a:t> </a:t>
            </a:r>
            <a:r>
              <a:rPr lang="en-AU" sz="2000" dirty="0">
                <a:solidFill>
                  <a:schemeClr val="bg2"/>
                </a:solidFill>
              </a:rPr>
              <a:t>leverage </a:t>
            </a:r>
            <a:r>
              <a:rPr lang="en-AU" sz="2000" spc="5" dirty="0">
                <a:solidFill>
                  <a:schemeClr val="bg2"/>
                </a:solidFill>
              </a:rPr>
              <a:t> </a:t>
            </a:r>
            <a:r>
              <a:rPr lang="en-AU" sz="2000" spc="55" dirty="0">
                <a:solidFill>
                  <a:schemeClr val="bg2"/>
                </a:solidFill>
              </a:rPr>
              <a:t>technology</a:t>
            </a:r>
            <a:r>
              <a:rPr lang="en-AU" sz="2000" spc="-140" dirty="0">
                <a:solidFill>
                  <a:schemeClr val="bg2"/>
                </a:solidFill>
              </a:rPr>
              <a:t> </a:t>
            </a:r>
            <a:r>
              <a:rPr lang="en-AU" sz="2000" spc="100" dirty="0">
                <a:solidFill>
                  <a:schemeClr val="bg2"/>
                </a:solidFill>
              </a:rPr>
              <a:t>to</a:t>
            </a:r>
            <a:r>
              <a:rPr lang="en-AU" sz="2000" spc="-135" dirty="0">
                <a:solidFill>
                  <a:schemeClr val="bg2"/>
                </a:solidFill>
              </a:rPr>
              <a:t> </a:t>
            </a:r>
            <a:r>
              <a:rPr lang="en-AU" sz="2000" spc="30" dirty="0">
                <a:solidFill>
                  <a:schemeClr val="bg2"/>
                </a:solidFill>
              </a:rPr>
              <a:t>help</a:t>
            </a:r>
            <a:r>
              <a:rPr lang="en-AU" sz="2000" spc="-140" dirty="0">
                <a:solidFill>
                  <a:schemeClr val="bg2"/>
                </a:solidFill>
              </a:rPr>
              <a:t> </a:t>
            </a:r>
            <a:r>
              <a:rPr lang="en-AU" sz="2000" spc="35" dirty="0">
                <a:solidFill>
                  <a:schemeClr val="bg2"/>
                </a:solidFill>
              </a:rPr>
              <a:t>clients</a:t>
            </a:r>
            <a:r>
              <a:rPr lang="en-AU" sz="2000" spc="-135" dirty="0">
                <a:solidFill>
                  <a:schemeClr val="bg2"/>
                </a:solidFill>
              </a:rPr>
              <a:t> </a:t>
            </a:r>
            <a:r>
              <a:rPr lang="en-AU" sz="2000" spc="-5" dirty="0">
                <a:solidFill>
                  <a:schemeClr val="bg2"/>
                </a:solidFill>
              </a:rPr>
              <a:t>seize</a:t>
            </a:r>
            <a:r>
              <a:rPr lang="en-AU" sz="2000" spc="-140" dirty="0">
                <a:solidFill>
                  <a:schemeClr val="bg2"/>
                </a:solidFill>
              </a:rPr>
              <a:t> </a:t>
            </a:r>
            <a:r>
              <a:rPr lang="en-AU" sz="2000" spc="70" dirty="0">
                <a:solidFill>
                  <a:schemeClr val="bg2"/>
                </a:solidFill>
              </a:rPr>
              <a:t>the</a:t>
            </a:r>
            <a:r>
              <a:rPr lang="en-AU" sz="2000" spc="-135" dirty="0">
                <a:solidFill>
                  <a:schemeClr val="bg2"/>
                </a:solidFill>
              </a:rPr>
              <a:t> </a:t>
            </a:r>
            <a:r>
              <a:rPr lang="en-AU" sz="2000" spc="85" dirty="0">
                <a:solidFill>
                  <a:schemeClr val="bg2"/>
                </a:solidFill>
              </a:rPr>
              <a:t>opportunity</a:t>
            </a:r>
            <a:r>
              <a:rPr lang="en-AU" sz="2000" spc="-135" dirty="0">
                <a:solidFill>
                  <a:schemeClr val="bg2"/>
                </a:solidFill>
              </a:rPr>
              <a:t> </a:t>
            </a:r>
            <a:r>
              <a:rPr lang="en-AU" sz="2000" spc="110" dirty="0">
                <a:solidFill>
                  <a:schemeClr val="bg2"/>
                </a:solidFill>
              </a:rPr>
              <a:t>of</a:t>
            </a:r>
            <a:r>
              <a:rPr lang="en-AU" sz="2000" spc="-140" dirty="0">
                <a:solidFill>
                  <a:schemeClr val="bg2"/>
                </a:solidFill>
              </a:rPr>
              <a:t> </a:t>
            </a:r>
            <a:r>
              <a:rPr lang="en-AU" sz="2000" spc="15" dirty="0">
                <a:solidFill>
                  <a:schemeClr val="bg2"/>
                </a:solidFill>
              </a:rPr>
              <a:t>a</a:t>
            </a:r>
            <a:r>
              <a:rPr lang="en-AU" sz="2000" spc="-135" dirty="0">
                <a:solidFill>
                  <a:schemeClr val="bg2"/>
                </a:solidFill>
              </a:rPr>
              <a:t> </a:t>
            </a:r>
            <a:r>
              <a:rPr lang="en-AU" sz="2000" spc="30" dirty="0">
                <a:solidFill>
                  <a:schemeClr val="bg2"/>
                </a:solidFill>
              </a:rPr>
              <a:t>seamless</a:t>
            </a:r>
            <a:r>
              <a:rPr lang="en-AU" sz="2000" spc="-140" dirty="0">
                <a:solidFill>
                  <a:schemeClr val="bg2"/>
                </a:solidFill>
              </a:rPr>
              <a:t> </a:t>
            </a:r>
            <a:r>
              <a:rPr lang="en-AU" sz="2000" spc="40" dirty="0">
                <a:solidFill>
                  <a:schemeClr val="bg2"/>
                </a:solidFill>
              </a:rPr>
              <a:t>world</a:t>
            </a:r>
            <a:r>
              <a:rPr lang="en-US" sz="2000" dirty="0">
                <a:solidFill>
                  <a:schemeClr val="bg2"/>
                </a:solidFill>
              </a:rPr>
              <a:t>.</a:t>
            </a:r>
            <a:br>
              <a:rPr lang="en-US" sz="2000" dirty="0">
                <a:solidFill>
                  <a:schemeClr val="bg2"/>
                </a:solidFill>
              </a:rPr>
            </a:br>
            <a:br>
              <a:rPr lang="en-US" sz="2000" dirty="0">
                <a:solidFill>
                  <a:schemeClr val="bg2"/>
                </a:solidFill>
              </a:rPr>
            </a:br>
            <a:r>
              <a:rPr lang="en-AU" sz="2000" spc="30" dirty="0">
                <a:solidFill>
                  <a:srgbClr val="FFFFFF"/>
                </a:solidFill>
                <a:latin typeface="Arial"/>
                <a:cs typeface="Arial"/>
              </a:rPr>
              <a:t>Our</a:t>
            </a:r>
            <a:r>
              <a:rPr lang="en-AU" sz="2000" spc="-135" dirty="0">
                <a:solidFill>
                  <a:srgbClr val="FFFFFF"/>
                </a:solidFill>
                <a:latin typeface="Arial"/>
                <a:cs typeface="Arial"/>
              </a:rPr>
              <a:t> </a:t>
            </a:r>
            <a:r>
              <a:rPr lang="en-AU" sz="2000" spc="40" dirty="0">
                <a:solidFill>
                  <a:srgbClr val="FFFFFF"/>
                </a:solidFill>
                <a:latin typeface="Arial"/>
                <a:cs typeface="Arial"/>
              </a:rPr>
              <a:t>passion</a:t>
            </a:r>
            <a:r>
              <a:rPr lang="en-AU" sz="2000" spc="-135" dirty="0">
                <a:solidFill>
                  <a:srgbClr val="FFFFFF"/>
                </a:solidFill>
                <a:latin typeface="Arial"/>
                <a:cs typeface="Arial"/>
              </a:rPr>
              <a:t> </a:t>
            </a:r>
            <a:r>
              <a:rPr lang="en-AU" sz="2000" spc="55" dirty="0">
                <a:solidFill>
                  <a:srgbClr val="FFFFFF"/>
                </a:solidFill>
                <a:latin typeface="Arial"/>
                <a:cs typeface="Arial"/>
              </a:rPr>
              <a:t>and</a:t>
            </a:r>
            <a:r>
              <a:rPr lang="en-AU" sz="2000" spc="-130" dirty="0">
                <a:solidFill>
                  <a:srgbClr val="FFFFFF"/>
                </a:solidFill>
                <a:latin typeface="Arial"/>
                <a:cs typeface="Arial"/>
              </a:rPr>
              <a:t> </a:t>
            </a:r>
            <a:r>
              <a:rPr lang="en-AU" sz="2000" spc="75" dirty="0">
                <a:solidFill>
                  <a:srgbClr val="FFFFFF"/>
                </a:solidFill>
                <a:latin typeface="Arial"/>
                <a:cs typeface="Arial"/>
              </a:rPr>
              <a:t>focus</a:t>
            </a:r>
            <a:r>
              <a:rPr lang="en-AU" sz="2000" spc="-135" dirty="0">
                <a:solidFill>
                  <a:srgbClr val="FFFFFF"/>
                </a:solidFill>
                <a:latin typeface="Arial"/>
                <a:cs typeface="Arial"/>
              </a:rPr>
              <a:t> </a:t>
            </a:r>
            <a:r>
              <a:rPr lang="en-AU" sz="2000" spc="-5" dirty="0">
                <a:solidFill>
                  <a:srgbClr val="FFFFFF"/>
                </a:solidFill>
                <a:latin typeface="Arial"/>
                <a:cs typeface="Arial"/>
              </a:rPr>
              <a:t>is</a:t>
            </a:r>
            <a:r>
              <a:rPr lang="en-AU" sz="2000" spc="-135" dirty="0">
                <a:solidFill>
                  <a:srgbClr val="FFFFFF"/>
                </a:solidFill>
                <a:latin typeface="Arial"/>
                <a:cs typeface="Arial"/>
              </a:rPr>
              <a:t> </a:t>
            </a:r>
            <a:r>
              <a:rPr lang="en-AU" sz="2000" spc="70" dirty="0">
                <a:solidFill>
                  <a:srgbClr val="FFFFFF"/>
                </a:solidFill>
                <a:latin typeface="Arial"/>
                <a:cs typeface="Arial"/>
              </a:rPr>
              <a:t>on</a:t>
            </a:r>
            <a:r>
              <a:rPr lang="en-AU" sz="2000" spc="-130" dirty="0">
                <a:solidFill>
                  <a:srgbClr val="FFFFFF"/>
                </a:solidFill>
                <a:latin typeface="Arial"/>
                <a:cs typeface="Arial"/>
              </a:rPr>
              <a:t> </a:t>
            </a:r>
            <a:r>
              <a:rPr lang="en-AU" sz="2000" spc="40" dirty="0">
                <a:solidFill>
                  <a:srgbClr val="FFFFFF"/>
                </a:solidFill>
                <a:latin typeface="Arial"/>
                <a:cs typeface="Arial"/>
              </a:rPr>
              <a:t>personalised</a:t>
            </a:r>
            <a:r>
              <a:rPr lang="en-AU" sz="2000" spc="-135" dirty="0">
                <a:solidFill>
                  <a:srgbClr val="FFFFFF"/>
                </a:solidFill>
                <a:latin typeface="Arial"/>
                <a:cs typeface="Arial"/>
              </a:rPr>
              <a:t> </a:t>
            </a:r>
            <a:r>
              <a:rPr lang="en-AU" sz="2000" spc="40" dirty="0">
                <a:solidFill>
                  <a:srgbClr val="FFFFFF"/>
                </a:solidFill>
                <a:latin typeface="Arial"/>
                <a:cs typeface="Arial"/>
              </a:rPr>
              <a:t>services</a:t>
            </a:r>
            <a:r>
              <a:rPr lang="en-AU" sz="2000" spc="-135" dirty="0">
                <a:solidFill>
                  <a:srgbClr val="FFFFFF"/>
                </a:solidFill>
                <a:latin typeface="Arial"/>
                <a:cs typeface="Arial"/>
              </a:rPr>
              <a:t> </a:t>
            </a:r>
            <a:r>
              <a:rPr lang="en-AU" sz="2000" spc="55" dirty="0">
                <a:solidFill>
                  <a:srgbClr val="FFFFFF"/>
                </a:solidFill>
                <a:latin typeface="Arial"/>
                <a:cs typeface="Arial"/>
              </a:rPr>
              <a:t>and</a:t>
            </a:r>
            <a:r>
              <a:rPr lang="en-AU" sz="2000" spc="-130" dirty="0">
                <a:solidFill>
                  <a:srgbClr val="FFFFFF"/>
                </a:solidFill>
                <a:latin typeface="Arial"/>
                <a:cs typeface="Arial"/>
              </a:rPr>
              <a:t> </a:t>
            </a:r>
            <a:r>
              <a:rPr lang="en-AU" sz="2000" spc="55" dirty="0">
                <a:solidFill>
                  <a:srgbClr val="FFFFFF"/>
                </a:solidFill>
                <a:latin typeface="Arial"/>
                <a:cs typeface="Arial"/>
              </a:rPr>
              <a:t>outstanding </a:t>
            </a:r>
            <a:r>
              <a:rPr lang="en-AU" sz="2000" spc="-545" dirty="0">
                <a:solidFill>
                  <a:srgbClr val="FFFFFF"/>
                </a:solidFill>
                <a:latin typeface="Arial"/>
                <a:cs typeface="Arial"/>
              </a:rPr>
              <a:t> </a:t>
            </a:r>
            <a:r>
              <a:rPr lang="en-AU" sz="2000" spc="120" dirty="0">
                <a:solidFill>
                  <a:srgbClr val="FFFFFF"/>
                </a:solidFill>
                <a:latin typeface="Arial"/>
                <a:cs typeface="Arial"/>
              </a:rPr>
              <a:t>c</a:t>
            </a:r>
            <a:r>
              <a:rPr lang="en-AU" sz="2000" spc="55" dirty="0">
                <a:solidFill>
                  <a:srgbClr val="FFFFFF"/>
                </a:solidFill>
                <a:latin typeface="Arial"/>
                <a:cs typeface="Arial"/>
              </a:rPr>
              <a:t>u</a:t>
            </a:r>
            <a:r>
              <a:rPr lang="en-AU" sz="2000" spc="100" dirty="0">
                <a:solidFill>
                  <a:srgbClr val="FFFFFF"/>
                </a:solidFill>
                <a:latin typeface="Arial"/>
                <a:cs typeface="Arial"/>
              </a:rPr>
              <a:t>s</a:t>
            </a:r>
            <a:r>
              <a:rPr lang="en-AU" sz="2000" dirty="0">
                <a:solidFill>
                  <a:srgbClr val="FFFFFF"/>
                </a:solidFill>
                <a:latin typeface="Arial"/>
                <a:cs typeface="Arial"/>
              </a:rPr>
              <a:t>t</a:t>
            </a:r>
            <a:r>
              <a:rPr lang="en-AU" sz="2000" spc="105" dirty="0">
                <a:solidFill>
                  <a:srgbClr val="FFFFFF"/>
                </a:solidFill>
                <a:latin typeface="Arial"/>
                <a:cs typeface="Arial"/>
              </a:rPr>
              <a:t>o</a:t>
            </a:r>
            <a:r>
              <a:rPr lang="en-AU" sz="2000" spc="114" dirty="0">
                <a:solidFill>
                  <a:srgbClr val="FFFFFF"/>
                </a:solidFill>
                <a:latin typeface="Arial"/>
                <a:cs typeface="Arial"/>
              </a:rPr>
              <a:t>me</a:t>
            </a:r>
            <a:r>
              <a:rPr lang="en-AU" sz="2000" spc="50" dirty="0">
                <a:solidFill>
                  <a:srgbClr val="FFFFFF"/>
                </a:solidFill>
                <a:latin typeface="Arial"/>
                <a:cs typeface="Arial"/>
              </a:rPr>
              <a:t>r</a:t>
            </a:r>
            <a:r>
              <a:rPr lang="en-AU" sz="2000" spc="-140" dirty="0">
                <a:solidFill>
                  <a:srgbClr val="FFFFFF"/>
                </a:solidFill>
                <a:latin typeface="Arial"/>
                <a:cs typeface="Arial"/>
              </a:rPr>
              <a:t> </a:t>
            </a:r>
            <a:r>
              <a:rPr lang="en-AU" sz="2000" spc="-15" dirty="0">
                <a:solidFill>
                  <a:srgbClr val="FFFFFF"/>
                </a:solidFill>
                <a:latin typeface="Arial"/>
                <a:cs typeface="Arial"/>
              </a:rPr>
              <a:t>e</a:t>
            </a:r>
            <a:r>
              <a:rPr lang="en-AU" sz="2000" spc="25" dirty="0">
                <a:solidFill>
                  <a:srgbClr val="FFFFFF"/>
                </a:solidFill>
                <a:latin typeface="Arial"/>
                <a:cs typeface="Arial"/>
              </a:rPr>
              <a:t>x</a:t>
            </a:r>
            <a:r>
              <a:rPr lang="en-AU" sz="2000" spc="85" dirty="0">
                <a:solidFill>
                  <a:srgbClr val="FFFFFF"/>
                </a:solidFill>
                <a:latin typeface="Arial"/>
                <a:cs typeface="Arial"/>
              </a:rPr>
              <a:t>pe</a:t>
            </a:r>
            <a:r>
              <a:rPr lang="en-AU" sz="2000" spc="30" dirty="0">
                <a:solidFill>
                  <a:srgbClr val="FFFFFF"/>
                </a:solidFill>
                <a:latin typeface="Arial"/>
                <a:cs typeface="Arial"/>
              </a:rPr>
              <a:t>r</a:t>
            </a:r>
            <a:r>
              <a:rPr lang="en-AU" sz="2000" dirty="0">
                <a:solidFill>
                  <a:srgbClr val="FFFFFF"/>
                </a:solidFill>
                <a:latin typeface="Arial"/>
                <a:cs typeface="Arial"/>
              </a:rPr>
              <a:t>i</a:t>
            </a:r>
            <a:r>
              <a:rPr lang="en-AU" sz="2000" spc="40" dirty="0">
                <a:solidFill>
                  <a:srgbClr val="FFFFFF"/>
                </a:solidFill>
                <a:latin typeface="Arial"/>
                <a:cs typeface="Arial"/>
              </a:rPr>
              <a:t>e</a:t>
            </a:r>
            <a:r>
              <a:rPr lang="en-AU" sz="2000" spc="35" dirty="0">
                <a:solidFill>
                  <a:srgbClr val="FFFFFF"/>
                </a:solidFill>
                <a:latin typeface="Arial"/>
                <a:cs typeface="Arial"/>
              </a:rPr>
              <a:t>n</a:t>
            </a:r>
            <a:r>
              <a:rPr lang="en-AU" sz="2000" spc="120" dirty="0">
                <a:solidFill>
                  <a:srgbClr val="FFFFFF"/>
                </a:solidFill>
                <a:latin typeface="Arial"/>
                <a:cs typeface="Arial"/>
              </a:rPr>
              <a:t>c</a:t>
            </a:r>
            <a:r>
              <a:rPr lang="en-AU" sz="2000" spc="35" dirty="0">
                <a:solidFill>
                  <a:srgbClr val="FFFFFF"/>
                </a:solidFill>
                <a:latin typeface="Arial"/>
                <a:cs typeface="Arial"/>
              </a:rPr>
              <a:t>e</a:t>
            </a:r>
            <a:r>
              <a:rPr lang="en-AU" sz="2000" spc="10" dirty="0">
                <a:solidFill>
                  <a:srgbClr val="FFFFFF"/>
                </a:solidFill>
                <a:latin typeface="Arial"/>
                <a:cs typeface="Arial"/>
              </a:rPr>
              <a:t>s</a:t>
            </a:r>
            <a:r>
              <a:rPr lang="en-AU" sz="2000" spc="-145" dirty="0">
                <a:solidFill>
                  <a:srgbClr val="FFFFFF"/>
                </a:solidFill>
                <a:latin typeface="Arial"/>
                <a:cs typeface="Arial"/>
              </a:rPr>
              <a:t>.</a:t>
            </a:r>
            <a:br>
              <a:rPr lang="en-AU" sz="2000" dirty="0">
                <a:latin typeface="Arial"/>
                <a:cs typeface="Arial"/>
              </a:rPr>
            </a:br>
            <a:r>
              <a:rPr lang="en-AU" sz="2000" spc="5" dirty="0">
                <a:solidFill>
                  <a:srgbClr val="FFFFFF"/>
                </a:solidFill>
                <a:latin typeface="Arial"/>
                <a:cs typeface="Arial"/>
              </a:rPr>
              <a:t>We</a:t>
            </a:r>
            <a:r>
              <a:rPr lang="en-AU" sz="2000" spc="-140" dirty="0">
                <a:solidFill>
                  <a:srgbClr val="FFFFFF"/>
                </a:solidFill>
                <a:latin typeface="Arial"/>
                <a:cs typeface="Arial"/>
              </a:rPr>
              <a:t> </a:t>
            </a:r>
            <a:r>
              <a:rPr lang="en-AU" sz="2000" spc="55" dirty="0">
                <a:solidFill>
                  <a:srgbClr val="FFFFFF"/>
                </a:solidFill>
                <a:latin typeface="Arial"/>
                <a:cs typeface="Arial"/>
              </a:rPr>
              <a:t>offer</a:t>
            </a:r>
            <a:r>
              <a:rPr lang="en-AU" sz="2000" spc="-135" dirty="0">
                <a:solidFill>
                  <a:srgbClr val="FFFFFF"/>
                </a:solidFill>
                <a:latin typeface="Arial"/>
                <a:cs typeface="Arial"/>
              </a:rPr>
              <a:t> </a:t>
            </a:r>
            <a:r>
              <a:rPr lang="en-AU" sz="2000" spc="70" dirty="0">
                <a:solidFill>
                  <a:srgbClr val="FFFFFF"/>
                </a:solidFill>
                <a:latin typeface="Arial"/>
                <a:cs typeface="Arial"/>
              </a:rPr>
              <a:t>complete</a:t>
            </a:r>
            <a:r>
              <a:rPr lang="en-AU" sz="2000" spc="-135" dirty="0">
                <a:solidFill>
                  <a:srgbClr val="FFFFFF"/>
                </a:solidFill>
                <a:latin typeface="Arial"/>
                <a:cs typeface="Arial"/>
              </a:rPr>
              <a:t> </a:t>
            </a:r>
            <a:r>
              <a:rPr lang="en-AU" sz="2000" spc="55" dirty="0">
                <a:solidFill>
                  <a:srgbClr val="FFFFFF"/>
                </a:solidFill>
                <a:latin typeface="Arial"/>
                <a:cs typeface="Arial"/>
              </a:rPr>
              <a:t>technology</a:t>
            </a:r>
            <a:r>
              <a:rPr lang="en-AU" sz="2000" spc="-135" dirty="0">
                <a:solidFill>
                  <a:srgbClr val="FFFFFF"/>
                </a:solidFill>
                <a:latin typeface="Arial"/>
                <a:cs typeface="Arial"/>
              </a:rPr>
              <a:t> </a:t>
            </a:r>
            <a:r>
              <a:rPr lang="en-AU" sz="2000" spc="40" dirty="0">
                <a:solidFill>
                  <a:srgbClr val="FFFFFF"/>
                </a:solidFill>
                <a:latin typeface="Arial"/>
                <a:cs typeface="Arial"/>
              </a:rPr>
              <a:t>services</a:t>
            </a:r>
            <a:r>
              <a:rPr lang="en-AU" sz="2000" spc="-135" dirty="0">
                <a:solidFill>
                  <a:srgbClr val="FFFFFF"/>
                </a:solidFill>
                <a:latin typeface="Arial"/>
                <a:cs typeface="Arial"/>
              </a:rPr>
              <a:t> </a:t>
            </a:r>
            <a:r>
              <a:rPr lang="en-AU" sz="2000" spc="10" dirty="0">
                <a:solidFill>
                  <a:srgbClr val="FFFFFF"/>
                </a:solidFill>
                <a:latin typeface="Arial"/>
                <a:cs typeface="Arial"/>
              </a:rPr>
              <a:t>as</a:t>
            </a:r>
            <a:r>
              <a:rPr lang="en-AU" sz="2000" spc="-135" dirty="0">
                <a:solidFill>
                  <a:srgbClr val="FFFFFF"/>
                </a:solidFill>
                <a:latin typeface="Arial"/>
                <a:cs typeface="Arial"/>
              </a:rPr>
              <a:t> </a:t>
            </a:r>
            <a:r>
              <a:rPr lang="en-AU" sz="2000" spc="55" dirty="0">
                <a:solidFill>
                  <a:srgbClr val="FFFFFF"/>
                </a:solidFill>
                <a:latin typeface="Arial"/>
                <a:cs typeface="Arial"/>
              </a:rPr>
              <a:t>end</a:t>
            </a:r>
            <a:r>
              <a:rPr lang="en-AU" sz="2000" spc="-135" dirty="0">
                <a:solidFill>
                  <a:srgbClr val="FFFFFF"/>
                </a:solidFill>
                <a:latin typeface="Arial"/>
                <a:cs typeface="Arial"/>
              </a:rPr>
              <a:t> </a:t>
            </a:r>
            <a:r>
              <a:rPr lang="en-AU" sz="2000" spc="100" dirty="0">
                <a:solidFill>
                  <a:srgbClr val="FFFFFF"/>
                </a:solidFill>
                <a:latin typeface="Arial"/>
                <a:cs typeface="Arial"/>
              </a:rPr>
              <a:t>to</a:t>
            </a:r>
            <a:r>
              <a:rPr lang="en-AU" sz="2000" spc="-135" dirty="0">
                <a:solidFill>
                  <a:srgbClr val="FFFFFF"/>
                </a:solidFill>
                <a:latin typeface="Arial"/>
                <a:cs typeface="Arial"/>
              </a:rPr>
              <a:t> </a:t>
            </a:r>
            <a:r>
              <a:rPr lang="en-AU" sz="2000" spc="55" dirty="0">
                <a:solidFill>
                  <a:srgbClr val="FFFFFF"/>
                </a:solidFill>
                <a:latin typeface="Arial"/>
                <a:cs typeface="Arial"/>
              </a:rPr>
              <a:t>end</a:t>
            </a:r>
            <a:r>
              <a:rPr lang="en-AU" sz="2000" spc="-135" dirty="0">
                <a:solidFill>
                  <a:srgbClr val="FFFFFF"/>
                </a:solidFill>
                <a:latin typeface="Arial"/>
                <a:cs typeface="Arial"/>
              </a:rPr>
              <a:t> </a:t>
            </a:r>
            <a:r>
              <a:rPr lang="en-AU" sz="2000" spc="-40" dirty="0">
                <a:solidFill>
                  <a:srgbClr val="FFFFFF"/>
                </a:solidFill>
                <a:latin typeface="Arial"/>
                <a:cs typeface="Arial"/>
              </a:rPr>
              <a:t>AV</a:t>
            </a:r>
            <a:r>
              <a:rPr lang="en-AU" sz="2000" spc="-135" dirty="0">
                <a:solidFill>
                  <a:srgbClr val="FFFFFF"/>
                </a:solidFill>
                <a:latin typeface="Arial"/>
                <a:cs typeface="Arial"/>
              </a:rPr>
              <a:t> </a:t>
            </a:r>
            <a:r>
              <a:rPr lang="en-AU" sz="2000" spc="25" dirty="0">
                <a:solidFill>
                  <a:srgbClr val="FFFFFF"/>
                </a:solidFill>
                <a:latin typeface="Arial"/>
                <a:cs typeface="Arial"/>
              </a:rPr>
              <a:t>solutions. </a:t>
            </a:r>
            <a:r>
              <a:rPr lang="en-AU" sz="2000" spc="-540" dirty="0">
                <a:solidFill>
                  <a:srgbClr val="FFFFFF"/>
                </a:solidFill>
                <a:latin typeface="Arial"/>
                <a:cs typeface="Arial"/>
              </a:rPr>
              <a:t> </a:t>
            </a:r>
            <a:r>
              <a:rPr lang="en-AU" sz="2000" spc="30" dirty="0">
                <a:solidFill>
                  <a:srgbClr val="FFFFFF"/>
                </a:solidFill>
                <a:latin typeface="Arial"/>
                <a:cs typeface="Arial"/>
              </a:rPr>
              <a:t>Our </a:t>
            </a:r>
            <a:r>
              <a:rPr lang="en-AU" sz="2000" spc="90" dirty="0">
                <a:solidFill>
                  <a:srgbClr val="FFFFFF"/>
                </a:solidFill>
                <a:latin typeface="Arial"/>
                <a:cs typeface="Arial"/>
              </a:rPr>
              <a:t>work </a:t>
            </a:r>
            <a:r>
              <a:rPr lang="en-AU" sz="2000" spc="40" dirty="0">
                <a:solidFill>
                  <a:srgbClr val="FFFFFF"/>
                </a:solidFill>
                <a:latin typeface="Arial"/>
                <a:cs typeface="Arial"/>
              </a:rPr>
              <a:t>blends </a:t>
            </a:r>
            <a:r>
              <a:rPr lang="en-AU" sz="2000" spc="45" dirty="0">
                <a:solidFill>
                  <a:srgbClr val="FFFFFF"/>
                </a:solidFill>
                <a:latin typeface="Arial"/>
                <a:cs typeface="Arial"/>
              </a:rPr>
              <a:t>managed </a:t>
            </a:r>
            <a:r>
              <a:rPr lang="en-AU" sz="2000" spc="30" dirty="0">
                <a:solidFill>
                  <a:srgbClr val="FFFFFF"/>
                </a:solidFill>
                <a:latin typeface="Arial"/>
                <a:cs typeface="Arial"/>
              </a:rPr>
              <a:t>services, </a:t>
            </a:r>
            <a:r>
              <a:rPr lang="en-AU" sz="2000" spc="35" dirty="0">
                <a:solidFill>
                  <a:srgbClr val="FFFFFF"/>
                </a:solidFill>
                <a:latin typeface="Arial"/>
                <a:cs typeface="Arial"/>
              </a:rPr>
              <a:t>event </a:t>
            </a:r>
            <a:r>
              <a:rPr lang="en-AU" sz="2000" spc="-65" dirty="0">
                <a:solidFill>
                  <a:srgbClr val="FFFFFF"/>
                </a:solidFill>
                <a:latin typeface="Arial"/>
                <a:cs typeface="Arial"/>
              </a:rPr>
              <a:t>&amp; </a:t>
            </a:r>
            <a:r>
              <a:rPr lang="en-AU" sz="2000" spc="50" dirty="0">
                <a:solidFill>
                  <a:srgbClr val="FFFFFF"/>
                </a:solidFill>
                <a:latin typeface="Arial"/>
                <a:cs typeface="Arial"/>
              </a:rPr>
              <a:t>video </a:t>
            </a:r>
            <a:r>
              <a:rPr lang="en-AU" sz="2000" spc="60" dirty="0">
                <a:solidFill>
                  <a:srgbClr val="FFFFFF"/>
                </a:solidFill>
                <a:latin typeface="Arial"/>
                <a:cs typeface="Arial"/>
              </a:rPr>
              <a:t>production, </a:t>
            </a:r>
            <a:r>
              <a:rPr lang="en-AU" sz="2000" spc="65" dirty="0">
                <a:solidFill>
                  <a:srgbClr val="FFFFFF"/>
                </a:solidFill>
                <a:latin typeface="Arial"/>
                <a:cs typeface="Arial"/>
              </a:rPr>
              <a:t> </a:t>
            </a:r>
            <a:r>
              <a:rPr lang="en-AU" sz="2000" spc="114" dirty="0">
                <a:solidFill>
                  <a:srgbClr val="FFFFFF"/>
                </a:solidFill>
                <a:latin typeface="Arial"/>
                <a:cs typeface="Arial"/>
              </a:rPr>
              <a:t>c</a:t>
            </a:r>
            <a:r>
              <a:rPr lang="en-AU" sz="2000" spc="105" dirty="0">
                <a:solidFill>
                  <a:srgbClr val="FFFFFF"/>
                </a:solidFill>
                <a:latin typeface="Arial"/>
                <a:cs typeface="Arial"/>
              </a:rPr>
              <a:t>o</a:t>
            </a:r>
            <a:r>
              <a:rPr lang="en-AU" sz="2000" spc="50" dirty="0">
                <a:solidFill>
                  <a:srgbClr val="FFFFFF"/>
                </a:solidFill>
                <a:latin typeface="Arial"/>
                <a:cs typeface="Arial"/>
              </a:rPr>
              <a:t>n</a:t>
            </a:r>
            <a:r>
              <a:rPr lang="en-AU" sz="2000" spc="10" dirty="0">
                <a:solidFill>
                  <a:srgbClr val="FFFFFF"/>
                </a:solidFill>
                <a:latin typeface="Arial"/>
                <a:cs typeface="Arial"/>
              </a:rPr>
              <a:t>s</a:t>
            </a:r>
            <a:r>
              <a:rPr lang="en-AU" sz="2000" spc="45" dirty="0">
                <a:solidFill>
                  <a:srgbClr val="FFFFFF"/>
                </a:solidFill>
                <a:latin typeface="Arial"/>
                <a:cs typeface="Arial"/>
              </a:rPr>
              <a:t>u</a:t>
            </a:r>
            <a:r>
              <a:rPr lang="en-AU" sz="2000" spc="-60" dirty="0">
                <a:solidFill>
                  <a:srgbClr val="FFFFFF"/>
                </a:solidFill>
                <a:latin typeface="Arial"/>
                <a:cs typeface="Arial"/>
              </a:rPr>
              <a:t>l</a:t>
            </a:r>
            <a:r>
              <a:rPr lang="en-AU" sz="2000" spc="125" dirty="0">
                <a:solidFill>
                  <a:srgbClr val="FFFFFF"/>
                </a:solidFill>
                <a:latin typeface="Arial"/>
                <a:cs typeface="Arial"/>
              </a:rPr>
              <a:t>t</a:t>
            </a:r>
            <a:r>
              <a:rPr lang="en-AU" sz="2000" dirty="0">
                <a:solidFill>
                  <a:srgbClr val="FFFFFF"/>
                </a:solidFill>
                <a:latin typeface="Arial"/>
                <a:cs typeface="Arial"/>
              </a:rPr>
              <a:t>i</a:t>
            </a:r>
            <a:r>
              <a:rPr lang="en-AU" sz="2000" spc="20" dirty="0">
                <a:solidFill>
                  <a:srgbClr val="FFFFFF"/>
                </a:solidFill>
                <a:latin typeface="Arial"/>
                <a:cs typeface="Arial"/>
              </a:rPr>
              <a:t>n</a:t>
            </a:r>
            <a:r>
              <a:rPr lang="en-AU" sz="2000" spc="-20" dirty="0">
                <a:solidFill>
                  <a:srgbClr val="FFFFFF"/>
                </a:solidFill>
                <a:latin typeface="Arial"/>
                <a:cs typeface="Arial"/>
              </a:rPr>
              <a:t>g</a:t>
            </a:r>
            <a:r>
              <a:rPr lang="en-AU" sz="2000" spc="-60" dirty="0">
                <a:solidFill>
                  <a:srgbClr val="FFFFFF"/>
                </a:solidFill>
                <a:latin typeface="Arial"/>
                <a:cs typeface="Arial"/>
              </a:rPr>
              <a:t>,</a:t>
            </a:r>
            <a:r>
              <a:rPr lang="en-AU" sz="2000" spc="-140" dirty="0">
                <a:solidFill>
                  <a:srgbClr val="FFFFFF"/>
                </a:solidFill>
                <a:latin typeface="Arial"/>
                <a:cs typeface="Arial"/>
              </a:rPr>
              <a:t> </a:t>
            </a:r>
            <a:r>
              <a:rPr lang="en-AU" sz="2000" spc="105" dirty="0">
                <a:solidFill>
                  <a:srgbClr val="FFFFFF"/>
                </a:solidFill>
                <a:latin typeface="Arial"/>
                <a:cs typeface="Arial"/>
              </a:rPr>
              <a:t>p</a:t>
            </a:r>
            <a:r>
              <a:rPr lang="en-AU" sz="2000" spc="40" dirty="0">
                <a:solidFill>
                  <a:srgbClr val="FFFFFF"/>
                </a:solidFill>
                <a:latin typeface="Arial"/>
                <a:cs typeface="Arial"/>
              </a:rPr>
              <a:t>r</a:t>
            </a:r>
            <a:r>
              <a:rPr lang="en-AU" sz="2000" spc="75" dirty="0">
                <a:solidFill>
                  <a:srgbClr val="FFFFFF"/>
                </a:solidFill>
                <a:latin typeface="Arial"/>
                <a:cs typeface="Arial"/>
              </a:rPr>
              <a:t>o</a:t>
            </a:r>
            <a:r>
              <a:rPr lang="en-AU" sz="2000" spc="25" dirty="0">
                <a:solidFill>
                  <a:srgbClr val="FFFFFF"/>
                </a:solidFill>
                <a:latin typeface="Arial"/>
                <a:cs typeface="Arial"/>
              </a:rPr>
              <a:t>j</a:t>
            </a:r>
            <a:r>
              <a:rPr lang="en-AU" sz="2000" spc="30" dirty="0">
                <a:solidFill>
                  <a:srgbClr val="FFFFFF"/>
                </a:solidFill>
                <a:latin typeface="Arial"/>
                <a:cs typeface="Arial"/>
              </a:rPr>
              <a:t>e</a:t>
            </a:r>
            <a:r>
              <a:rPr lang="en-AU" sz="2000" spc="95" dirty="0">
                <a:solidFill>
                  <a:srgbClr val="FFFFFF"/>
                </a:solidFill>
                <a:latin typeface="Arial"/>
                <a:cs typeface="Arial"/>
              </a:rPr>
              <a:t>c</a:t>
            </a:r>
            <a:r>
              <a:rPr lang="en-AU" sz="2000" spc="150" dirty="0">
                <a:solidFill>
                  <a:srgbClr val="FFFFFF"/>
                </a:solidFill>
                <a:latin typeface="Arial"/>
                <a:cs typeface="Arial"/>
              </a:rPr>
              <a:t>t</a:t>
            </a:r>
            <a:r>
              <a:rPr lang="en-AU" sz="2000" spc="-140" dirty="0">
                <a:solidFill>
                  <a:srgbClr val="FFFFFF"/>
                </a:solidFill>
                <a:latin typeface="Arial"/>
                <a:cs typeface="Arial"/>
              </a:rPr>
              <a:t> </a:t>
            </a:r>
            <a:r>
              <a:rPr lang="en-AU" sz="2000" spc="180" dirty="0">
                <a:solidFill>
                  <a:srgbClr val="FFFFFF"/>
                </a:solidFill>
                <a:latin typeface="Arial"/>
                <a:cs typeface="Arial"/>
              </a:rPr>
              <a:t>m</a:t>
            </a:r>
            <a:r>
              <a:rPr lang="en-AU" sz="2000" spc="35" dirty="0">
                <a:solidFill>
                  <a:srgbClr val="FFFFFF"/>
                </a:solidFill>
                <a:latin typeface="Arial"/>
                <a:cs typeface="Arial"/>
              </a:rPr>
              <a:t>a</a:t>
            </a:r>
            <a:r>
              <a:rPr lang="en-AU" sz="2000" spc="40" dirty="0">
                <a:solidFill>
                  <a:srgbClr val="FFFFFF"/>
                </a:solidFill>
                <a:latin typeface="Arial"/>
                <a:cs typeface="Arial"/>
              </a:rPr>
              <a:t>n</a:t>
            </a:r>
            <a:r>
              <a:rPr lang="en-AU" sz="2000" spc="-5" dirty="0">
                <a:solidFill>
                  <a:srgbClr val="FFFFFF"/>
                </a:solidFill>
                <a:latin typeface="Arial"/>
                <a:cs typeface="Arial"/>
              </a:rPr>
              <a:t>a</a:t>
            </a:r>
            <a:r>
              <a:rPr lang="en-AU" sz="2000" spc="-45" dirty="0">
                <a:solidFill>
                  <a:srgbClr val="FFFFFF"/>
                </a:solidFill>
                <a:latin typeface="Arial"/>
                <a:cs typeface="Arial"/>
              </a:rPr>
              <a:t>g</a:t>
            </a:r>
            <a:r>
              <a:rPr lang="en-AU" sz="2000" spc="30" dirty="0">
                <a:solidFill>
                  <a:srgbClr val="FFFFFF"/>
                </a:solidFill>
                <a:latin typeface="Arial"/>
                <a:cs typeface="Arial"/>
              </a:rPr>
              <a:t>e</a:t>
            </a:r>
            <a:r>
              <a:rPr lang="en-AU" sz="2000" spc="170" dirty="0">
                <a:solidFill>
                  <a:srgbClr val="FFFFFF"/>
                </a:solidFill>
                <a:latin typeface="Arial"/>
                <a:cs typeface="Arial"/>
              </a:rPr>
              <a:t>m</a:t>
            </a:r>
            <a:r>
              <a:rPr lang="en-AU" sz="2000" spc="30" dirty="0">
                <a:solidFill>
                  <a:srgbClr val="FFFFFF"/>
                </a:solidFill>
                <a:latin typeface="Arial"/>
                <a:cs typeface="Arial"/>
              </a:rPr>
              <a:t>e</a:t>
            </a:r>
            <a:r>
              <a:rPr lang="en-AU" sz="2000" spc="10" dirty="0">
                <a:solidFill>
                  <a:srgbClr val="FFFFFF"/>
                </a:solidFill>
                <a:latin typeface="Arial"/>
                <a:cs typeface="Arial"/>
              </a:rPr>
              <a:t>n</a:t>
            </a:r>
            <a:r>
              <a:rPr lang="en-AU" sz="2000" spc="150" dirty="0">
                <a:solidFill>
                  <a:srgbClr val="FFFFFF"/>
                </a:solidFill>
                <a:latin typeface="Arial"/>
                <a:cs typeface="Arial"/>
              </a:rPr>
              <a:t>t</a:t>
            </a:r>
            <a:r>
              <a:rPr lang="en-AU" sz="2000" spc="-140" dirty="0">
                <a:solidFill>
                  <a:srgbClr val="FFFFFF"/>
                </a:solidFill>
                <a:latin typeface="Arial"/>
                <a:cs typeface="Arial"/>
              </a:rPr>
              <a:t> </a:t>
            </a:r>
            <a:r>
              <a:rPr lang="en-AU" sz="2000" spc="35" dirty="0">
                <a:solidFill>
                  <a:srgbClr val="FFFFFF"/>
                </a:solidFill>
                <a:latin typeface="Arial"/>
                <a:cs typeface="Arial"/>
              </a:rPr>
              <a:t>an</a:t>
            </a:r>
            <a:r>
              <a:rPr lang="en-AU" sz="2000" spc="90" dirty="0">
                <a:solidFill>
                  <a:srgbClr val="FFFFFF"/>
                </a:solidFill>
                <a:latin typeface="Arial"/>
                <a:cs typeface="Arial"/>
              </a:rPr>
              <a:t>d</a:t>
            </a:r>
            <a:r>
              <a:rPr lang="en-AU" sz="2000" spc="-140" dirty="0">
                <a:solidFill>
                  <a:srgbClr val="FFFFFF"/>
                </a:solidFill>
                <a:latin typeface="Arial"/>
                <a:cs typeface="Arial"/>
              </a:rPr>
              <a:t> </a:t>
            </a:r>
            <a:r>
              <a:rPr lang="en-AU" sz="2000" dirty="0">
                <a:solidFill>
                  <a:srgbClr val="FFFFFF"/>
                </a:solidFill>
                <a:latin typeface="Arial"/>
                <a:cs typeface="Arial"/>
              </a:rPr>
              <a:t>i</a:t>
            </a:r>
            <a:r>
              <a:rPr lang="en-AU" sz="2000" spc="50" dirty="0">
                <a:solidFill>
                  <a:srgbClr val="FFFFFF"/>
                </a:solidFill>
                <a:latin typeface="Arial"/>
                <a:cs typeface="Arial"/>
              </a:rPr>
              <a:t>n</a:t>
            </a:r>
            <a:r>
              <a:rPr lang="en-AU" sz="2000" dirty="0">
                <a:solidFill>
                  <a:srgbClr val="FFFFFF"/>
                </a:solidFill>
                <a:latin typeface="Arial"/>
                <a:cs typeface="Arial"/>
              </a:rPr>
              <a:t>s</a:t>
            </a:r>
            <a:r>
              <a:rPr lang="en-AU" sz="2000" spc="160" dirty="0">
                <a:solidFill>
                  <a:srgbClr val="FFFFFF"/>
                </a:solidFill>
                <a:latin typeface="Arial"/>
                <a:cs typeface="Arial"/>
              </a:rPr>
              <a:t>t</a:t>
            </a:r>
            <a:r>
              <a:rPr lang="en-AU" sz="2000" spc="25" dirty="0">
                <a:solidFill>
                  <a:srgbClr val="FFFFFF"/>
                </a:solidFill>
                <a:latin typeface="Arial"/>
                <a:cs typeface="Arial"/>
              </a:rPr>
              <a:t>a</a:t>
            </a:r>
            <a:r>
              <a:rPr lang="en-AU" sz="2000" spc="-45" dirty="0">
                <a:solidFill>
                  <a:srgbClr val="FFFFFF"/>
                </a:solidFill>
                <a:latin typeface="Arial"/>
                <a:cs typeface="Arial"/>
              </a:rPr>
              <a:t>l</a:t>
            </a:r>
            <a:r>
              <a:rPr lang="en-AU" sz="2000" spc="-35" dirty="0">
                <a:solidFill>
                  <a:srgbClr val="FFFFFF"/>
                </a:solidFill>
                <a:latin typeface="Arial"/>
                <a:cs typeface="Arial"/>
              </a:rPr>
              <a:t>l</a:t>
            </a:r>
            <a:r>
              <a:rPr lang="en-AU" sz="2000" spc="-10" dirty="0">
                <a:solidFill>
                  <a:srgbClr val="FFFFFF"/>
                </a:solidFill>
                <a:latin typeface="Arial"/>
                <a:cs typeface="Arial"/>
              </a:rPr>
              <a:t>a</a:t>
            </a:r>
            <a:r>
              <a:rPr lang="en-AU" sz="2000" spc="125" dirty="0">
                <a:solidFill>
                  <a:srgbClr val="FFFFFF"/>
                </a:solidFill>
                <a:latin typeface="Arial"/>
                <a:cs typeface="Arial"/>
              </a:rPr>
              <a:t>t</a:t>
            </a:r>
            <a:r>
              <a:rPr lang="en-AU" sz="2000" spc="-10" dirty="0">
                <a:solidFill>
                  <a:srgbClr val="FFFFFF"/>
                </a:solidFill>
                <a:latin typeface="Arial"/>
                <a:cs typeface="Arial"/>
              </a:rPr>
              <a:t>i</a:t>
            </a:r>
            <a:r>
              <a:rPr lang="en-AU" sz="2000" spc="105" dirty="0">
                <a:solidFill>
                  <a:srgbClr val="FFFFFF"/>
                </a:solidFill>
                <a:latin typeface="Arial"/>
                <a:cs typeface="Arial"/>
              </a:rPr>
              <a:t>o</a:t>
            </a:r>
            <a:r>
              <a:rPr lang="en-AU" sz="2000" spc="35" dirty="0">
                <a:solidFill>
                  <a:srgbClr val="FFFFFF"/>
                </a:solidFill>
                <a:latin typeface="Arial"/>
                <a:cs typeface="Arial"/>
              </a:rPr>
              <a:t>n</a:t>
            </a:r>
            <a:r>
              <a:rPr lang="en-AU" sz="2000" spc="-140" dirty="0">
                <a:solidFill>
                  <a:srgbClr val="FFFFFF"/>
                </a:solidFill>
                <a:latin typeface="Arial"/>
                <a:cs typeface="Arial"/>
              </a:rPr>
              <a:t> </a:t>
            </a:r>
            <a:r>
              <a:rPr lang="en-AU" sz="2000" spc="100" dirty="0">
                <a:solidFill>
                  <a:srgbClr val="FFFFFF"/>
                </a:solidFill>
                <a:latin typeface="Arial"/>
                <a:cs typeface="Arial"/>
              </a:rPr>
              <a:t>to</a:t>
            </a:r>
            <a:r>
              <a:rPr lang="en-AU" sz="2000" spc="-140" dirty="0">
                <a:solidFill>
                  <a:srgbClr val="FFFFFF"/>
                </a:solidFill>
                <a:latin typeface="Arial"/>
                <a:cs typeface="Arial"/>
              </a:rPr>
              <a:t> </a:t>
            </a:r>
            <a:r>
              <a:rPr lang="en-AU" sz="2000" spc="100" dirty="0">
                <a:solidFill>
                  <a:srgbClr val="FFFFFF"/>
                </a:solidFill>
                <a:latin typeface="Arial"/>
                <a:cs typeface="Arial"/>
              </a:rPr>
              <a:t>f</a:t>
            </a:r>
            <a:r>
              <a:rPr lang="en-AU" sz="2000" spc="105" dirty="0">
                <a:solidFill>
                  <a:srgbClr val="FFFFFF"/>
                </a:solidFill>
                <a:latin typeface="Arial"/>
                <a:cs typeface="Arial"/>
              </a:rPr>
              <a:t>o</a:t>
            </a:r>
            <a:r>
              <a:rPr lang="en-AU" sz="2000" dirty="0">
                <a:solidFill>
                  <a:srgbClr val="FFFFFF"/>
                </a:solidFill>
                <a:latin typeface="Arial"/>
                <a:cs typeface="Arial"/>
              </a:rPr>
              <a:t>s</a:t>
            </a:r>
            <a:r>
              <a:rPr lang="en-AU" sz="2000" spc="110" dirty="0">
                <a:solidFill>
                  <a:srgbClr val="FFFFFF"/>
                </a:solidFill>
                <a:latin typeface="Arial"/>
                <a:cs typeface="Arial"/>
              </a:rPr>
              <a:t>t</a:t>
            </a:r>
            <a:r>
              <a:rPr lang="en-AU" sz="2000" spc="30" dirty="0">
                <a:solidFill>
                  <a:srgbClr val="FFFFFF"/>
                </a:solidFill>
                <a:latin typeface="Arial"/>
                <a:cs typeface="Arial"/>
              </a:rPr>
              <a:t>e</a:t>
            </a:r>
            <a:r>
              <a:rPr lang="en-AU" sz="2000" spc="70" dirty="0">
                <a:solidFill>
                  <a:srgbClr val="FFFFFF"/>
                </a:solidFill>
                <a:latin typeface="Arial"/>
                <a:cs typeface="Arial"/>
              </a:rPr>
              <a:t>r  </a:t>
            </a:r>
            <a:r>
              <a:rPr lang="en-AU" sz="2000" spc="30" dirty="0">
                <a:solidFill>
                  <a:srgbClr val="FFFFFF"/>
                </a:solidFill>
                <a:latin typeface="Arial"/>
                <a:cs typeface="Arial"/>
              </a:rPr>
              <a:t>e</a:t>
            </a:r>
            <a:r>
              <a:rPr lang="en-AU" sz="2000" spc="20" dirty="0">
                <a:solidFill>
                  <a:srgbClr val="FFFFFF"/>
                </a:solidFill>
                <a:latin typeface="Arial"/>
                <a:cs typeface="Arial"/>
              </a:rPr>
              <a:t>n</a:t>
            </a:r>
            <a:r>
              <a:rPr lang="en-AU" sz="2000" spc="-35" dirty="0">
                <a:solidFill>
                  <a:srgbClr val="FFFFFF"/>
                </a:solidFill>
                <a:latin typeface="Arial"/>
                <a:cs typeface="Arial"/>
              </a:rPr>
              <a:t>g</a:t>
            </a:r>
            <a:r>
              <a:rPr lang="en-AU" sz="2000" spc="-5" dirty="0">
                <a:solidFill>
                  <a:srgbClr val="FFFFFF"/>
                </a:solidFill>
                <a:latin typeface="Arial"/>
                <a:cs typeface="Arial"/>
              </a:rPr>
              <a:t>a</a:t>
            </a:r>
            <a:r>
              <a:rPr lang="en-AU" sz="2000" spc="-45" dirty="0">
                <a:solidFill>
                  <a:srgbClr val="FFFFFF"/>
                </a:solidFill>
                <a:latin typeface="Arial"/>
                <a:cs typeface="Arial"/>
              </a:rPr>
              <a:t>g</a:t>
            </a:r>
            <a:r>
              <a:rPr lang="en-AU" sz="2000" spc="30" dirty="0">
                <a:solidFill>
                  <a:srgbClr val="FFFFFF"/>
                </a:solidFill>
                <a:latin typeface="Arial"/>
                <a:cs typeface="Arial"/>
              </a:rPr>
              <a:t>e</a:t>
            </a:r>
            <a:r>
              <a:rPr lang="en-AU" sz="2000" spc="170" dirty="0">
                <a:solidFill>
                  <a:srgbClr val="FFFFFF"/>
                </a:solidFill>
                <a:latin typeface="Arial"/>
                <a:cs typeface="Arial"/>
              </a:rPr>
              <a:t>m</a:t>
            </a:r>
            <a:r>
              <a:rPr lang="en-AU" sz="2000" spc="30" dirty="0">
                <a:solidFill>
                  <a:srgbClr val="FFFFFF"/>
                </a:solidFill>
                <a:latin typeface="Arial"/>
                <a:cs typeface="Arial"/>
              </a:rPr>
              <a:t>e</a:t>
            </a:r>
            <a:r>
              <a:rPr lang="en-AU" sz="2000" spc="10" dirty="0">
                <a:solidFill>
                  <a:srgbClr val="FFFFFF"/>
                </a:solidFill>
                <a:latin typeface="Arial"/>
                <a:cs typeface="Arial"/>
              </a:rPr>
              <a:t>n</a:t>
            </a:r>
            <a:r>
              <a:rPr lang="en-AU" sz="2000" spc="114" dirty="0">
                <a:solidFill>
                  <a:srgbClr val="FFFFFF"/>
                </a:solidFill>
                <a:latin typeface="Arial"/>
                <a:cs typeface="Arial"/>
              </a:rPr>
              <a:t>t</a:t>
            </a:r>
            <a:r>
              <a:rPr lang="en-AU" sz="2000" spc="-60" dirty="0">
                <a:solidFill>
                  <a:srgbClr val="FFFFFF"/>
                </a:solidFill>
                <a:latin typeface="Arial"/>
                <a:cs typeface="Arial"/>
              </a:rPr>
              <a:t>,</a:t>
            </a:r>
            <a:r>
              <a:rPr lang="en-AU" sz="2000" spc="-140" dirty="0">
                <a:solidFill>
                  <a:srgbClr val="FFFFFF"/>
                </a:solidFill>
                <a:latin typeface="Arial"/>
                <a:cs typeface="Arial"/>
              </a:rPr>
              <a:t> </a:t>
            </a:r>
            <a:r>
              <a:rPr lang="en-AU" sz="2000" dirty="0">
                <a:solidFill>
                  <a:srgbClr val="FFFFFF"/>
                </a:solidFill>
                <a:latin typeface="Arial"/>
                <a:cs typeface="Arial"/>
              </a:rPr>
              <a:t>i</a:t>
            </a:r>
            <a:r>
              <a:rPr lang="en-AU" sz="2000" spc="170" dirty="0">
                <a:solidFill>
                  <a:srgbClr val="FFFFFF"/>
                </a:solidFill>
                <a:latin typeface="Arial"/>
                <a:cs typeface="Arial"/>
              </a:rPr>
              <a:t>m</a:t>
            </a:r>
            <a:r>
              <a:rPr lang="en-AU" sz="2000" spc="105" dirty="0">
                <a:solidFill>
                  <a:srgbClr val="FFFFFF"/>
                </a:solidFill>
                <a:latin typeface="Arial"/>
                <a:cs typeface="Arial"/>
              </a:rPr>
              <a:t>p</a:t>
            </a:r>
            <a:r>
              <a:rPr lang="en-AU" sz="2000" spc="20" dirty="0">
                <a:solidFill>
                  <a:srgbClr val="FFFFFF"/>
                </a:solidFill>
                <a:latin typeface="Arial"/>
                <a:cs typeface="Arial"/>
              </a:rPr>
              <a:t>a</a:t>
            </a:r>
            <a:r>
              <a:rPr lang="en-AU" sz="2000" spc="95" dirty="0">
                <a:solidFill>
                  <a:srgbClr val="FFFFFF"/>
                </a:solidFill>
                <a:latin typeface="Arial"/>
                <a:cs typeface="Arial"/>
              </a:rPr>
              <a:t>c</a:t>
            </a:r>
            <a:r>
              <a:rPr lang="en-AU" sz="2000" spc="150" dirty="0">
                <a:solidFill>
                  <a:srgbClr val="FFFFFF"/>
                </a:solidFill>
                <a:latin typeface="Arial"/>
                <a:cs typeface="Arial"/>
              </a:rPr>
              <a:t>t</a:t>
            </a:r>
            <a:r>
              <a:rPr lang="en-AU" sz="2000" spc="-140" dirty="0">
                <a:solidFill>
                  <a:srgbClr val="FFFFFF"/>
                </a:solidFill>
                <a:latin typeface="Arial"/>
                <a:cs typeface="Arial"/>
              </a:rPr>
              <a:t> </a:t>
            </a:r>
            <a:r>
              <a:rPr lang="en-AU" sz="2000" spc="114" dirty="0">
                <a:solidFill>
                  <a:srgbClr val="FFFFFF"/>
                </a:solidFill>
                <a:latin typeface="Arial"/>
                <a:cs typeface="Arial"/>
              </a:rPr>
              <a:t>c</a:t>
            </a:r>
            <a:r>
              <a:rPr lang="en-AU" sz="2000" spc="35" dirty="0">
                <a:solidFill>
                  <a:srgbClr val="FFFFFF"/>
                </a:solidFill>
                <a:latin typeface="Arial"/>
                <a:cs typeface="Arial"/>
              </a:rPr>
              <a:t>ol</a:t>
            </a:r>
            <a:r>
              <a:rPr lang="en-AU" sz="2000" spc="-35" dirty="0">
                <a:solidFill>
                  <a:srgbClr val="FFFFFF"/>
                </a:solidFill>
                <a:latin typeface="Arial"/>
                <a:cs typeface="Arial"/>
              </a:rPr>
              <a:t>l</a:t>
            </a:r>
            <a:r>
              <a:rPr lang="en-AU" sz="2000" spc="80" dirty="0">
                <a:solidFill>
                  <a:srgbClr val="FFFFFF"/>
                </a:solidFill>
                <a:latin typeface="Arial"/>
                <a:cs typeface="Arial"/>
              </a:rPr>
              <a:t>ab</a:t>
            </a:r>
            <a:r>
              <a:rPr lang="en-AU" sz="2000" spc="75" dirty="0">
                <a:solidFill>
                  <a:srgbClr val="FFFFFF"/>
                </a:solidFill>
                <a:latin typeface="Arial"/>
                <a:cs typeface="Arial"/>
              </a:rPr>
              <a:t>o</a:t>
            </a:r>
            <a:r>
              <a:rPr lang="en-AU" sz="2000" spc="65" dirty="0">
                <a:solidFill>
                  <a:srgbClr val="FFFFFF"/>
                </a:solidFill>
                <a:latin typeface="Arial"/>
                <a:cs typeface="Arial"/>
              </a:rPr>
              <a:t>r</a:t>
            </a:r>
            <a:r>
              <a:rPr lang="en-AU" sz="2000" spc="-10" dirty="0">
                <a:solidFill>
                  <a:srgbClr val="FFFFFF"/>
                </a:solidFill>
                <a:latin typeface="Arial"/>
                <a:cs typeface="Arial"/>
              </a:rPr>
              <a:t>a</a:t>
            </a:r>
            <a:r>
              <a:rPr lang="en-AU" sz="2000" spc="125" dirty="0">
                <a:solidFill>
                  <a:srgbClr val="FFFFFF"/>
                </a:solidFill>
                <a:latin typeface="Arial"/>
                <a:cs typeface="Arial"/>
              </a:rPr>
              <a:t>t</a:t>
            </a:r>
            <a:r>
              <a:rPr lang="en-AU" sz="2000" spc="-10" dirty="0">
                <a:solidFill>
                  <a:srgbClr val="FFFFFF"/>
                </a:solidFill>
                <a:latin typeface="Arial"/>
                <a:cs typeface="Arial"/>
              </a:rPr>
              <a:t>i</a:t>
            </a:r>
            <a:r>
              <a:rPr lang="en-AU" sz="2000" spc="105" dirty="0">
                <a:solidFill>
                  <a:srgbClr val="FFFFFF"/>
                </a:solidFill>
                <a:latin typeface="Arial"/>
                <a:cs typeface="Arial"/>
              </a:rPr>
              <a:t>o</a:t>
            </a:r>
            <a:r>
              <a:rPr lang="en-AU" sz="2000" spc="35" dirty="0">
                <a:solidFill>
                  <a:srgbClr val="FFFFFF"/>
                </a:solidFill>
                <a:latin typeface="Arial"/>
                <a:cs typeface="Arial"/>
              </a:rPr>
              <a:t>n</a:t>
            </a:r>
            <a:r>
              <a:rPr lang="en-AU" sz="2000" spc="-140" dirty="0">
                <a:solidFill>
                  <a:srgbClr val="FFFFFF"/>
                </a:solidFill>
                <a:latin typeface="Arial"/>
                <a:cs typeface="Arial"/>
              </a:rPr>
              <a:t> </a:t>
            </a:r>
            <a:r>
              <a:rPr lang="en-AU" sz="2000" spc="35" dirty="0">
                <a:solidFill>
                  <a:srgbClr val="FFFFFF"/>
                </a:solidFill>
                <a:latin typeface="Arial"/>
                <a:cs typeface="Arial"/>
              </a:rPr>
              <a:t>an</a:t>
            </a:r>
            <a:r>
              <a:rPr lang="en-AU" sz="2000" spc="90" dirty="0">
                <a:solidFill>
                  <a:srgbClr val="FFFFFF"/>
                </a:solidFill>
                <a:latin typeface="Arial"/>
                <a:cs typeface="Arial"/>
              </a:rPr>
              <a:t>d</a:t>
            </a:r>
            <a:r>
              <a:rPr lang="en-AU" sz="2000" spc="-140" dirty="0">
                <a:solidFill>
                  <a:srgbClr val="FFFFFF"/>
                </a:solidFill>
                <a:latin typeface="Arial"/>
                <a:cs typeface="Arial"/>
              </a:rPr>
              <a:t> </a:t>
            </a:r>
            <a:r>
              <a:rPr lang="en-AU" sz="2000" spc="180" dirty="0">
                <a:solidFill>
                  <a:srgbClr val="FFFFFF"/>
                </a:solidFill>
                <a:latin typeface="Arial"/>
                <a:cs typeface="Arial"/>
              </a:rPr>
              <a:t>m</a:t>
            </a:r>
            <a:r>
              <a:rPr lang="en-AU" sz="2000" spc="25" dirty="0">
                <a:solidFill>
                  <a:srgbClr val="FFFFFF"/>
                </a:solidFill>
                <a:latin typeface="Arial"/>
                <a:cs typeface="Arial"/>
              </a:rPr>
              <a:t>a</a:t>
            </a:r>
            <a:r>
              <a:rPr lang="en-AU" sz="2000" spc="10" dirty="0">
                <a:solidFill>
                  <a:srgbClr val="FFFFFF"/>
                </a:solidFill>
                <a:latin typeface="Arial"/>
                <a:cs typeface="Arial"/>
              </a:rPr>
              <a:t>x</a:t>
            </a:r>
            <a:r>
              <a:rPr lang="en-AU" sz="2000" dirty="0">
                <a:solidFill>
                  <a:srgbClr val="FFFFFF"/>
                </a:solidFill>
                <a:latin typeface="Arial"/>
                <a:cs typeface="Arial"/>
              </a:rPr>
              <a:t>i</a:t>
            </a:r>
            <a:r>
              <a:rPr lang="en-AU" sz="2000" spc="155" dirty="0">
                <a:solidFill>
                  <a:srgbClr val="FFFFFF"/>
                </a:solidFill>
                <a:latin typeface="Arial"/>
                <a:cs typeface="Arial"/>
              </a:rPr>
              <a:t>m</a:t>
            </a:r>
            <a:r>
              <a:rPr lang="en-AU" sz="2000" spc="5" dirty="0">
                <a:solidFill>
                  <a:srgbClr val="FFFFFF"/>
                </a:solidFill>
                <a:latin typeface="Arial"/>
                <a:cs typeface="Arial"/>
              </a:rPr>
              <a:t>i</a:t>
            </a:r>
            <a:r>
              <a:rPr lang="en-AU" sz="2000" spc="10" dirty="0">
                <a:solidFill>
                  <a:srgbClr val="FFFFFF"/>
                </a:solidFill>
                <a:latin typeface="Arial"/>
                <a:cs typeface="Arial"/>
              </a:rPr>
              <a:t>s</a:t>
            </a:r>
            <a:r>
              <a:rPr lang="en-AU" sz="2000" spc="20" dirty="0">
                <a:solidFill>
                  <a:srgbClr val="FFFFFF"/>
                </a:solidFill>
                <a:latin typeface="Arial"/>
                <a:cs typeface="Arial"/>
              </a:rPr>
              <a:t>e</a:t>
            </a:r>
            <a:r>
              <a:rPr lang="en-AU" sz="2000" spc="-140" dirty="0">
                <a:solidFill>
                  <a:srgbClr val="FFFFFF"/>
                </a:solidFill>
                <a:latin typeface="Arial"/>
                <a:cs typeface="Arial"/>
              </a:rPr>
              <a:t> </a:t>
            </a:r>
            <a:r>
              <a:rPr lang="en-AU" sz="2000" spc="105" dirty="0">
                <a:solidFill>
                  <a:srgbClr val="FFFFFF"/>
                </a:solidFill>
                <a:latin typeface="Arial"/>
                <a:cs typeface="Arial"/>
              </a:rPr>
              <a:t>p</a:t>
            </a:r>
            <a:r>
              <a:rPr lang="en-AU" sz="2000" spc="40" dirty="0">
                <a:solidFill>
                  <a:srgbClr val="FFFFFF"/>
                </a:solidFill>
                <a:latin typeface="Arial"/>
                <a:cs typeface="Arial"/>
              </a:rPr>
              <a:t>r</a:t>
            </a:r>
            <a:r>
              <a:rPr lang="en-AU" sz="2000" spc="85" dirty="0">
                <a:solidFill>
                  <a:srgbClr val="FFFFFF"/>
                </a:solidFill>
                <a:latin typeface="Arial"/>
                <a:cs typeface="Arial"/>
              </a:rPr>
              <a:t>odu</a:t>
            </a:r>
            <a:r>
              <a:rPr lang="en-AU" sz="2000" spc="95" dirty="0">
                <a:solidFill>
                  <a:srgbClr val="FFFFFF"/>
                </a:solidFill>
                <a:latin typeface="Arial"/>
                <a:cs typeface="Arial"/>
              </a:rPr>
              <a:t>c</a:t>
            </a:r>
            <a:r>
              <a:rPr lang="en-AU" sz="2000" spc="125" dirty="0">
                <a:solidFill>
                  <a:srgbClr val="FFFFFF"/>
                </a:solidFill>
                <a:latin typeface="Arial"/>
                <a:cs typeface="Arial"/>
              </a:rPr>
              <a:t>t</a:t>
            </a:r>
            <a:r>
              <a:rPr lang="en-AU" sz="2000" spc="-5" dirty="0">
                <a:solidFill>
                  <a:srgbClr val="FFFFFF"/>
                </a:solidFill>
                <a:latin typeface="Arial"/>
                <a:cs typeface="Arial"/>
              </a:rPr>
              <a:t>i</a:t>
            </a:r>
            <a:r>
              <a:rPr lang="en-AU" sz="2000" spc="30" dirty="0">
                <a:solidFill>
                  <a:srgbClr val="FFFFFF"/>
                </a:solidFill>
                <a:latin typeface="Arial"/>
                <a:cs typeface="Arial"/>
              </a:rPr>
              <a:t>v</a:t>
            </a:r>
            <a:r>
              <a:rPr lang="en-AU" sz="2000" spc="-15" dirty="0">
                <a:solidFill>
                  <a:srgbClr val="FFFFFF"/>
                </a:solidFill>
                <a:latin typeface="Arial"/>
                <a:cs typeface="Arial"/>
              </a:rPr>
              <a:t>i</a:t>
            </a:r>
            <a:r>
              <a:rPr lang="en-AU" sz="2000" spc="190" dirty="0">
                <a:solidFill>
                  <a:srgbClr val="FFFFFF"/>
                </a:solidFill>
                <a:latin typeface="Arial"/>
                <a:cs typeface="Arial"/>
              </a:rPr>
              <a:t>t</a:t>
            </a:r>
            <a:r>
              <a:rPr lang="en-AU" sz="2000" spc="-114" dirty="0">
                <a:solidFill>
                  <a:srgbClr val="FFFFFF"/>
                </a:solidFill>
                <a:latin typeface="Arial"/>
                <a:cs typeface="Arial"/>
              </a:rPr>
              <a:t>y</a:t>
            </a:r>
            <a:r>
              <a:rPr lang="en-AU" sz="2000" spc="-145" dirty="0">
                <a:solidFill>
                  <a:srgbClr val="FFFFFF"/>
                </a:solidFill>
                <a:latin typeface="Arial"/>
                <a:cs typeface="Arial"/>
              </a:rPr>
              <a:t>.</a:t>
            </a:r>
            <a:br>
              <a:rPr lang="en-AU" sz="2000" dirty="0">
                <a:latin typeface="Arial"/>
                <a:cs typeface="Arial"/>
              </a:rPr>
            </a:br>
            <a:endParaRPr lang="en-US" sz="2000" dirty="0">
              <a:solidFill>
                <a:schemeClr val="bg2"/>
              </a:solidFill>
            </a:endParaRPr>
          </a:p>
        </p:txBody>
      </p:sp>
      <p:sp>
        <p:nvSpPr>
          <p:cNvPr id="9" name="Text Placeholder 8">
            <a:extLst>
              <a:ext uri="{FF2B5EF4-FFF2-40B4-BE49-F238E27FC236}">
                <a16:creationId xmlns:a16="http://schemas.microsoft.com/office/drawing/2014/main" id="{801AEED8-6F6F-B241-B688-E926C3018A3F}"/>
              </a:ext>
            </a:extLst>
          </p:cNvPr>
          <p:cNvSpPr>
            <a:spLocks noGrp="1"/>
          </p:cNvSpPr>
          <p:nvPr>
            <p:ph type="body" sz="quarter" idx="13"/>
          </p:nvPr>
        </p:nvSpPr>
        <p:spPr>
          <a:xfrm>
            <a:off x="221376" y="4917825"/>
            <a:ext cx="11295063" cy="1024514"/>
          </a:xfrm>
        </p:spPr>
        <p:txBody>
          <a:bodyPr/>
          <a:lstStyle/>
          <a:p>
            <a:pPr algn="r"/>
            <a:r>
              <a:rPr lang="en-US" b="1" dirty="0">
                <a:solidFill>
                  <a:schemeClr val="bg2"/>
                </a:solidFill>
              </a:rPr>
              <a:t>CTS Production </a:t>
            </a:r>
            <a:r>
              <a:rPr lang="en-US" dirty="0">
                <a:solidFill>
                  <a:schemeClr val="bg2"/>
                </a:solidFill>
              </a:rPr>
              <a:t>for engaging experiences</a:t>
            </a:r>
          </a:p>
          <a:p>
            <a:pPr algn="r"/>
            <a:r>
              <a:rPr lang="en-US" b="1" dirty="0">
                <a:solidFill>
                  <a:schemeClr val="bg2"/>
                </a:solidFill>
              </a:rPr>
              <a:t>CTS Consulting </a:t>
            </a:r>
            <a:r>
              <a:rPr lang="en-US" dirty="0">
                <a:solidFill>
                  <a:schemeClr val="bg2"/>
                </a:solidFill>
              </a:rPr>
              <a:t>for end to end collaboration</a:t>
            </a:r>
          </a:p>
          <a:p>
            <a:pPr algn="r"/>
            <a:r>
              <a:rPr lang="en-US" b="1" dirty="0">
                <a:solidFill>
                  <a:schemeClr val="bg2"/>
                </a:solidFill>
              </a:rPr>
              <a:t>CTS Support </a:t>
            </a:r>
            <a:r>
              <a:rPr lang="en-US" dirty="0">
                <a:solidFill>
                  <a:schemeClr val="bg2"/>
                </a:solidFill>
              </a:rPr>
              <a:t>for engaging </a:t>
            </a:r>
            <a:r>
              <a:rPr lang="en-US" dirty="0" err="1">
                <a:solidFill>
                  <a:schemeClr val="bg2"/>
                </a:solidFill>
              </a:rPr>
              <a:t>experieces</a:t>
            </a:r>
            <a:endParaRPr lang="en-US" dirty="0">
              <a:solidFill>
                <a:schemeClr val="bg2"/>
              </a:solidFill>
            </a:endParaRPr>
          </a:p>
        </p:txBody>
      </p:sp>
      <p:pic>
        <p:nvPicPr>
          <p:cNvPr id="15" name="Picture 14">
            <a:extLst>
              <a:ext uri="{FF2B5EF4-FFF2-40B4-BE49-F238E27FC236}">
                <a16:creationId xmlns:a16="http://schemas.microsoft.com/office/drawing/2014/main" id="{A1B27A8C-BE6B-2949-91F4-763588808751}"/>
              </a:ext>
            </a:extLst>
          </p:cNvPr>
          <p:cNvPicPr>
            <a:picLocks noChangeAspect="1"/>
          </p:cNvPicPr>
          <p:nvPr/>
        </p:nvPicPr>
        <p:blipFill>
          <a:blip r:embed="rId4"/>
          <a:stretch>
            <a:fillRect/>
          </a:stretch>
        </p:blipFill>
        <p:spPr>
          <a:xfrm>
            <a:off x="11110066" y="6071292"/>
            <a:ext cx="696171" cy="472552"/>
          </a:xfrm>
          <a:prstGeom prst="rect">
            <a:avLst/>
          </a:prstGeom>
        </p:spPr>
      </p:pic>
    </p:spTree>
    <p:extLst>
      <p:ext uri="{BB962C8B-B14F-4D97-AF65-F5344CB8AC3E}">
        <p14:creationId xmlns:p14="http://schemas.microsoft.com/office/powerpoint/2010/main" val="5624823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FDF6E8-4763-9540-9427-F866F4D36EE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293ABF14-5182-7743-BD60-B2EF907AF611}"/>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4" name="Title 3">
            <a:extLst>
              <a:ext uri="{FF2B5EF4-FFF2-40B4-BE49-F238E27FC236}">
                <a16:creationId xmlns:a16="http://schemas.microsoft.com/office/drawing/2014/main" id="{42CCECB0-9B57-E44E-B516-10FFBC63575B}"/>
              </a:ext>
            </a:extLst>
          </p:cNvPr>
          <p:cNvSpPr>
            <a:spLocks noGrp="1"/>
          </p:cNvSpPr>
          <p:nvPr>
            <p:ph type="title"/>
          </p:nvPr>
        </p:nvSpPr>
        <p:spPr/>
        <p:txBody>
          <a:bodyPr/>
          <a:lstStyle/>
          <a:p>
            <a:r>
              <a:rPr lang="en-US" dirty="0"/>
              <a:t>Heading</a:t>
            </a:r>
          </a:p>
        </p:txBody>
      </p:sp>
      <p:sp>
        <p:nvSpPr>
          <p:cNvPr id="6" name="Text Placeholder 5">
            <a:extLst>
              <a:ext uri="{FF2B5EF4-FFF2-40B4-BE49-F238E27FC236}">
                <a16:creationId xmlns:a16="http://schemas.microsoft.com/office/drawing/2014/main" id="{120CF630-BAD8-4440-B63A-29408D26628D}"/>
              </a:ext>
            </a:extLst>
          </p:cNvPr>
          <p:cNvSpPr>
            <a:spLocks noGrp="1"/>
          </p:cNvSpPr>
          <p:nvPr>
            <p:ph type="body" sz="quarter" idx="13"/>
          </p:nvPr>
        </p:nvSpPr>
        <p:spPr/>
        <p:txBody>
          <a:bodyPr/>
          <a:lstStyle/>
          <a:p>
            <a:r>
              <a:rPr lang="en-US" dirty="0"/>
              <a:t>Subhead</a:t>
            </a:r>
          </a:p>
        </p:txBody>
      </p:sp>
      <p:sp>
        <p:nvSpPr>
          <p:cNvPr id="7" name="Text Placeholder 6">
            <a:extLst>
              <a:ext uri="{FF2B5EF4-FFF2-40B4-BE49-F238E27FC236}">
                <a16:creationId xmlns:a16="http://schemas.microsoft.com/office/drawing/2014/main" id="{A980F684-4203-EE4A-BBDE-694F864A93E1}"/>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a:p>
            <a:endParaRPr lang="en-US" dirty="0"/>
          </a:p>
        </p:txBody>
      </p:sp>
      <p:sp>
        <p:nvSpPr>
          <p:cNvPr id="12" name="Text Placeholder 11">
            <a:extLst>
              <a:ext uri="{FF2B5EF4-FFF2-40B4-BE49-F238E27FC236}">
                <a16:creationId xmlns:a16="http://schemas.microsoft.com/office/drawing/2014/main" id="{CB3E257F-CD42-3E4D-ACA1-B0F0820EB389}"/>
              </a:ext>
            </a:extLst>
          </p:cNvPr>
          <p:cNvSpPr>
            <a:spLocks noGrp="1"/>
          </p:cNvSpPr>
          <p:nvPr>
            <p:ph type="body" sz="quarter" idx="15"/>
          </p:nvPr>
        </p:nvSpPr>
        <p:spPr/>
        <p:txBody>
          <a:bodyPr/>
          <a:lstStyle/>
          <a:p>
            <a:pPr marL="90488" indent="-90488"/>
            <a:r>
              <a:rPr lang="en-AU" dirty="0"/>
              <a:t>“</a:t>
            </a:r>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office </a:t>
            </a:r>
            <a:r>
              <a:rPr lang="en-AU" dirty="0" err="1"/>
              <a:t>undi</a:t>
            </a:r>
            <a:r>
              <a:rPr lang="en-AU" dirty="0"/>
              <a:t> to que cum 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faccae</a:t>
            </a:r>
            <a:r>
              <a:rPr lang="en-AU" dirty="0"/>
              <a:t>.”</a:t>
            </a:r>
          </a:p>
        </p:txBody>
      </p:sp>
      <p:sp>
        <p:nvSpPr>
          <p:cNvPr id="13" name="Text Placeholder 12">
            <a:extLst>
              <a:ext uri="{FF2B5EF4-FFF2-40B4-BE49-F238E27FC236}">
                <a16:creationId xmlns:a16="http://schemas.microsoft.com/office/drawing/2014/main" id="{DED8D46F-0669-974B-9637-E342FC945AA6}"/>
              </a:ext>
            </a:extLst>
          </p:cNvPr>
          <p:cNvSpPr>
            <a:spLocks noGrp="1"/>
          </p:cNvSpPr>
          <p:nvPr>
            <p:ph type="body" sz="quarter" idx="16"/>
          </p:nvPr>
        </p:nvSpPr>
        <p:spPr/>
        <p:txBody>
          <a:bodyPr/>
          <a:lstStyle/>
          <a:p>
            <a:r>
              <a:rPr lang="en-AU" dirty="0"/>
              <a:t>Cones </a:t>
            </a:r>
            <a:r>
              <a:rPr lang="en-AU" dirty="0" err="1"/>
              <a:t>mo</a:t>
            </a:r>
            <a:r>
              <a:rPr lang="en-AU" dirty="0"/>
              <a:t> </a:t>
            </a:r>
            <a:r>
              <a:rPr lang="en-AU" dirty="0" err="1"/>
              <a:t>molore</a:t>
            </a:r>
            <a:r>
              <a:rPr lang="en-AU" dirty="0"/>
              <a:t> </a:t>
            </a:r>
            <a:r>
              <a:rPr lang="en-AU" dirty="0" err="1"/>
              <a:t>ipsa</a:t>
            </a:r>
            <a:r>
              <a:rPr lang="en-AU" dirty="0"/>
              <a:t> non </a:t>
            </a:r>
            <a:r>
              <a:rPr lang="en-AU" dirty="0" err="1"/>
              <a:t>reptatur</a:t>
            </a:r>
            <a:r>
              <a:rPr lang="en-AU" dirty="0"/>
              <a:t> maxim sit </a:t>
            </a:r>
            <a:r>
              <a:rPr lang="en-AU" dirty="0" err="1"/>
              <a:t>ist</a:t>
            </a:r>
            <a:r>
              <a:rPr lang="en-AU" dirty="0"/>
              <a:t> </a:t>
            </a:r>
            <a:r>
              <a:rPr lang="en-AU" dirty="0" err="1"/>
              <a:t>optatus</a:t>
            </a:r>
            <a:r>
              <a:rPr lang="en-AU" dirty="0"/>
              <a:t> </a:t>
            </a:r>
            <a:r>
              <a:rPr lang="en-AU" dirty="0" err="1"/>
              <a:t>voluptasit</a:t>
            </a:r>
            <a:r>
              <a:rPr lang="en-AU" dirty="0"/>
              <a:t> </a:t>
            </a:r>
            <a:r>
              <a:rPr lang="en-AU" dirty="0" err="1"/>
              <a:t>volenditam</a:t>
            </a:r>
            <a:r>
              <a:rPr lang="en-AU" dirty="0"/>
              <a:t>, </a:t>
            </a:r>
            <a:r>
              <a:rPr lang="en-AU" dirty="0" err="1"/>
              <a:t>volo</a:t>
            </a:r>
            <a:r>
              <a:rPr lang="en-AU" dirty="0"/>
              <a:t> </a:t>
            </a:r>
            <a:r>
              <a:rPr lang="en-AU" dirty="0" err="1"/>
              <a:t>omnihil</a:t>
            </a:r>
            <a:r>
              <a:rPr lang="en-AU" dirty="0"/>
              <a:t> </a:t>
            </a:r>
            <a:r>
              <a:rPr lang="en-AU" dirty="0" err="1"/>
              <a:t>luptatem</a:t>
            </a:r>
            <a:r>
              <a:rPr lang="en-AU" dirty="0"/>
              <a:t> </a:t>
            </a:r>
            <a:r>
              <a:rPr lang="en-AU" dirty="0" err="1"/>
              <a:t>archillestem</a:t>
            </a:r>
            <a:r>
              <a:rPr lang="en-AU" dirty="0"/>
              <a:t> </a:t>
            </a:r>
            <a:r>
              <a:rPr lang="en-AU" dirty="0" err="1"/>
              <a:t>andicte</a:t>
            </a:r>
            <a:r>
              <a:rPr lang="en-AU" dirty="0"/>
              <a:t> </a:t>
            </a:r>
            <a:r>
              <a:rPr lang="en-AU" dirty="0" err="1"/>
              <a:t>comnihi</a:t>
            </a:r>
            <a:r>
              <a:rPr lang="en-AU" dirty="0"/>
              <a:t> </a:t>
            </a:r>
            <a:r>
              <a:rPr lang="en-AU" dirty="0" err="1"/>
              <a:t>tatecae</a:t>
            </a:r>
            <a:r>
              <a:rPr lang="en-AU" dirty="0"/>
              <a:t> core qui </a:t>
            </a:r>
            <a:r>
              <a:rPr lang="en-AU" dirty="0" err="1"/>
              <a:t>rerat</a:t>
            </a:r>
            <a:r>
              <a:rPr lang="en-AU" dirty="0"/>
              <a:t>.  </a:t>
            </a:r>
            <a:r>
              <a:rPr lang="en-AU" dirty="0" err="1"/>
              <a:t>Quas</a:t>
            </a:r>
            <a:r>
              <a:rPr lang="en-AU" dirty="0"/>
              <a:t> </a:t>
            </a:r>
            <a:r>
              <a:rPr lang="en-AU" dirty="0" err="1"/>
              <a:t>magnim</a:t>
            </a:r>
            <a:r>
              <a:rPr lang="en-AU" dirty="0"/>
              <a:t> </a:t>
            </a:r>
            <a:r>
              <a:rPr lang="en-AU" dirty="0" err="1"/>
              <a:t>eturibus</a:t>
            </a:r>
            <a:r>
              <a:rPr lang="en-AU" dirty="0"/>
              <a:t> </a:t>
            </a:r>
            <a:r>
              <a:rPr lang="en-AU" dirty="0" err="1"/>
              <a:t>aliquam</a:t>
            </a:r>
            <a:r>
              <a:rPr lang="en-AU" dirty="0"/>
              <a:t>, </a:t>
            </a:r>
            <a:r>
              <a:rPr lang="en-AU" dirty="0" err="1"/>
              <a:t>ut</a:t>
            </a:r>
            <a:r>
              <a:rPr lang="en-AU" dirty="0"/>
              <a:t> </a:t>
            </a:r>
            <a:r>
              <a:rPr lang="en-AU" dirty="0" err="1"/>
              <a:t>voluptatia</a:t>
            </a:r>
            <a:r>
              <a:rPr lang="en-AU" dirty="0"/>
              <a:t> plate </a:t>
            </a:r>
            <a:r>
              <a:rPr lang="en-AU" dirty="0" err="1"/>
              <a:t>opta</a:t>
            </a:r>
            <a:r>
              <a:rPr lang="en-AU" dirty="0"/>
              <a:t> </a:t>
            </a:r>
            <a:r>
              <a:rPr lang="en-AU" dirty="0" err="1"/>
              <a:t>quatur</a:t>
            </a:r>
            <a:r>
              <a:rPr lang="en-AU" dirty="0"/>
              <a:t> </a:t>
            </a:r>
            <a:r>
              <a:rPr lang="en-AU" dirty="0" err="1"/>
              <a:t>modi</a:t>
            </a:r>
            <a:r>
              <a:rPr lang="en-AU" dirty="0"/>
              <a:t> arum que </a:t>
            </a:r>
            <a:r>
              <a:rPr lang="en-AU" dirty="0" err="1"/>
              <a:t>nostibus</a:t>
            </a:r>
            <a:r>
              <a:rPr lang="en-AU" dirty="0"/>
              <a:t> maxim qui sum </a:t>
            </a:r>
            <a:r>
              <a:rPr lang="en-AU" dirty="0" err="1"/>
              <a:t>eictate</a:t>
            </a:r>
            <a:r>
              <a:rPr lang="en-AU" dirty="0"/>
              <a:t> </a:t>
            </a:r>
            <a:r>
              <a:rPr lang="en-AU" dirty="0" err="1"/>
              <a:t>voluptur</a:t>
            </a:r>
            <a:r>
              <a:rPr lang="en-AU" dirty="0"/>
              <a:t> </a:t>
            </a:r>
            <a:r>
              <a:rPr lang="en-AU" dirty="0" err="1"/>
              <a:t>autaescim</a:t>
            </a:r>
            <a:r>
              <a:rPr lang="en-AU" dirty="0"/>
              <a:t> </a:t>
            </a:r>
            <a:r>
              <a:rPr lang="en-AU" dirty="0" err="1"/>
              <a:t>si</a:t>
            </a:r>
            <a:r>
              <a:rPr lang="en-AU" dirty="0"/>
              <a:t> </a:t>
            </a:r>
            <a:r>
              <a:rPr lang="en-AU" dirty="0" err="1"/>
              <a:t>iunt</a:t>
            </a:r>
            <a:r>
              <a:rPr lang="en-AU" dirty="0"/>
              <a:t>. </a:t>
            </a:r>
            <a:r>
              <a:rPr lang="en-AU" dirty="0" err="1"/>
              <a:t>Eque</a:t>
            </a:r>
            <a:r>
              <a:rPr lang="en-AU" dirty="0"/>
              <a:t> </a:t>
            </a:r>
            <a:r>
              <a:rPr lang="en-AU" dirty="0" err="1"/>
              <a:t>sa</a:t>
            </a:r>
            <a:r>
              <a:rPr lang="en-AU" dirty="0"/>
              <a:t> </a:t>
            </a:r>
            <a:r>
              <a:rPr lang="en-AU" dirty="0" err="1"/>
              <a:t>eaqui</a:t>
            </a:r>
            <a:r>
              <a:rPr lang="en-AU" dirty="0"/>
              <a:t> </a:t>
            </a:r>
            <a:r>
              <a:rPr lang="en-AU" dirty="0" err="1"/>
              <a:t>bernatio</a:t>
            </a:r>
            <a:r>
              <a:rPr lang="en-AU" dirty="0"/>
              <a:t>. Et </a:t>
            </a:r>
            <a:r>
              <a:rPr lang="en-AU" dirty="0" err="1"/>
              <a:t>quis</a:t>
            </a:r>
            <a:r>
              <a:rPr lang="en-AU" dirty="0"/>
              <a:t> </a:t>
            </a:r>
            <a:r>
              <a:rPr lang="en-AU" dirty="0" err="1"/>
              <a:t>excepta</a:t>
            </a:r>
            <a:r>
              <a:rPr lang="en-AU" dirty="0"/>
              <a:t> </a:t>
            </a:r>
            <a:r>
              <a:rPr lang="en-AU" dirty="0" err="1"/>
              <a:t>temolupta</a:t>
            </a:r>
            <a:r>
              <a:rPr lang="en-AU" dirty="0"/>
              <a:t> </a:t>
            </a:r>
            <a:r>
              <a:rPr lang="en-AU" dirty="0" err="1"/>
              <a:t>corro</a:t>
            </a:r>
            <a:r>
              <a:rPr lang="en-AU" dirty="0"/>
              <a:t> mi, </a:t>
            </a:r>
            <a:r>
              <a:rPr lang="en-AU" dirty="0" err="1"/>
              <a:t>nobitat</a:t>
            </a:r>
            <a:r>
              <a:rPr lang="en-AU" dirty="0"/>
              <a:t> </a:t>
            </a:r>
            <a:r>
              <a:rPr lang="en-AU" dirty="0" err="1"/>
              <a:t>ulpa</a:t>
            </a:r>
            <a:r>
              <a:rPr lang="en-AU" dirty="0"/>
              <a:t> </a:t>
            </a:r>
            <a:r>
              <a:rPr lang="en-AU" dirty="0" err="1"/>
              <a:t>consero</a:t>
            </a:r>
            <a:r>
              <a:rPr lang="en-AU" dirty="0"/>
              <a:t> </a:t>
            </a:r>
            <a:r>
              <a:rPr lang="en-AU" dirty="0" err="1"/>
              <a:t>torerfe</a:t>
            </a:r>
            <a:r>
              <a:rPr lang="en-AU" dirty="0"/>
              <a:t> </a:t>
            </a:r>
            <a:r>
              <a:rPr lang="en-AU" dirty="0" err="1"/>
              <a:t>rnatia</a:t>
            </a:r>
            <a:r>
              <a:rPr lang="en-AU" dirty="0"/>
              <a:t> </a:t>
            </a:r>
            <a:r>
              <a:rPr lang="en-AU" dirty="0" err="1"/>
              <a:t>cuptatius</a:t>
            </a:r>
            <a:r>
              <a:rPr lang="en-AU" dirty="0"/>
              <a:t> </a:t>
            </a:r>
            <a:r>
              <a:rPr lang="en-AU" dirty="0" err="1"/>
              <a:t>elessit</a:t>
            </a:r>
            <a:r>
              <a:rPr lang="en-AU" dirty="0"/>
              <a:t>, </a:t>
            </a:r>
            <a:r>
              <a:rPr lang="en-AU" dirty="0" err="1"/>
              <a:t>ut</a:t>
            </a:r>
            <a:r>
              <a:rPr lang="en-AU" dirty="0"/>
              <a:t> </a:t>
            </a:r>
            <a:r>
              <a:rPr lang="en-AU" dirty="0" err="1"/>
              <a:t>est</a:t>
            </a:r>
            <a:r>
              <a:rPr lang="en-AU" dirty="0"/>
              <a:t> </a:t>
            </a:r>
            <a:r>
              <a:rPr lang="en-AU" dirty="0" err="1"/>
              <a:t>fuga</a:t>
            </a:r>
            <a:r>
              <a:rPr lang="en-AU" dirty="0"/>
              <a:t>. Nam que </a:t>
            </a:r>
            <a:r>
              <a:rPr lang="en-AU" dirty="0" err="1"/>
              <a:t>dolenem</a:t>
            </a:r>
            <a:r>
              <a:rPr lang="en-AU" dirty="0"/>
              <a:t> </a:t>
            </a:r>
            <a:r>
              <a:rPr lang="en-AU" dirty="0" err="1"/>
              <a:t>hilia</a:t>
            </a:r>
            <a:r>
              <a:rPr lang="en-AU" dirty="0"/>
              <a:t> </a:t>
            </a:r>
            <a:r>
              <a:rPr lang="en-AU" dirty="0" err="1"/>
              <a:t>dolupta</a:t>
            </a:r>
            <a:r>
              <a:rPr lang="en-AU" dirty="0"/>
              <a:t> </a:t>
            </a:r>
            <a:r>
              <a:rPr lang="en-AU" dirty="0" err="1"/>
              <a:t>temolup</a:t>
            </a:r>
            <a:r>
              <a:rPr lang="en-AU" dirty="0"/>
              <a:t> </a:t>
            </a:r>
            <a:r>
              <a:rPr lang="en-AU" dirty="0" err="1"/>
              <a:t>tatur</a:t>
            </a:r>
            <a:r>
              <a:rPr lang="en-AU" dirty="0"/>
              <a:t>? </a:t>
            </a:r>
            <a:r>
              <a:rPr lang="en-AU" dirty="0" err="1"/>
              <a:t>Quia</a:t>
            </a:r>
            <a:r>
              <a:rPr lang="en-AU" dirty="0"/>
              <a:t> que </a:t>
            </a:r>
            <a:r>
              <a:rPr lang="en-AU" dirty="0" err="1"/>
              <a:t>volor</a:t>
            </a:r>
            <a:r>
              <a:rPr lang="en-AU" dirty="0"/>
              <a:t> </a:t>
            </a:r>
            <a:r>
              <a:rPr lang="en-AU" dirty="0" err="1"/>
              <a:t>aut</a:t>
            </a:r>
            <a:r>
              <a:rPr lang="en-AU" dirty="0"/>
              <a:t> res minis </a:t>
            </a:r>
            <a:r>
              <a:rPr lang="en-AU" dirty="0" err="1"/>
              <a:t>sequam</a:t>
            </a:r>
            <a:r>
              <a:rPr lang="en-AU" dirty="0"/>
              <a:t> </a:t>
            </a:r>
            <a:r>
              <a:rPr lang="en-AU" dirty="0" err="1"/>
              <a:t>faceprate</a:t>
            </a:r>
            <a:r>
              <a:rPr lang="en-AU" dirty="0"/>
              <a:t> et </a:t>
            </a:r>
            <a:r>
              <a:rPr lang="en-AU" dirty="0" err="1"/>
              <a:t>omnim</a:t>
            </a:r>
            <a:r>
              <a:rPr lang="en-AU" dirty="0"/>
              <a:t> </a:t>
            </a:r>
            <a:r>
              <a:rPr lang="en-AU" dirty="0" err="1"/>
              <a:t>dellaut</a:t>
            </a:r>
            <a:r>
              <a:rPr lang="en-AU" dirty="0"/>
              <a:t> et </a:t>
            </a:r>
            <a:r>
              <a:rPr lang="en-AU" dirty="0" err="1"/>
              <a:t>officiis</a:t>
            </a:r>
            <a:r>
              <a:rPr lang="en-AU" dirty="0"/>
              <a:t> </a:t>
            </a:r>
            <a:r>
              <a:rPr lang="en-AU" dirty="0" err="1"/>
              <a:t>autemperum</a:t>
            </a:r>
            <a:r>
              <a:rPr lang="en-AU" dirty="0"/>
              <a:t> </a:t>
            </a:r>
            <a:r>
              <a:rPr lang="en-AU" dirty="0" err="1"/>
              <a:t>exceat</a:t>
            </a:r>
            <a:r>
              <a:rPr lang="en-AU" dirty="0"/>
              <a:t> as </a:t>
            </a:r>
            <a:r>
              <a:rPr lang="en-AU" dirty="0" err="1"/>
              <a:t>endiaspero</a:t>
            </a:r>
            <a:r>
              <a:rPr lang="en-AU" dirty="0"/>
              <a:t> </a:t>
            </a:r>
            <a:r>
              <a:rPr lang="en-AU" dirty="0" err="1"/>
              <a:t>officto</a:t>
            </a:r>
            <a:r>
              <a:rPr lang="en-AU" dirty="0"/>
              <a:t> di </a:t>
            </a:r>
            <a:r>
              <a:rPr lang="en-AU" dirty="0" err="1"/>
              <a:t>te</a:t>
            </a:r>
            <a:r>
              <a:rPr lang="en-AU" dirty="0"/>
              <a:t> </a:t>
            </a:r>
            <a:r>
              <a:rPr lang="en-AU" dirty="0" err="1"/>
              <a:t>magnimusam</a:t>
            </a:r>
            <a:r>
              <a:rPr lang="en-AU" dirty="0"/>
              <a:t>.</a:t>
            </a:r>
          </a:p>
          <a:p>
            <a:endParaRPr lang="en-US" dirty="0"/>
          </a:p>
        </p:txBody>
      </p:sp>
    </p:spTree>
    <p:extLst>
      <p:ext uri="{BB962C8B-B14F-4D97-AF65-F5344CB8AC3E}">
        <p14:creationId xmlns:p14="http://schemas.microsoft.com/office/powerpoint/2010/main" val="3857535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9728F0-E06E-8441-B876-89C7516E4BD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E9E69821-A45C-D04D-BDCF-2F15AFBE5CF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10" name="Title 9">
            <a:extLst>
              <a:ext uri="{FF2B5EF4-FFF2-40B4-BE49-F238E27FC236}">
                <a16:creationId xmlns:a16="http://schemas.microsoft.com/office/drawing/2014/main" id="{0E7A8ADA-086A-6540-A400-111A1CE0B840}"/>
              </a:ext>
            </a:extLst>
          </p:cNvPr>
          <p:cNvSpPr>
            <a:spLocks noGrp="1"/>
          </p:cNvSpPr>
          <p:nvPr>
            <p:ph type="title"/>
          </p:nvPr>
        </p:nvSpPr>
        <p:spPr/>
        <p:txBody>
          <a:bodyPr/>
          <a:lstStyle/>
          <a:p>
            <a:r>
              <a:rPr lang="en-AU" dirty="0"/>
              <a:t>Heading</a:t>
            </a:r>
            <a:endParaRPr lang="en-US" dirty="0"/>
          </a:p>
        </p:txBody>
      </p:sp>
      <p:sp>
        <p:nvSpPr>
          <p:cNvPr id="11" name="Text Placeholder 10">
            <a:extLst>
              <a:ext uri="{FF2B5EF4-FFF2-40B4-BE49-F238E27FC236}">
                <a16:creationId xmlns:a16="http://schemas.microsoft.com/office/drawing/2014/main" id="{F65CF3F2-B3C0-EF4F-B327-4170CD454F81}"/>
              </a:ext>
            </a:extLst>
          </p:cNvPr>
          <p:cNvSpPr>
            <a:spLocks noGrp="1"/>
          </p:cNvSpPr>
          <p:nvPr>
            <p:ph type="body" sz="quarter" idx="13"/>
          </p:nvPr>
        </p:nvSpPr>
        <p:spPr/>
        <p:txBody>
          <a:bodyPr/>
          <a:lstStyle/>
          <a:p>
            <a:r>
              <a:rPr lang="en-US" dirty="0"/>
              <a:t>Subhead</a:t>
            </a:r>
          </a:p>
        </p:txBody>
      </p:sp>
      <p:sp>
        <p:nvSpPr>
          <p:cNvPr id="12" name="Text Placeholder 11">
            <a:extLst>
              <a:ext uri="{FF2B5EF4-FFF2-40B4-BE49-F238E27FC236}">
                <a16:creationId xmlns:a16="http://schemas.microsoft.com/office/drawing/2014/main" id="{5DC4E5DD-0AE7-3344-B086-84D3D0351CB6}"/>
              </a:ext>
            </a:extLst>
          </p:cNvPr>
          <p:cNvSpPr>
            <a:spLocks noGrp="1"/>
          </p:cNvSpPr>
          <p:nvPr>
            <p:ph type="body" sz="quarter" idx="14"/>
          </p:nvPr>
        </p:nvSpPr>
        <p:spPr>
          <a:xfrm>
            <a:off x="511175" y="1632391"/>
            <a:ext cx="4680000" cy="1562221"/>
          </a:xfrm>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a:t>
            </a:r>
            <a:br>
              <a:rPr lang="en-AU" dirty="0"/>
            </a:br>
            <a:r>
              <a:rPr lang="en-AU" dirty="0"/>
              <a:t>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a:t>
            </a:r>
            <a:br>
              <a:rPr lang="en-AU" dirty="0"/>
            </a:br>
            <a:r>
              <a:rPr lang="en-AU" dirty="0"/>
              <a:t>ex </a:t>
            </a:r>
            <a:r>
              <a:rPr lang="en-AU" dirty="0" err="1"/>
              <a:t>ea</a:t>
            </a:r>
            <a:r>
              <a:rPr lang="en-AU" dirty="0"/>
              <a:t> </a:t>
            </a:r>
            <a:r>
              <a:rPr lang="en-AU" dirty="0" err="1"/>
              <a:t>commodo</a:t>
            </a:r>
            <a:r>
              <a:rPr lang="en-AU" dirty="0"/>
              <a:t> </a:t>
            </a:r>
            <a:r>
              <a:rPr lang="en-AU" dirty="0" err="1"/>
              <a:t>consequat</a:t>
            </a:r>
            <a:r>
              <a:rPr lang="en-AU" dirty="0"/>
              <a:t>.</a:t>
            </a:r>
          </a:p>
        </p:txBody>
      </p:sp>
      <p:sp>
        <p:nvSpPr>
          <p:cNvPr id="14" name="Text Placeholder 13">
            <a:extLst>
              <a:ext uri="{FF2B5EF4-FFF2-40B4-BE49-F238E27FC236}">
                <a16:creationId xmlns:a16="http://schemas.microsoft.com/office/drawing/2014/main" id="{3D039C5C-AC18-6F4E-A419-669CFE779565}"/>
              </a:ext>
            </a:extLst>
          </p:cNvPr>
          <p:cNvSpPr>
            <a:spLocks noGrp="1"/>
          </p:cNvSpPr>
          <p:nvPr>
            <p:ph type="body" sz="quarter" idx="16"/>
          </p:nvPr>
        </p:nvSpPr>
        <p:spPr/>
        <p:txBody>
          <a:bodyPr/>
          <a:lstStyle/>
          <a:p>
            <a:r>
              <a:rPr lang="en-AU" dirty="0"/>
              <a:t>Cones </a:t>
            </a:r>
            <a:r>
              <a:rPr lang="en-AU" dirty="0" err="1"/>
              <a:t>mo</a:t>
            </a:r>
            <a:r>
              <a:rPr lang="en-AU" dirty="0"/>
              <a:t> </a:t>
            </a:r>
            <a:r>
              <a:rPr lang="en-AU" dirty="0" err="1"/>
              <a:t>molore</a:t>
            </a:r>
            <a:r>
              <a:rPr lang="en-AU" dirty="0"/>
              <a:t> </a:t>
            </a:r>
            <a:r>
              <a:rPr lang="en-AU" dirty="0" err="1"/>
              <a:t>ipsa</a:t>
            </a:r>
            <a:r>
              <a:rPr lang="en-AU" dirty="0"/>
              <a:t> non </a:t>
            </a:r>
            <a:r>
              <a:rPr lang="en-AU" dirty="0" err="1"/>
              <a:t>reptatur</a:t>
            </a:r>
            <a:r>
              <a:rPr lang="en-AU" dirty="0"/>
              <a:t> maxim sit </a:t>
            </a:r>
            <a:r>
              <a:rPr lang="en-AU" dirty="0" err="1"/>
              <a:t>ist</a:t>
            </a:r>
            <a:r>
              <a:rPr lang="en-AU" dirty="0"/>
              <a:t> </a:t>
            </a:r>
            <a:r>
              <a:rPr lang="en-AU" dirty="0" err="1"/>
              <a:t>optatus</a:t>
            </a:r>
            <a:r>
              <a:rPr lang="en-AU" dirty="0"/>
              <a:t> </a:t>
            </a:r>
            <a:r>
              <a:rPr lang="en-AU" dirty="0" err="1"/>
              <a:t>voluptasit</a:t>
            </a:r>
            <a:r>
              <a:rPr lang="en-AU" dirty="0"/>
              <a:t> </a:t>
            </a:r>
            <a:r>
              <a:rPr lang="en-AU" dirty="0" err="1"/>
              <a:t>volenditam</a:t>
            </a:r>
            <a:r>
              <a:rPr lang="en-AU" dirty="0"/>
              <a:t>, </a:t>
            </a:r>
            <a:r>
              <a:rPr lang="en-AU" dirty="0" err="1"/>
              <a:t>volo</a:t>
            </a:r>
            <a:r>
              <a:rPr lang="en-AU" dirty="0"/>
              <a:t> </a:t>
            </a:r>
            <a:r>
              <a:rPr lang="en-AU" dirty="0" err="1"/>
              <a:t>omnihil</a:t>
            </a:r>
            <a:r>
              <a:rPr lang="en-AU" dirty="0"/>
              <a:t> </a:t>
            </a:r>
            <a:r>
              <a:rPr lang="en-AU" dirty="0" err="1"/>
              <a:t>luptatem</a:t>
            </a:r>
            <a:r>
              <a:rPr lang="en-AU" dirty="0"/>
              <a:t> </a:t>
            </a:r>
            <a:r>
              <a:rPr lang="en-AU" dirty="0" err="1"/>
              <a:t>archillestem</a:t>
            </a:r>
            <a:r>
              <a:rPr lang="en-AU" dirty="0"/>
              <a:t> </a:t>
            </a:r>
            <a:r>
              <a:rPr lang="en-AU" dirty="0" err="1"/>
              <a:t>andicte</a:t>
            </a:r>
            <a:r>
              <a:rPr lang="en-AU" dirty="0"/>
              <a:t> </a:t>
            </a:r>
            <a:r>
              <a:rPr lang="en-AU" dirty="0" err="1"/>
              <a:t>comnihi</a:t>
            </a:r>
            <a:r>
              <a:rPr lang="en-AU" dirty="0"/>
              <a:t> </a:t>
            </a:r>
            <a:r>
              <a:rPr lang="en-AU" dirty="0" err="1"/>
              <a:t>tatecae</a:t>
            </a:r>
            <a:r>
              <a:rPr lang="en-AU" dirty="0"/>
              <a:t> core qui </a:t>
            </a:r>
            <a:r>
              <a:rPr lang="en-AU" dirty="0" err="1"/>
              <a:t>rerat</a:t>
            </a:r>
            <a:r>
              <a:rPr lang="en-AU" dirty="0"/>
              <a:t>. </a:t>
            </a:r>
            <a:r>
              <a:rPr lang="en-AU" dirty="0" err="1"/>
              <a:t>Quas</a:t>
            </a:r>
            <a:r>
              <a:rPr lang="en-AU" dirty="0"/>
              <a:t> </a:t>
            </a:r>
            <a:r>
              <a:rPr lang="en-AU" dirty="0" err="1"/>
              <a:t>magnim</a:t>
            </a:r>
            <a:r>
              <a:rPr lang="en-AU" dirty="0"/>
              <a:t> </a:t>
            </a:r>
            <a:r>
              <a:rPr lang="en-AU" dirty="0" err="1"/>
              <a:t>eturibus</a:t>
            </a:r>
            <a:r>
              <a:rPr lang="en-AU" dirty="0"/>
              <a:t> </a:t>
            </a:r>
            <a:r>
              <a:rPr lang="en-AU" dirty="0" err="1"/>
              <a:t>aliquam</a:t>
            </a:r>
            <a:r>
              <a:rPr lang="en-AU" dirty="0"/>
              <a:t>, </a:t>
            </a:r>
            <a:r>
              <a:rPr lang="en-AU" dirty="0" err="1"/>
              <a:t>ut</a:t>
            </a:r>
            <a:r>
              <a:rPr lang="en-AU" dirty="0"/>
              <a:t> </a:t>
            </a:r>
            <a:r>
              <a:rPr lang="en-AU" dirty="0" err="1"/>
              <a:t>voluptatia</a:t>
            </a:r>
            <a:r>
              <a:rPr lang="en-AU" dirty="0"/>
              <a:t> plate </a:t>
            </a:r>
            <a:r>
              <a:rPr lang="en-AU" dirty="0" err="1"/>
              <a:t>opta</a:t>
            </a:r>
            <a:r>
              <a:rPr lang="en-AU" dirty="0"/>
              <a:t> </a:t>
            </a:r>
            <a:r>
              <a:rPr lang="en-AU" dirty="0" err="1"/>
              <a:t>quatur</a:t>
            </a:r>
            <a:r>
              <a:rPr lang="en-AU" dirty="0"/>
              <a:t> </a:t>
            </a:r>
            <a:r>
              <a:rPr lang="en-AU" dirty="0" err="1"/>
              <a:t>modi</a:t>
            </a:r>
            <a:r>
              <a:rPr lang="en-AU" dirty="0"/>
              <a:t> arum que </a:t>
            </a:r>
            <a:r>
              <a:rPr lang="en-AU" dirty="0" err="1"/>
              <a:t>nostibus</a:t>
            </a:r>
            <a:r>
              <a:rPr lang="en-AU" dirty="0"/>
              <a:t> maxim qui sum </a:t>
            </a:r>
            <a:r>
              <a:rPr lang="en-AU" dirty="0" err="1"/>
              <a:t>eictate</a:t>
            </a:r>
            <a:r>
              <a:rPr lang="en-AU" dirty="0"/>
              <a:t> </a:t>
            </a:r>
            <a:r>
              <a:rPr lang="en-AU" dirty="0" err="1"/>
              <a:t>voluptur</a:t>
            </a:r>
            <a:r>
              <a:rPr lang="en-AU" dirty="0"/>
              <a:t> </a:t>
            </a:r>
            <a:r>
              <a:rPr lang="en-AU" dirty="0" err="1"/>
              <a:t>autaescim</a:t>
            </a:r>
            <a:r>
              <a:rPr lang="en-AU" dirty="0"/>
              <a:t> </a:t>
            </a:r>
            <a:r>
              <a:rPr lang="en-AU" dirty="0" err="1"/>
              <a:t>si</a:t>
            </a:r>
            <a:r>
              <a:rPr lang="en-AU" dirty="0"/>
              <a:t> </a:t>
            </a:r>
            <a:r>
              <a:rPr lang="en-AU" dirty="0" err="1"/>
              <a:t>iunt</a:t>
            </a:r>
            <a:r>
              <a:rPr lang="en-AU" dirty="0"/>
              <a:t>. </a:t>
            </a:r>
            <a:r>
              <a:rPr lang="en-AU" dirty="0" err="1"/>
              <a:t>Eque</a:t>
            </a:r>
            <a:r>
              <a:rPr lang="en-AU" dirty="0"/>
              <a:t> </a:t>
            </a:r>
            <a:r>
              <a:rPr lang="en-AU" dirty="0" err="1"/>
              <a:t>sa</a:t>
            </a:r>
            <a:r>
              <a:rPr lang="en-AU" dirty="0"/>
              <a:t> </a:t>
            </a:r>
            <a:r>
              <a:rPr lang="en-AU" dirty="0" err="1"/>
              <a:t>eaqui</a:t>
            </a:r>
            <a:r>
              <a:rPr lang="en-AU" dirty="0"/>
              <a:t> </a:t>
            </a:r>
            <a:r>
              <a:rPr lang="en-AU" dirty="0" err="1"/>
              <a:t>bernatio</a:t>
            </a:r>
            <a:r>
              <a:rPr lang="en-AU" dirty="0"/>
              <a:t>. Et </a:t>
            </a:r>
            <a:r>
              <a:rPr lang="en-AU" dirty="0" err="1"/>
              <a:t>quis</a:t>
            </a:r>
            <a:r>
              <a:rPr lang="en-AU" dirty="0"/>
              <a:t> </a:t>
            </a:r>
            <a:r>
              <a:rPr lang="en-AU" dirty="0" err="1"/>
              <a:t>excepta</a:t>
            </a:r>
            <a:r>
              <a:rPr lang="en-AU" dirty="0"/>
              <a:t> </a:t>
            </a:r>
            <a:r>
              <a:rPr lang="en-AU" dirty="0" err="1"/>
              <a:t>temolupta</a:t>
            </a:r>
            <a:r>
              <a:rPr lang="en-AU" dirty="0"/>
              <a:t> </a:t>
            </a:r>
            <a:r>
              <a:rPr lang="en-AU" dirty="0" err="1"/>
              <a:t>corro</a:t>
            </a:r>
            <a:r>
              <a:rPr lang="en-AU" dirty="0"/>
              <a:t> mi, </a:t>
            </a:r>
            <a:r>
              <a:rPr lang="en-AU" dirty="0" err="1"/>
              <a:t>nobitat</a:t>
            </a:r>
            <a:r>
              <a:rPr lang="en-AU" dirty="0"/>
              <a:t> </a:t>
            </a:r>
            <a:r>
              <a:rPr lang="en-AU" dirty="0" err="1"/>
              <a:t>ulpa</a:t>
            </a:r>
            <a:r>
              <a:rPr lang="en-AU" dirty="0"/>
              <a:t> </a:t>
            </a:r>
            <a:r>
              <a:rPr lang="en-AU" dirty="0" err="1"/>
              <a:t>consero</a:t>
            </a:r>
            <a:r>
              <a:rPr lang="en-AU" dirty="0"/>
              <a:t> </a:t>
            </a:r>
            <a:r>
              <a:rPr lang="en-AU" dirty="0" err="1"/>
              <a:t>torerfe</a:t>
            </a:r>
            <a:r>
              <a:rPr lang="en-AU" dirty="0"/>
              <a:t> </a:t>
            </a:r>
            <a:r>
              <a:rPr lang="en-AU" dirty="0" err="1"/>
              <a:t>rnatia</a:t>
            </a:r>
            <a:r>
              <a:rPr lang="en-AU" dirty="0"/>
              <a:t> </a:t>
            </a:r>
            <a:r>
              <a:rPr lang="en-AU" dirty="0" err="1"/>
              <a:t>cuptatius</a:t>
            </a:r>
            <a:r>
              <a:rPr lang="en-AU" dirty="0"/>
              <a:t> </a:t>
            </a:r>
            <a:r>
              <a:rPr lang="en-AU" dirty="0" err="1"/>
              <a:t>elessit</a:t>
            </a:r>
            <a:r>
              <a:rPr lang="en-AU" dirty="0"/>
              <a:t>, </a:t>
            </a:r>
            <a:r>
              <a:rPr lang="en-AU" dirty="0" err="1"/>
              <a:t>ut</a:t>
            </a:r>
            <a:r>
              <a:rPr lang="en-AU" dirty="0"/>
              <a:t> </a:t>
            </a:r>
            <a:r>
              <a:rPr lang="en-AU" dirty="0" err="1"/>
              <a:t>est</a:t>
            </a:r>
            <a:r>
              <a:rPr lang="en-AU" dirty="0"/>
              <a:t> </a:t>
            </a:r>
            <a:r>
              <a:rPr lang="en-AU" dirty="0" err="1"/>
              <a:t>fuga</a:t>
            </a:r>
            <a:r>
              <a:rPr lang="en-AU" dirty="0"/>
              <a:t>. Nam que </a:t>
            </a:r>
            <a:r>
              <a:rPr lang="en-AU" dirty="0" err="1"/>
              <a:t>dolenem</a:t>
            </a:r>
            <a:r>
              <a:rPr lang="en-AU" dirty="0"/>
              <a:t> </a:t>
            </a:r>
            <a:r>
              <a:rPr lang="en-AU" dirty="0" err="1"/>
              <a:t>hilia</a:t>
            </a:r>
            <a:r>
              <a:rPr lang="en-AU" dirty="0"/>
              <a:t> </a:t>
            </a:r>
            <a:r>
              <a:rPr lang="en-AU" dirty="0" err="1"/>
              <a:t>dolupta</a:t>
            </a:r>
            <a:r>
              <a:rPr lang="en-AU" dirty="0"/>
              <a:t> </a:t>
            </a:r>
            <a:r>
              <a:rPr lang="en-AU" dirty="0" err="1"/>
              <a:t>temolup</a:t>
            </a:r>
            <a:r>
              <a:rPr lang="en-AU" dirty="0"/>
              <a:t> </a:t>
            </a:r>
            <a:r>
              <a:rPr lang="en-AU" dirty="0" err="1"/>
              <a:t>tatur</a:t>
            </a:r>
            <a:r>
              <a:rPr lang="en-AU" dirty="0"/>
              <a:t>? </a:t>
            </a:r>
            <a:r>
              <a:rPr lang="en-AU" dirty="0" err="1"/>
              <a:t>Quia</a:t>
            </a:r>
            <a:r>
              <a:rPr lang="en-AU" dirty="0"/>
              <a:t> que </a:t>
            </a:r>
            <a:r>
              <a:rPr lang="en-AU" dirty="0" err="1"/>
              <a:t>volor</a:t>
            </a:r>
            <a:r>
              <a:rPr lang="en-AU" dirty="0"/>
              <a:t> </a:t>
            </a:r>
            <a:r>
              <a:rPr lang="en-AU" dirty="0" err="1"/>
              <a:t>aut</a:t>
            </a:r>
            <a:r>
              <a:rPr lang="en-AU" dirty="0"/>
              <a:t> res minis </a:t>
            </a:r>
            <a:r>
              <a:rPr lang="en-AU" dirty="0" err="1"/>
              <a:t>sequam</a:t>
            </a:r>
            <a:r>
              <a:rPr lang="en-AU" dirty="0"/>
              <a:t> </a:t>
            </a:r>
            <a:r>
              <a:rPr lang="en-AU" dirty="0" err="1"/>
              <a:t>faceprate</a:t>
            </a:r>
            <a:r>
              <a:rPr lang="en-AU" dirty="0"/>
              <a:t> et </a:t>
            </a:r>
            <a:r>
              <a:rPr lang="en-AU" dirty="0" err="1"/>
              <a:t>omnim</a:t>
            </a:r>
            <a:r>
              <a:rPr lang="en-AU" dirty="0"/>
              <a:t> </a:t>
            </a:r>
            <a:r>
              <a:rPr lang="en-AU" dirty="0" err="1"/>
              <a:t>dellaut</a:t>
            </a:r>
            <a:r>
              <a:rPr lang="en-AU" dirty="0"/>
              <a:t> et </a:t>
            </a:r>
            <a:r>
              <a:rPr lang="en-AU" dirty="0" err="1"/>
              <a:t>officiis</a:t>
            </a:r>
            <a:endParaRPr lang="en-US" dirty="0"/>
          </a:p>
        </p:txBody>
      </p:sp>
      <p:sp>
        <p:nvSpPr>
          <p:cNvPr id="13" name="Text Placeholder 12">
            <a:extLst>
              <a:ext uri="{FF2B5EF4-FFF2-40B4-BE49-F238E27FC236}">
                <a16:creationId xmlns:a16="http://schemas.microsoft.com/office/drawing/2014/main" id="{C1EFC346-8AA7-1141-B560-B4B35286150F}"/>
              </a:ext>
            </a:extLst>
          </p:cNvPr>
          <p:cNvSpPr>
            <a:spLocks noGrp="1"/>
          </p:cNvSpPr>
          <p:nvPr>
            <p:ph type="body" sz="quarter" idx="15"/>
          </p:nvPr>
        </p:nvSpPr>
        <p:spPr/>
        <p:txBody>
          <a:bodyPr/>
          <a:lstStyle/>
          <a:p>
            <a:r>
              <a:rPr lang="en-US" dirty="0"/>
              <a:t>Sub subhead</a:t>
            </a:r>
          </a:p>
        </p:txBody>
      </p:sp>
      <p:sp>
        <p:nvSpPr>
          <p:cNvPr id="15" name="Text Placeholder 14">
            <a:extLst>
              <a:ext uri="{FF2B5EF4-FFF2-40B4-BE49-F238E27FC236}">
                <a16:creationId xmlns:a16="http://schemas.microsoft.com/office/drawing/2014/main" id="{323B360C-49BE-D146-BEEB-525C62619F6F}"/>
              </a:ext>
            </a:extLst>
          </p:cNvPr>
          <p:cNvSpPr>
            <a:spLocks noGrp="1"/>
          </p:cNvSpPr>
          <p:nvPr>
            <p:ph type="body" sz="quarter" idx="17"/>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 </a:t>
            </a:r>
            <a:r>
              <a:rPr lang="en-AU" dirty="0" err="1"/>
              <a:t>faccullati</a:t>
            </a:r>
            <a:r>
              <a:rPr lang="en-AU" dirty="0"/>
              <a:t> </a:t>
            </a:r>
            <a:r>
              <a:rPr lang="en-AU" dirty="0" err="1"/>
              <a:t>adi</a:t>
            </a:r>
            <a:r>
              <a:rPr lang="en-AU" dirty="0"/>
              <a:t> </a:t>
            </a:r>
            <a:r>
              <a:rPr lang="en-AU" dirty="0" err="1"/>
              <a:t>nos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r>
              <a:rPr lang="en-AU" dirty="0"/>
              <a:t> </a:t>
            </a: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 </a:t>
            </a:r>
            <a:r>
              <a:rPr lang="en-AU" dirty="0" err="1"/>
              <a:t>eatquae</a:t>
            </a:r>
            <a:r>
              <a:rPr lang="en-AU" dirty="0"/>
              <a:t> </a:t>
            </a:r>
            <a:r>
              <a:rPr lang="en-AU" dirty="0" err="1"/>
              <a:t>ritiatia</a:t>
            </a:r>
            <a:r>
              <a:rPr lang="en-AU" dirty="0"/>
              <a:t> </a:t>
            </a:r>
            <a:r>
              <a:rPr lang="en-AU" dirty="0" err="1"/>
              <a:t>ipitis</a:t>
            </a:r>
            <a:endParaRPr lang="en-AU" dirty="0"/>
          </a:p>
          <a:p>
            <a:pPr lvl="1"/>
            <a:r>
              <a:rPr lang="en-AU" dirty="0" err="1"/>
              <a:t>nonsequis</a:t>
            </a:r>
            <a:r>
              <a:rPr lang="en-AU" dirty="0"/>
              <a:t> </a:t>
            </a:r>
            <a:r>
              <a:rPr lang="en-AU" dirty="0" err="1"/>
              <a:t>veres</a:t>
            </a:r>
            <a:r>
              <a:rPr lang="en-AU" dirty="0"/>
              <a:t> </a:t>
            </a:r>
            <a:r>
              <a:rPr lang="en-AU" dirty="0" err="1"/>
              <a:t>consequame</a:t>
            </a:r>
            <a:r>
              <a:rPr lang="en-AU" dirty="0"/>
              <a:t> et is </a:t>
            </a:r>
            <a:r>
              <a:rPr lang="en-AU" dirty="0" err="1"/>
              <a:t>magnia</a:t>
            </a:r>
            <a:r>
              <a:rPr lang="en-AU" dirty="0"/>
              <a:t> </a:t>
            </a:r>
            <a:r>
              <a:rPr lang="en-AU" dirty="0" err="1"/>
              <a:t>doluptae</a:t>
            </a:r>
            <a:r>
              <a:rPr lang="en-AU" dirty="0"/>
              <a:t> nis </a:t>
            </a:r>
            <a:r>
              <a:rPr lang="en-AU" dirty="0" err="1"/>
              <a:t>rendaer</a:t>
            </a:r>
            <a:r>
              <a:rPr lang="en-AU" dirty="0"/>
              <a:t> </a:t>
            </a:r>
            <a:r>
              <a:rPr lang="en-AU" dirty="0" err="1"/>
              <a:t>uptium</a:t>
            </a:r>
            <a:r>
              <a:rPr lang="en-AU" dirty="0"/>
              <a:t> lab </a:t>
            </a:r>
            <a:r>
              <a:rPr lang="en-AU" dirty="0" err="1"/>
              <a:t>inciis</a:t>
            </a:r>
            <a:r>
              <a:rPr lang="en-AU" dirty="0"/>
              <a:t> et </a:t>
            </a:r>
            <a:r>
              <a:rPr lang="en-AU" dirty="0" err="1"/>
              <a:t>faccull</a:t>
            </a:r>
            <a:r>
              <a:rPr lang="en-AU" dirty="0"/>
              <a:t> </a:t>
            </a:r>
            <a:r>
              <a:rPr lang="en-AU" dirty="0" err="1"/>
              <a:t>autesti</a:t>
            </a:r>
            <a:r>
              <a:rPr lang="en-AU" dirty="0"/>
              <a:t> </a:t>
            </a:r>
            <a:r>
              <a:rPr lang="en-AU" dirty="0" err="1"/>
              <a:t>onserepero</a:t>
            </a:r>
            <a:r>
              <a:rPr lang="en-AU" dirty="0"/>
              <a:t>.</a:t>
            </a:r>
          </a:p>
          <a:p>
            <a:pPr lvl="1"/>
            <a:endParaRPr lang="en-US" dirty="0"/>
          </a:p>
        </p:txBody>
      </p:sp>
      <p:sp>
        <p:nvSpPr>
          <p:cNvPr id="9" name="Slide Number Placeholder 8">
            <a:extLst>
              <a:ext uri="{FF2B5EF4-FFF2-40B4-BE49-F238E27FC236}">
                <a16:creationId xmlns:a16="http://schemas.microsoft.com/office/drawing/2014/main" id="{C43F05F9-06B6-6F46-937C-2476CA42ABC6}"/>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31</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14639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BAA863-D042-004F-BBD1-7CC4113EAD6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C8EAB6BB-C36D-2C43-9C66-33982EDB796B}"/>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11" name="Title 10">
            <a:extLst>
              <a:ext uri="{FF2B5EF4-FFF2-40B4-BE49-F238E27FC236}">
                <a16:creationId xmlns:a16="http://schemas.microsoft.com/office/drawing/2014/main" id="{4F1A22BA-891F-D149-A857-B458D15EB45C}"/>
              </a:ext>
            </a:extLst>
          </p:cNvPr>
          <p:cNvSpPr>
            <a:spLocks noGrp="1"/>
          </p:cNvSpPr>
          <p:nvPr>
            <p:ph type="title"/>
          </p:nvPr>
        </p:nvSpPr>
        <p:spPr/>
        <p:txBody>
          <a:bodyPr/>
          <a:lstStyle/>
          <a:p>
            <a:r>
              <a:rPr lang="en-AU" dirty="0"/>
              <a:t>Heading</a:t>
            </a:r>
            <a:endParaRPr lang="en-US" dirty="0"/>
          </a:p>
        </p:txBody>
      </p:sp>
      <p:sp>
        <p:nvSpPr>
          <p:cNvPr id="13" name="Text Placeholder 12">
            <a:extLst>
              <a:ext uri="{FF2B5EF4-FFF2-40B4-BE49-F238E27FC236}">
                <a16:creationId xmlns:a16="http://schemas.microsoft.com/office/drawing/2014/main" id="{10124DD6-3A14-864E-8FB1-DBAE1C56B460}"/>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a:t>
            </a:r>
            <a:endParaRPr lang="en-US" dirty="0"/>
          </a:p>
          <a:p>
            <a:endParaRPr lang="en-US" dirty="0"/>
          </a:p>
        </p:txBody>
      </p:sp>
      <p:graphicFrame>
        <p:nvGraphicFramePr>
          <p:cNvPr id="16" name="Table 16">
            <a:extLst>
              <a:ext uri="{FF2B5EF4-FFF2-40B4-BE49-F238E27FC236}">
                <a16:creationId xmlns:a16="http://schemas.microsoft.com/office/drawing/2014/main" id="{63BAFB48-3F3A-8C45-B324-373762817E62}"/>
              </a:ext>
            </a:extLst>
          </p:cNvPr>
          <p:cNvGraphicFramePr>
            <a:graphicFrameLocks noGrp="1"/>
          </p:cNvGraphicFramePr>
          <p:nvPr>
            <p:ph sz="quarter" idx="15"/>
          </p:nvPr>
        </p:nvGraphicFramePr>
        <p:xfrm>
          <a:off x="4364038" y="1631950"/>
          <a:ext cx="7442199" cy="1797048"/>
        </p:xfrm>
        <a:graphic>
          <a:graphicData uri="http://schemas.openxmlformats.org/drawingml/2006/table">
            <a:tbl>
              <a:tblPr firstRow="1" bandRow="1">
                <a:tableStyleId>{5C22544A-7EE6-4342-B048-85BDC9FD1C3A}</a:tableStyleId>
              </a:tblPr>
              <a:tblGrid>
                <a:gridCol w="1551727">
                  <a:extLst>
                    <a:ext uri="{9D8B030D-6E8A-4147-A177-3AD203B41FA5}">
                      <a16:colId xmlns:a16="http://schemas.microsoft.com/office/drawing/2014/main" val="1378755836"/>
                    </a:ext>
                  </a:extLst>
                </a:gridCol>
                <a:gridCol w="4338745">
                  <a:extLst>
                    <a:ext uri="{9D8B030D-6E8A-4147-A177-3AD203B41FA5}">
                      <a16:colId xmlns:a16="http://schemas.microsoft.com/office/drawing/2014/main" val="1857601325"/>
                    </a:ext>
                  </a:extLst>
                </a:gridCol>
                <a:gridCol w="1551727">
                  <a:extLst>
                    <a:ext uri="{9D8B030D-6E8A-4147-A177-3AD203B41FA5}">
                      <a16:colId xmlns:a16="http://schemas.microsoft.com/office/drawing/2014/main" val="61698013"/>
                    </a:ext>
                  </a:extLst>
                </a:gridCol>
              </a:tblGrid>
              <a:tr h="299508">
                <a:tc>
                  <a:txBody>
                    <a:bodyPr/>
                    <a:lstStyle/>
                    <a:p>
                      <a:pPr algn="l"/>
                      <a:r>
                        <a:rPr lang="en-US" sz="1000" b="0" i="0" dirty="0">
                          <a:solidFill>
                            <a:schemeClr val="bg1"/>
                          </a:solidFill>
                          <a:latin typeface="Arial" panose="020B0604020202020204" pitchFamily="34" charset="0"/>
                          <a:cs typeface="Arial" panose="020B0604020202020204" pitchFamily="34" charset="0"/>
                        </a:rPr>
                        <a:t>Stage</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l"/>
                      <a:endParaRPr lang="en-US" sz="10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Cost</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3662369668"/>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one</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Briefing and Needs Assessment</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76270026"/>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two</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Concept Design Coordination</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6190954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three</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Detailed Design Package</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945543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four</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Implementation, Programming and Training</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Pending Phase 1 &amp; 2</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3774673"/>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b="0" i="0" kern="1200" dirty="0">
                        <a:solidFill>
                          <a:schemeClr val="bg1"/>
                        </a:solidFill>
                        <a:effectLst/>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Total</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1535586"/>
                  </a:ext>
                </a:extLst>
              </a:tr>
            </a:tbl>
          </a:graphicData>
        </a:graphic>
      </p:graphicFrame>
      <p:graphicFrame>
        <p:nvGraphicFramePr>
          <p:cNvPr id="17" name="Content Placeholder 16">
            <a:extLst>
              <a:ext uri="{FF2B5EF4-FFF2-40B4-BE49-F238E27FC236}">
                <a16:creationId xmlns:a16="http://schemas.microsoft.com/office/drawing/2014/main" id="{5F53899F-5403-D148-8D46-3F95A4A176AE}"/>
              </a:ext>
            </a:extLst>
          </p:cNvPr>
          <p:cNvGraphicFramePr>
            <a:graphicFrameLocks noGrp="1"/>
          </p:cNvGraphicFramePr>
          <p:nvPr>
            <p:ph sz="quarter" idx="16"/>
          </p:nvPr>
        </p:nvGraphicFramePr>
        <p:xfrm>
          <a:off x="4364038" y="4005263"/>
          <a:ext cx="7442199" cy="1797048"/>
        </p:xfrm>
        <a:graphic>
          <a:graphicData uri="http://schemas.openxmlformats.org/drawingml/2006/table">
            <a:tbl>
              <a:tblPr firstRow="1" bandRow="1">
                <a:tableStyleId>{5C22544A-7EE6-4342-B048-85BDC9FD1C3A}</a:tableStyleId>
              </a:tblPr>
              <a:tblGrid>
                <a:gridCol w="5890472">
                  <a:extLst>
                    <a:ext uri="{9D8B030D-6E8A-4147-A177-3AD203B41FA5}">
                      <a16:colId xmlns:a16="http://schemas.microsoft.com/office/drawing/2014/main" val="1378755836"/>
                    </a:ext>
                  </a:extLst>
                </a:gridCol>
                <a:gridCol w="1551727">
                  <a:extLst>
                    <a:ext uri="{9D8B030D-6E8A-4147-A177-3AD203B41FA5}">
                      <a16:colId xmlns:a16="http://schemas.microsoft.com/office/drawing/2014/main" val="61698013"/>
                    </a:ext>
                  </a:extLst>
                </a:gridCol>
              </a:tblGrid>
              <a:tr h="299508">
                <a:tc gridSpan="2">
                  <a:txBody>
                    <a:bodyPr/>
                    <a:lstStyle/>
                    <a:p>
                      <a:pPr algn="l"/>
                      <a:r>
                        <a:rPr lang="en-US" sz="1000" b="0" i="0" dirty="0">
                          <a:solidFill>
                            <a:schemeClr val="bg1"/>
                          </a:solidFill>
                          <a:latin typeface="Arial" panose="020B0604020202020204" pitchFamily="34" charset="0"/>
                          <a:cs typeface="Arial" panose="020B0604020202020204" pitchFamily="34" charset="0"/>
                        </a:rPr>
                        <a:t>Hourly Rate</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b="0" i="0" kern="1200" dirty="0">
                        <a:solidFill>
                          <a:schemeClr val="bg1"/>
                        </a:solidFill>
                        <a:effectLst/>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rgbClr val="A0E7E3"/>
                    </a:solidFill>
                  </a:tcPr>
                </a:tc>
                <a:extLst>
                  <a:ext uri="{0D108BD9-81ED-4DB2-BD59-A6C34878D82A}">
                    <a16:rowId xmlns:a16="http://schemas.microsoft.com/office/drawing/2014/main" val="3662369668"/>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Stage</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Cost</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76270026"/>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Project Director</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6190954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Lead Consultant</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945543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Project Consultant/Manager</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3774673"/>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Drafting/CAD</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1535586"/>
                  </a:ext>
                </a:extLst>
              </a:tr>
            </a:tbl>
          </a:graphicData>
        </a:graphic>
      </p:graphicFrame>
      <p:sp>
        <p:nvSpPr>
          <p:cNvPr id="10" name="Slide Number Placeholder 9">
            <a:extLst>
              <a:ext uri="{FF2B5EF4-FFF2-40B4-BE49-F238E27FC236}">
                <a16:creationId xmlns:a16="http://schemas.microsoft.com/office/drawing/2014/main" id="{F4C35AFF-0D57-244A-B0E9-B01BE1D16C0B}"/>
              </a:ext>
            </a:extLst>
          </p:cNvPr>
          <p:cNvSpPr>
            <a:spLocks noGrp="1"/>
          </p:cNvSpPr>
          <p:nvPr>
            <p:ph type="sldNum" sz="quarter" idx="4294967295"/>
          </p:nvPr>
        </p:nvSpPr>
        <p:spPr>
          <a:xfrm>
            <a:off x="12057063" y="6451600"/>
            <a:ext cx="134937" cy="138113"/>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32</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20579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D54589-87CE-F74B-A98E-37B0443252A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54BFD869-97CB-B249-8698-4534601C9646}"/>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9" name="Title 8">
            <a:extLst>
              <a:ext uri="{FF2B5EF4-FFF2-40B4-BE49-F238E27FC236}">
                <a16:creationId xmlns:a16="http://schemas.microsoft.com/office/drawing/2014/main" id="{E27C5ABF-2CA3-7242-807F-EDBED85A59A9}"/>
              </a:ext>
            </a:extLst>
          </p:cNvPr>
          <p:cNvSpPr>
            <a:spLocks noGrp="1"/>
          </p:cNvSpPr>
          <p:nvPr>
            <p:ph type="title"/>
          </p:nvPr>
        </p:nvSpPr>
        <p:spPr/>
        <p:txBody>
          <a:bodyPr/>
          <a:lstStyle/>
          <a:p>
            <a:r>
              <a:rPr lang="en-AU" dirty="0"/>
              <a:t>Heading</a:t>
            </a:r>
            <a:endParaRPr lang="en-US" dirty="0"/>
          </a:p>
        </p:txBody>
      </p:sp>
      <p:sp>
        <p:nvSpPr>
          <p:cNvPr id="10" name="Text Placeholder 9">
            <a:extLst>
              <a:ext uri="{FF2B5EF4-FFF2-40B4-BE49-F238E27FC236}">
                <a16:creationId xmlns:a16="http://schemas.microsoft.com/office/drawing/2014/main" id="{DC160FAA-1E69-8944-9B7A-E2DE5FE95702}"/>
              </a:ext>
            </a:extLst>
          </p:cNvPr>
          <p:cNvSpPr>
            <a:spLocks noGrp="1"/>
          </p:cNvSpPr>
          <p:nvPr>
            <p:ph type="body" sz="quarter" idx="13"/>
          </p:nvPr>
        </p:nvSpPr>
        <p:spPr/>
        <p:txBody>
          <a:bodyPr/>
          <a:lstStyle/>
          <a:p>
            <a:r>
              <a:rPr lang="en-AU" dirty="0"/>
              <a:t>Subhead</a:t>
            </a:r>
          </a:p>
        </p:txBody>
      </p:sp>
      <p:sp>
        <p:nvSpPr>
          <p:cNvPr id="11" name="Text Placeholder 10">
            <a:extLst>
              <a:ext uri="{FF2B5EF4-FFF2-40B4-BE49-F238E27FC236}">
                <a16:creationId xmlns:a16="http://schemas.microsoft.com/office/drawing/2014/main" id="{337553CD-BEDD-834F-B0B6-A551EA59DF9F}"/>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2" name="Text Placeholder 11">
            <a:extLst>
              <a:ext uri="{FF2B5EF4-FFF2-40B4-BE49-F238E27FC236}">
                <a16:creationId xmlns:a16="http://schemas.microsoft.com/office/drawing/2014/main" id="{1DA97471-1587-4145-8777-0A6B51A1F140}"/>
              </a:ext>
            </a:extLst>
          </p:cNvPr>
          <p:cNvSpPr>
            <a:spLocks noGrp="1"/>
          </p:cNvSpPr>
          <p:nvPr>
            <p:ph type="body" sz="quarter" idx="15"/>
          </p:nvPr>
        </p:nvSpPr>
        <p:spPr/>
        <p:txBody>
          <a:bodyPr/>
          <a:lstStyle/>
          <a:p>
            <a:r>
              <a:rPr lang="en-AU" dirty="0"/>
              <a:t>Sub subhead</a:t>
            </a:r>
          </a:p>
        </p:txBody>
      </p:sp>
      <p:sp>
        <p:nvSpPr>
          <p:cNvPr id="13" name="Text Placeholder 12">
            <a:extLst>
              <a:ext uri="{FF2B5EF4-FFF2-40B4-BE49-F238E27FC236}">
                <a16:creationId xmlns:a16="http://schemas.microsoft.com/office/drawing/2014/main" id="{FE078B3D-8D7C-8146-9E8F-10D4F675490D}"/>
              </a:ext>
            </a:extLst>
          </p:cNvPr>
          <p:cNvSpPr>
            <a:spLocks noGrp="1"/>
          </p:cNvSpPr>
          <p:nvPr>
            <p:ph type="body" sz="quarter" idx="16"/>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 </a:t>
            </a:r>
            <a:r>
              <a:rPr lang="en-AU" dirty="0" err="1"/>
              <a:t>faccullati</a:t>
            </a:r>
            <a:r>
              <a:rPr lang="en-AU" dirty="0"/>
              <a:t> </a:t>
            </a:r>
            <a:r>
              <a:rPr lang="en-AU" dirty="0" err="1"/>
              <a:t>adi</a:t>
            </a:r>
            <a:r>
              <a:rPr lang="en-AU" dirty="0"/>
              <a:t> </a:t>
            </a:r>
            <a:r>
              <a:rPr lang="en-AU" dirty="0" err="1"/>
              <a:t>nos</a:t>
            </a:r>
            <a:r>
              <a:rPr lang="en-AU" dirty="0"/>
              <a:t> </a:t>
            </a:r>
            <a:r>
              <a:rPr lang="en-AU" dirty="0" err="1"/>
              <a:t>dolum</a:t>
            </a:r>
            <a:r>
              <a:rPr lang="en-AU" dirty="0"/>
              <a:t> quos quod </a:t>
            </a:r>
            <a:r>
              <a:rPr lang="en-AU" dirty="0" err="1"/>
              <a:t>mos</a:t>
            </a:r>
            <a:r>
              <a:rPr lang="en-AU" dirty="0"/>
              <a:t> </a:t>
            </a:r>
            <a:r>
              <a:rPr lang="en-AU" dirty="0" err="1"/>
              <a:t>aut</a:t>
            </a:r>
            <a:r>
              <a:rPr lang="en-AU" dirty="0"/>
              <a:t> </a:t>
            </a:r>
            <a:r>
              <a:rPr lang="en-AU" dirty="0" err="1"/>
              <a:t>imi</a:t>
            </a:r>
            <a:r>
              <a:rPr lang="en-AU" dirty="0"/>
              <a:t>, se nis </a:t>
            </a:r>
            <a:r>
              <a:rPr lang="en-AU" dirty="0" err="1"/>
              <a:t>ipsapit</a:t>
            </a:r>
            <a:r>
              <a:rPr lang="en-AU" dirty="0"/>
              <a:t> </a:t>
            </a:r>
            <a:r>
              <a:rPr lang="en-AU" dirty="0" err="1"/>
              <a:t>lacepud</a:t>
            </a:r>
            <a:r>
              <a:rPr lang="en-AU" dirty="0"/>
              <a:t> </a:t>
            </a:r>
            <a:r>
              <a:rPr lang="en-AU" dirty="0" err="1"/>
              <a:t>icillaccum</a:t>
            </a:r>
            <a:r>
              <a:rPr lang="en-AU" dirty="0"/>
              <a:t> </a:t>
            </a:r>
            <a:r>
              <a:rPr lang="en-AU" dirty="0" err="1"/>
              <a:t>etur</a:t>
            </a:r>
            <a:r>
              <a:rPr lang="en-AU" dirty="0"/>
              <a:t> </a:t>
            </a:r>
            <a:r>
              <a:rPr lang="en-AU" dirty="0" err="1"/>
              <a:t>sendelique</a:t>
            </a:r>
            <a:r>
              <a:rPr lang="en-AU" dirty="0"/>
              <a:t> di </a:t>
            </a:r>
            <a:r>
              <a:rPr lang="en-AU" dirty="0" err="1"/>
              <a:t>veliam</a:t>
            </a:r>
            <a:r>
              <a:rPr lang="en-AU" dirty="0"/>
              <a:t> </a:t>
            </a:r>
            <a:r>
              <a:rPr lang="en-AU" dirty="0" err="1"/>
              <a:t>soluptatibus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r>
              <a:rPr lang="en-AU" dirty="0"/>
              <a:t> </a:t>
            </a: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r>
              <a:rPr lang="en-AU" dirty="0"/>
              <a:t> ex </a:t>
            </a:r>
            <a:r>
              <a:rPr lang="en-AU" dirty="0" err="1"/>
              <a:t>ea</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 </a:t>
            </a:r>
            <a:r>
              <a:rPr lang="en-AU" dirty="0" err="1"/>
              <a:t>eatquae</a:t>
            </a:r>
            <a:r>
              <a:rPr lang="en-AU" dirty="0"/>
              <a:t> </a:t>
            </a:r>
            <a:r>
              <a:rPr lang="en-AU" dirty="0" err="1"/>
              <a:t>ritiatia</a:t>
            </a:r>
            <a:r>
              <a:rPr lang="en-AU" dirty="0"/>
              <a:t> </a:t>
            </a:r>
            <a:r>
              <a:rPr lang="en-AU" dirty="0" err="1"/>
              <a:t>ipitis</a:t>
            </a:r>
            <a:r>
              <a:rPr lang="en-AU" dirty="0"/>
              <a:t> </a:t>
            </a:r>
            <a:r>
              <a:rPr lang="en-AU" dirty="0" err="1"/>
              <a:t>excesciis</a:t>
            </a:r>
            <a:r>
              <a:rPr lang="en-AU" dirty="0"/>
              <a:t> </a:t>
            </a:r>
            <a:r>
              <a:rPr lang="en-AU" dirty="0" err="1"/>
              <a:t>seque</a:t>
            </a:r>
            <a:r>
              <a:rPr lang="en-AU" dirty="0"/>
              <a:t> </a:t>
            </a:r>
            <a:r>
              <a:rPr lang="en-AU" dirty="0" err="1"/>
              <a:t>sundunt</a:t>
            </a:r>
            <a:r>
              <a:rPr lang="en-AU" dirty="0"/>
              <a:t> mint, </a:t>
            </a:r>
            <a:r>
              <a:rPr lang="en-AU" dirty="0" err="1"/>
              <a:t>optas</a:t>
            </a:r>
            <a:r>
              <a:rPr lang="en-AU" dirty="0"/>
              <a:t> re </a:t>
            </a:r>
            <a:r>
              <a:rPr lang="en-AU" dirty="0" err="1"/>
              <a:t>voloreh</a:t>
            </a:r>
            <a:endParaRPr lang="en-AU" dirty="0"/>
          </a:p>
        </p:txBody>
      </p:sp>
      <p:graphicFrame>
        <p:nvGraphicFramePr>
          <p:cNvPr id="15" name="Table 15">
            <a:extLst>
              <a:ext uri="{FF2B5EF4-FFF2-40B4-BE49-F238E27FC236}">
                <a16:creationId xmlns:a16="http://schemas.microsoft.com/office/drawing/2014/main" id="{59C1AE54-F67B-DC43-B32A-B3B7FCD1697B}"/>
              </a:ext>
            </a:extLst>
          </p:cNvPr>
          <p:cNvGraphicFramePr>
            <a:graphicFrameLocks noGrp="1"/>
          </p:cNvGraphicFramePr>
          <p:nvPr>
            <p:ph sz="quarter" idx="17"/>
          </p:nvPr>
        </p:nvGraphicFramePr>
        <p:xfrm>
          <a:off x="4364038" y="1631950"/>
          <a:ext cx="7442200" cy="4109093"/>
        </p:xfrm>
        <a:graphic>
          <a:graphicData uri="http://schemas.openxmlformats.org/drawingml/2006/table">
            <a:tbl>
              <a:tblPr firstRow="1" bandRow="1">
                <a:tableStyleId>{5C22544A-7EE6-4342-B048-85BDC9FD1C3A}</a:tableStyleId>
              </a:tblPr>
              <a:tblGrid>
                <a:gridCol w="1488440">
                  <a:extLst>
                    <a:ext uri="{9D8B030D-6E8A-4147-A177-3AD203B41FA5}">
                      <a16:colId xmlns:a16="http://schemas.microsoft.com/office/drawing/2014/main" val="1815823537"/>
                    </a:ext>
                  </a:extLst>
                </a:gridCol>
                <a:gridCol w="1488440">
                  <a:extLst>
                    <a:ext uri="{9D8B030D-6E8A-4147-A177-3AD203B41FA5}">
                      <a16:colId xmlns:a16="http://schemas.microsoft.com/office/drawing/2014/main" val="2147085578"/>
                    </a:ext>
                  </a:extLst>
                </a:gridCol>
                <a:gridCol w="1488440">
                  <a:extLst>
                    <a:ext uri="{9D8B030D-6E8A-4147-A177-3AD203B41FA5}">
                      <a16:colId xmlns:a16="http://schemas.microsoft.com/office/drawing/2014/main" val="3766147634"/>
                    </a:ext>
                  </a:extLst>
                </a:gridCol>
                <a:gridCol w="1488440">
                  <a:extLst>
                    <a:ext uri="{9D8B030D-6E8A-4147-A177-3AD203B41FA5}">
                      <a16:colId xmlns:a16="http://schemas.microsoft.com/office/drawing/2014/main" val="2255509500"/>
                    </a:ext>
                  </a:extLst>
                </a:gridCol>
                <a:gridCol w="1488440">
                  <a:extLst>
                    <a:ext uri="{9D8B030D-6E8A-4147-A177-3AD203B41FA5}">
                      <a16:colId xmlns:a16="http://schemas.microsoft.com/office/drawing/2014/main" val="3463735333"/>
                    </a:ext>
                  </a:extLst>
                </a:gridCol>
              </a:tblGrid>
              <a:tr h="259484">
                <a:tc gridSpan="5">
                  <a:txBody>
                    <a:bodyPr/>
                    <a:lstStyle/>
                    <a:p>
                      <a:pPr algn="ctr"/>
                      <a:r>
                        <a:rPr lang="en-US" sz="900" b="0" i="0" dirty="0">
                          <a:solidFill>
                            <a:schemeClr val="bg1"/>
                          </a:solidFill>
                          <a:latin typeface="Arial" panose="020B0604020202020204" pitchFamily="34" charset="0"/>
                          <a:cs typeface="Arial" panose="020B0604020202020204" pitchFamily="34" charset="0"/>
                        </a:rPr>
                        <a:t>Table Heading</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762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1683009"/>
                  </a:ext>
                </a:extLst>
              </a:tr>
              <a:tr h="259484">
                <a:tc>
                  <a:txBody>
                    <a:bodyPr/>
                    <a:lstStyle/>
                    <a:p>
                      <a:pPr algn="l"/>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Column heading one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two</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three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four</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87364006"/>
                  </a:ext>
                </a:extLst>
              </a:tr>
              <a:tr h="13370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one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97205720"/>
                  </a:ext>
                </a:extLst>
              </a:tr>
              <a:tr h="14774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two</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05807924"/>
                  </a:ext>
                </a:extLst>
              </a:tr>
              <a:tr h="7755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three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14956171"/>
                  </a:ext>
                </a:extLst>
              </a:tr>
            </a:tbl>
          </a:graphicData>
        </a:graphic>
      </p:graphicFrame>
    </p:spTree>
    <p:extLst>
      <p:ext uri="{BB962C8B-B14F-4D97-AF65-F5344CB8AC3E}">
        <p14:creationId xmlns:p14="http://schemas.microsoft.com/office/powerpoint/2010/main" val="11924099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0845CF-652C-DF4C-8348-C3F44128475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151B2AEA-0EF1-FD47-B823-BC69BB27D491}"/>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4" name="Title 3">
            <a:extLst>
              <a:ext uri="{FF2B5EF4-FFF2-40B4-BE49-F238E27FC236}">
                <a16:creationId xmlns:a16="http://schemas.microsoft.com/office/drawing/2014/main" id="{28402FE6-B4E2-8A44-85F3-D95094E0E4F2}"/>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6A15C7A9-79E2-AE42-99B5-F74A0E556692}"/>
              </a:ext>
            </a:extLst>
          </p:cNvPr>
          <p:cNvSpPr>
            <a:spLocks noGrp="1"/>
          </p:cNvSpPr>
          <p:nvPr>
            <p:ph type="body" sz="quarter" idx="13"/>
          </p:nvPr>
        </p:nvSpPr>
        <p:spPr/>
        <p:txBody>
          <a:bodyPr/>
          <a:lstStyle/>
          <a:p>
            <a:endParaRPr lang="en-US"/>
          </a:p>
        </p:txBody>
      </p:sp>
      <p:sp>
        <p:nvSpPr>
          <p:cNvPr id="6" name="Text Placeholder 5">
            <a:extLst>
              <a:ext uri="{FF2B5EF4-FFF2-40B4-BE49-F238E27FC236}">
                <a16:creationId xmlns:a16="http://schemas.microsoft.com/office/drawing/2014/main" id="{4558E614-762D-DE47-B39E-A76CC2FBE60B}"/>
              </a:ext>
            </a:extLst>
          </p:cNvPr>
          <p:cNvSpPr>
            <a:spLocks noGrp="1"/>
          </p:cNvSpPr>
          <p:nvPr>
            <p:ph type="body" sz="quarter" idx="14"/>
          </p:nvPr>
        </p:nvSpPr>
        <p:spPr/>
        <p:txBody>
          <a:bodyPr/>
          <a:lstStyle/>
          <a:p>
            <a:endParaRPr lang="en-US"/>
          </a:p>
        </p:txBody>
      </p:sp>
      <p:sp>
        <p:nvSpPr>
          <p:cNvPr id="7" name="Text Placeholder 6">
            <a:extLst>
              <a:ext uri="{FF2B5EF4-FFF2-40B4-BE49-F238E27FC236}">
                <a16:creationId xmlns:a16="http://schemas.microsoft.com/office/drawing/2014/main" id="{00C561EE-DEC1-9644-9F67-1E6A22369187}"/>
              </a:ext>
            </a:extLst>
          </p:cNvPr>
          <p:cNvSpPr>
            <a:spLocks noGrp="1"/>
          </p:cNvSpPr>
          <p:nvPr>
            <p:ph type="body" sz="quarter" idx="16"/>
          </p:nvPr>
        </p:nvSpPr>
        <p:spPr>
          <a:xfrm>
            <a:off x="511173" y="3576937"/>
            <a:ext cx="3667286" cy="2393145"/>
          </a:xfrm>
        </p:spPr>
        <p:txBody>
          <a:bodyPr/>
          <a:lstStyle/>
          <a:p>
            <a:endParaRPr lang="en-US"/>
          </a:p>
        </p:txBody>
      </p:sp>
      <p:sp>
        <p:nvSpPr>
          <p:cNvPr id="8" name="Text Placeholder 7">
            <a:extLst>
              <a:ext uri="{FF2B5EF4-FFF2-40B4-BE49-F238E27FC236}">
                <a16:creationId xmlns:a16="http://schemas.microsoft.com/office/drawing/2014/main" id="{3783DD05-F79B-B34F-B3A9-22A9468B7484}"/>
              </a:ext>
            </a:extLst>
          </p:cNvPr>
          <p:cNvSpPr>
            <a:spLocks noGrp="1"/>
          </p:cNvSpPr>
          <p:nvPr>
            <p:ph type="body" sz="quarter" idx="15"/>
          </p:nvPr>
        </p:nvSpPr>
        <p:spPr>
          <a:xfrm>
            <a:off x="4325062" y="3599727"/>
            <a:ext cx="3667285" cy="196408"/>
          </a:xfrm>
        </p:spPr>
        <p:txBody>
          <a:bodyPr/>
          <a:lstStyle/>
          <a:p>
            <a:endParaRPr lang="en-US"/>
          </a:p>
        </p:txBody>
      </p:sp>
      <p:sp>
        <p:nvSpPr>
          <p:cNvPr id="9" name="Text Placeholder 8">
            <a:extLst>
              <a:ext uri="{FF2B5EF4-FFF2-40B4-BE49-F238E27FC236}">
                <a16:creationId xmlns:a16="http://schemas.microsoft.com/office/drawing/2014/main" id="{F2AA46E6-8ED4-0749-AEE7-AFB019E8BCD2}"/>
              </a:ext>
            </a:extLst>
          </p:cNvPr>
          <p:cNvSpPr>
            <a:spLocks noGrp="1"/>
          </p:cNvSpPr>
          <p:nvPr>
            <p:ph type="body" sz="quarter" idx="17"/>
          </p:nvPr>
        </p:nvSpPr>
        <p:spPr>
          <a:xfrm>
            <a:off x="4346257" y="3903301"/>
            <a:ext cx="3667286" cy="2066782"/>
          </a:xfrm>
        </p:spPr>
        <p:txBody>
          <a:bodyPr/>
          <a:lstStyle/>
          <a:p>
            <a:endParaRPr lang="en-US" dirty="0"/>
          </a:p>
        </p:txBody>
      </p:sp>
      <p:cxnSp>
        <p:nvCxnSpPr>
          <p:cNvPr id="12" name="Straight Connector 11">
            <a:extLst>
              <a:ext uri="{FF2B5EF4-FFF2-40B4-BE49-F238E27FC236}">
                <a16:creationId xmlns:a16="http://schemas.microsoft.com/office/drawing/2014/main" id="{25EDB6E9-2DED-4C48-AF5D-C87E0ED3F67D}"/>
              </a:ext>
            </a:extLst>
          </p:cNvPr>
          <p:cNvCxnSpPr/>
          <p:nvPr/>
        </p:nvCxnSpPr>
        <p:spPr>
          <a:xfrm>
            <a:off x="428979" y="6051479"/>
            <a:ext cx="11129447" cy="0"/>
          </a:xfrm>
          <a:prstGeom prst="line">
            <a:avLst/>
          </a:prstGeom>
          <a:ln w="19050">
            <a:solidFill>
              <a:schemeClr val="tx1">
                <a:lumMod val="10000"/>
              </a:schemeClr>
            </a:solidFill>
          </a:ln>
        </p:spPr>
        <p:style>
          <a:lnRef idx="1">
            <a:schemeClr val="accent1"/>
          </a:lnRef>
          <a:fillRef idx="0">
            <a:schemeClr val="accent1"/>
          </a:fillRef>
          <a:effectRef idx="0">
            <a:schemeClr val="accent1"/>
          </a:effectRef>
          <a:fontRef idx="minor">
            <a:schemeClr val="tx1"/>
          </a:fontRef>
        </p:style>
      </p:cxnSp>
      <p:pic>
        <p:nvPicPr>
          <p:cNvPr id="13" name="Picture 12" descr="Logo, company name&#10;&#10;Description automatically generated">
            <a:extLst>
              <a:ext uri="{FF2B5EF4-FFF2-40B4-BE49-F238E27FC236}">
                <a16:creationId xmlns:a16="http://schemas.microsoft.com/office/drawing/2014/main" id="{A6DEB471-D589-374F-8580-5DAD93EDB05E}"/>
              </a:ext>
            </a:extLst>
          </p:cNvPr>
          <p:cNvPicPr>
            <a:picLocks noChangeAspect="1"/>
          </p:cNvPicPr>
          <p:nvPr/>
        </p:nvPicPr>
        <p:blipFill>
          <a:blip r:embed="rId2"/>
          <a:stretch>
            <a:fillRect/>
          </a:stretch>
        </p:blipFill>
        <p:spPr>
          <a:xfrm>
            <a:off x="10617057" y="6132876"/>
            <a:ext cx="941369" cy="638990"/>
          </a:xfrm>
          <a:prstGeom prst="rect">
            <a:avLst/>
          </a:prstGeom>
        </p:spPr>
      </p:pic>
    </p:spTree>
    <p:extLst>
      <p:ext uri="{BB962C8B-B14F-4D97-AF65-F5344CB8AC3E}">
        <p14:creationId xmlns:p14="http://schemas.microsoft.com/office/powerpoint/2010/main" val="25970973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6A89375-8DB5-4C4B-AEBB-FA06A2FB8D2C}"/>
              </a:ext>
            </a:extLst>
          </p:cNvPr>
          <p:cNvSpPr>
            <a:spLocks noGrp="1"/>
          </p:cNvSpPr>
          <p:nvPr>
            <p:ph type="ftr" sz="quarter" idx="11"/>
          </p:nvPr>
        </p:nvSpPr>
        <p:spPr/>
        <p:txBody>
          <a:bodyPr/>
          <a:lstStyle/>
          <a:p>
            <a:r>
              <a:rPr lang="en-US"/>
              <a:t>ctsav.com.au</a:t>
            </a:r>
          </a:p>
        </p:txBody>
      </p:sp>
      <p:sp>
        <p:nvSpPr>
          <p:cNvPr id="3" name="Title 2">
            <a:extLst>
              <a:ext uri="{FF2B5EF4-FFF2-40B4-BE49-F238E27FC236}">
                <a16:creationId xmlns:a16="http://schemas.microsoft.com/office/drawing/2014/main" id="{6F28DD86-6E5D-4A8E-9267-1DF03A412B0B}"/>
              </a:ext>
            </a:extLst>
          </p:cNvPr>
          <p:cNvSpPr>
            <a:spLocks noGrp="1"/>
          </p:cNvSpPr>
          <p:nvPr>
            <p:ph type="title"/>
          </p:nvPr>
        </p:nvSpPr>
        <p:spPr/>
        <p:txBody>
          <a:bodyPr/>
          <a:lstStyle/>
          <a:p>
            <a:endParaRPr lang="en-AU"/>
          </a:p>
        </p:txBody>
      </p:sp>
      <p:sp>
        <p:nvSpPr>
          <p:cNvPr id="4" name="Text Placeholder 3">
            <a:extLst>
              <a:ext uri="{FF2B5EF4-FFF2-40B4-BE49-F238E27FC236}">
                <a16:creationId xmlns:a16="http://schemas.microsoft.com/office/drawing/2014/main" id="{3499CD40-7767-4188-8C9C-7A91B82C37D9}"/>
              </a:ext>
            </a:extLst>
          </p:cNvPr>
          <p:cNvSpPr>
            <a:spLocks noGrp="1"/>
          </p:cNvSpPr>
          <p:nvPr>
            <p:ph type="body" sz="quarter" idx="13"/>
          </p:nvPr>
        </p:nvSpPr>
        <p:spPr/>
        <p:txBody>
          <a:bodyPr/>
          <a:lstStyle/>
          <a:p>
            <a:endParaRPr lang="en-AU"/>
          </a:p>
        </p:txBody>
      </p:sp>
      <p:sp>
        <p:nvSpPr>
          <p:cNvPr id="5" name="Text Placeholder 4">
            <a:extLst>
              <a:ext uri="{FF2B5EF4-FFF2-40B4-BE49-F238E27FC236}">
                <a16:creationId xmlns:a16="http://schemas.microsoft.com/office/drawing/2014/main" id="{C9FE41F5-94A9-40D3-B5D6-819AE82C88C3}"/>
              </a:ext>
            </a:extLst>
          </p:cNvPr>
          <p:cNvSpPr>
            <a:spLocks noGrp="1"/>
          </p:cNvSpPr>
          <p:nvPr>
            <p:ph type="body" sz="quarter" idx="14"/>
          </p:nvPr>
        </p:nvSpPr>
        <p:spPr/>
        <p:txBody>
          <a:bodyPr/>
          <a:lstStyle/>
          <a:p>
            <a:endParaRPr lang="en-AU"/>
          </a:p>
        </p:txBody>
      </p:sp>
      <p:sp>
        <p:nvSpPr>
          <p:cNvPr id="6" name="Text Placeholder 5">
            <a:extLst>
              <a:ext uri="{FF2B5EF4-FFF2-40B4-BE49-F238E27FC236}">
                <a16:creationId xmlns:a16="http://schemas.microsoft.com/office/drawing/2014/main" id="{BE4DF11C-0C02-4393-B3F6-B901D9D1DCD0}"/>
              </a:ext>
            </a:extLst>
          </p:cNvPr>
          <p:cNvSpPr>
            <a:spLocks noGrp="1"/>
          </p:cNvSpPr>
          <p:nvPr>
            <p:ph type="body" sz="quarter" idx="16"/>
          </p:nvPr>
        </p:nvSpPr>
        <p:spPr/>
        <p:txBody>
          <a:bodyPr/>
          <a:lstStyle/>
          <a:p>
            <a:endParaRPr lang="en-AU"/>
          </a:p>
        </p:txBody>
      </p:sp>
      <p:sp>
        <p:nvSpPr>
          <p:cNvPr id="7" name="Text Placeholder 6">
            <a:extLst>
              <a:ext uri="{FF2B5EF4-FFF2-40B4-BE49-F238E27FC236}">
                <a16:creationId xmlns:a16="http://schemas.microsoft.com/office/drawing/2014/main" id="{1A48EF01-621E-4DAD-B871-A888A71A8014}"/>
              </a:ext>
            </a:extLst>
          </p:cNvPr>
          <p:cNvSpPr>
            <a:spLocks noGrp="1"/>
          </p:cNvSpPr>
          <p:nvPr>
            <p:ph type="body" sz="quarter" idx="15"/>
          </p:nvPr>
        </p:nvSpPr>
        <p:spPr/>
        <p:txBody>
          <a:bodyPr/>
          <a:lstStyle/>
          <a:p>
            <a:endParaRPr lang="en-AU"/>
          </a:p>
        </p:txBody>
      </p:sp>
      <p:sp>
        <p:nvSpPr>
          <p:cNvPr id="8" name="Text Placeholder 7">
            <a:extLst>
              <a:ext uri="{FF2B5EF4-FFF2-40B4-BE49-F238E27FC236}">
                <a16:creationId xmlns:a16="http://schemas.microsoft.com/office/drawing/2014/main" id="{EB26EA98-9546-4BA1-81EE-8840E1E9A645}"/>
              </a:ext>
            </a:extLst>
          </p:cNvPr>
          <p:cNvSpPr>
            <a:spLocks noGrp="1"/>
          </p:cNvSpPr>
          <p:nvPr>
            <p:ph type="body" sz="quarter" idx="17"/>
          </p:nvPr>
        </p:nvSpPr>
        <p:spPr/>
        <p:txBody>
          <a:bodyPr/>
          <a:lstStyle/>
          <a:p>
            <a:endParaRPr lang="en-AU"/>
          </a:p>
        </p:txBody>
      </p:sp>
      <p:sp>
        <p:nvSpPr>
          <p:cNvPr id="9" name="Slide Number Placeholder 8">
            <a:extLst>
              <a:ext uri="{FF2B5EF4-FFF2-40B4-BE49-F238E27FC236}">
                <a16:creationId xmlns:a16="http://schemas.microsoft.com/office/drawing/2014/main" id="{CB4889E9-4918-4A16-9FB5-2368ACB40382}"/>
              </a:ext>
            </a:extLst>
          </p:cNvPr>
          <p:cNvSpPr>
            <a:spLocks noGrp="1"/>
          </p:cNvSpPr>
          <p:nvPr>
            <p:ph type="sldNum" sz="quarter" idx="4"/>
          </p:nvPr>
        </p:nvSpPr>
        <p:spPr/>
        <p:txBody>
          <a:bodyPr/>
          <a:lstStyle/>
          <a:p>
            <a:fld id="{B48947D2-3440-F445-B42F-D8A3DD5A68BB}" type="slidenum">
              <a:rPr lang="en-US" smtClean="0"/>
              <a:pPr/>
              <a:t>35</a:t>
            </a:fld>
            <a:endParaRPr lang="en-US" dirty="0"/>
          </a:p>
        </p:txBody>
      </p:sp>
    </p:spTree>
    <p:extLst>
      <p:ext uri="{BB962C8B-B14F-4D97-AF65-F5344CB8AC3E}">
        <p14:creationId xmlns:p14="http://schemas.microsoft.com/office/powerpoint/2010/main" val="8928649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8634DC-0F2A-1441-91BA-B230F9B799E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E0E0E0"/>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E0E0E0"/>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9A46A99E-64B8-D042-9B72-9BC7BDE71B4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E0E0E0"/>
                </a:solidFill>
                <a:effectLst/>
                <a:uLnTx/>
                <a:uFillTx/>
                <a:latin typeface="Arial" panose="020B0604020202020204" pitchFamily="34" charset="0"/>
                <a:ea typeface="+mn-ea"/>
                <a:cs typeface="Arial" panose="020B0604020202020204" pitchFamily="34" charset="0"/>
              </a:rPr>
              <a:t>CTS Presentation</a:t>
            </a:r>
          </a:p>
        </p:txBody>
      </p:sp>
      <p:sp>
        <p:nvSpPr>
          <p:cNvPr id="4" name="Slide Number Placeholder 3">
            <a:extLst>
              <a:ext uri="{FF2B5EF4-FFF2-40B4-BE49-F238E27FC236}">
                <a16:creationId xmlns:a16="http://schemas.microsoft.com/office/drawing/2014/main" id="{56D9B00C-6312-5744-B51A-656921A5D41B}"/>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E0E0E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US" sz="900" b="0" i="0" u="none" strike="noStrike" kern="1200" cap="none" spc="0" normalizeH="0" baseline="0" noProof="0" dirty="0">
              <a:ln>
                <a:noFill/>
              </a:ln>
              <a:solidFill>
                <a:srgbClr val="E0E0E0"/>
              </a:solidFill>
              <a:effectLst/>
              <a:uLnTx/>
              <a:uFillTx/>
              <a:latin typeface="Calibri" panose="020F0502020204030204"/>
              <a:ea typeface="+mn-ea"/>
              <a:cs typeface="+mn-cs"/>
            </a:endParaRPr>
          </a:p>
        </p:txBody>
      </p:sp>
      <p:sp>
        <p:nvSpPr>
          <p:cNvPr id="30" name="Title 29">
            <a:extLst>
              <a:ext uri="{FF2B5EF4-FFF2-40B4-BE49-F238E27FC236}">
                <a16:creationId xmlns:a16="http://schemas.microsoft.com/office/drawing/2014/main" id="{DDEB3BF9-10FE-8442-A48C-96E5D99B8F9A}"/>
              </a:ext>
            </a:extLst>
          </p:cNvPr>
          <p:cNvSpPr>
            <a:spLocks noGrp="1"/>
          </p:cNvSpPr>
          <p:nvPr>
            <p:ph type="title"/>
          </p:nvPr>
        </p:nvSpPr>
        <p:spPr/>
        <p:txBody>
          <a:bodyPr/>
          <a:lstStyle/>
          <a:p>
            <a:r>
              <a:rPr lang="en-AU" dirty="0"/>
              <a:t>Thank you</a:t>
            </a:r>
            <a:endParaRPr lang="en-US" dirty="0"/>
          </a:p>
        </p:txBody>
      </p:sp>
      <p:sp>
        <p:nvSpPr>
          <p:cNvPr id="31" name="Text Placeholder 30">
            <a:extLst>
              <a:ext uri="{FF2B5EF4-FFF2-40B4-BE49-F238E27FC236}">
                <a16:creationId xmlns:a16="http://schemas.microsoft.com/office/drawing/2014/main" id="{F5F36216-5DBD-AA43-875B-334062E78884}"/>
              </a:ext>
            </a:extLst>
          </p:cNvPr>
          <p:cNvSpPr>
            <a:spLocks noGrp="1"/>
          </p:cNvSpPr>
          <p:nvPr>
            <p:ph type="body" sz="quarter" idx="12"/>
          </p:nvPr>
        </p:nvSpPr>
        <p:spPr/>
        <p:txBody>
          <a:bodyPr/>
          <a:lstStyle/>
          <a:p>
            <a:r>
              <a:rPr lang="en-AU" dirty="0"/>
              <a:t>John Smith</a:t>
            </a:r>
            <a:br>
              <a:rPr lang="en-AU" dirty="0"/>
            </a:br>
            <a:r>
              <a:rPr lang="en-AU" dirty="0"/>
              <a:t>Production</a:t>
            </a:r>
          </a:p>
          <a:p>
            <a:r>
              <a:rPr lang="en-AU" dirty="0" err="1"/>
              <a:t>john@ctsav.com.au</a:t>
            </a:r>
            <a:br>
              <a:rPr lang="en-AU" dirty="0"/>
            </a:br>
            <a:r>
              <a:rPr lang="en-AU" dirty="0"/>
              <a:t>M. 0400 000 000</a:t>
            </a:r>
          </a:p>
        </p:txBody>
      </p:sp>
      <p:sp>
        <p:nvSpPr>
          <p:cNvPr id="32" name="Text Placeholder 31">
            <a:extLst>
              <a:ext uri="{FF2B5EF4-FFF2-40B4-BE49-F238E27FC236}">
                <a16:creationId xmlns:a16="http://schemas.microsoft.com/office/drawing/2014/main" id="{E92C5B0F-2E1C-3B4E-BD70-E14B3799215C}"/>
              </a:ext>
            </a:extLst>
          </p:cNvPr>
          <p:cNvSpPr>
            <a:spLocks noGrp="1"/>
          </p:cNvSpPr>
          <p:nvPr>
            <p:ph type="body" sz="quarter" idx="13"/>
          </p:nvPr>
        </p:nvSpPr>
        <p:spPr/>
        <p:txBody>
          <a:bodyPr/>
          <a:lstStyle/>
          <a:p>
            <a:r>
              <a:rPr lang="en-US" dirty="0"/>
              <a:t>Suite 201-203, Level 2</a:t>
            </a:r>
            <a:br>
              <a:rPr lang="en-US" dirty="0"/>
            </a:br>
            <a:r>
              <a:rPr lang="en-US" dirty="0"/>
              <a:t>50 Clarence Street,</a:t>
            </a:r>
            <a:br>
              <a:rPr lang="en-US" dirty="0"/>
            </a:br>
            <a:r>
              <a:rPr lang="en-US" dirty="0"/>
              <a:t>Sydney, NSW 2000</a:t>
            </a:r>
          </a:p>
          <a:p>
            <a:r>
              <a:rPr lang="en-AU" dirty="0"/>
              <a:t>1300 283 247</a:t>
            </a:r>
            <a:br>
              <a:rPr lang="en-AU" dirty="0"/>
            </a:br>
            <a:r>
              <a:rPr lang="en-AU" dirty="0" err="1"/>
              <a:t>info@ctsav.com.au</a:t>
            </a:r>
            <a:endParaRPr lang="en-AU" dirty="0"/>
          </a:p>
          <a:p>
            <a:r>
              <a:rPr lang="en-AU" b="1" dirty="0" err="1">
                <a:solidFill>
                  <a:schemeClr val="tx2"/>
                </a:solidFill>
              </a:rPr>
              <a:t>ctsav.com.au</a:t>
            </a:r>
            <a:endParaRPr lang="en-AU" b="1" dirty="0">
              <a:solidFill>
                <a:schemeClr val="tx2"/>
              </a:solidFill>
            </a:endParaRPr>
          </a:p>
          <a:p>
            <a:endParaRPr lang="en-US" dirty="0"/>
          </a:p>
        </p:txBody>
      </p:sp>
    </p:spTree>
    <p:extLst>
      <p:ext uri="{BB962C8B-B14F-4D97-AF65-F5344CB8AC3E}">
        <p14:creationId xmlns:p14="http://schemas.microsoft.com/office/powerpoint/2010/main" val="6169011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6FDFA-C37F-8549-816A-D947EAB982D4}"/>
              </a:ext>
            </a:extLst>
          </p:cNvPr>
          <p:cNvSpPr>
            <a:spLocks noGrp="1"/>
          </p:cNvSpPr>
          <p:nvPr>
            <p:ph type="title"/>
          </p:nvPr>
        </p:nvSpPr>
        <p:spPr/>
        <p:txBody>
          <a:bodyPr/>
          <a:lstStyle/>
          <a:p>
            <a:r>
              <a:rPr lang="en-AU" dirty="0"/>
              <a:t>Presentation</a:t>
            </a:r>
            <a:endParaRPr lang="en-US" dirty="0"/>
          </a:p>
        </p:txBody>
      </p:sp>
      <p:sp>
        <p:nvSpPr>
          <p:cNvPr id="3" name="Text Placeholder 2">
            <a:extLst>
              <a:ext uri="{FF2B5EF4-FFF2-40B4-BE49-F238E27FC236}">
                <a16:creationId xmlns:a16="http://schemas.microsoft.com/office/drawing/2014/main" id="{8D591EF2-D262-8A4E-8635-8A5A3351644E}"/>
              </a:ext>
            </a:extLst>
          </p:cNvPr>
          <p:cNvSpPr>
            <a:spLocks noGrp="1"/>
          </p:cNvSpPr>
          <p:nvPr>
            <p:ph type="body" sz="quarter" idx="10"/>
          </p:nvPr>
        </p:nvSpPr>
        <p:spPr/>
        <p:txBody>
          <a:bodyPr/>
          <a:lstStyle/>
          <a:p>
            <a:r>
              <a:rPr lang="en-AU" dirty="0"/>
              <a:t>24 JUNE 2021</a:t>
            </a:r>
          </a:p>
        </p:txBody>
      </p:sp>
    </p:spTree>
    <p:extLst>
      <p:ext uri="{BB962C8B-B14F-4D97-AF65-F5344CB8AC3E}">
        <p14:creationId xmlns:p14="http://schemas.microsoft.com/office/powerpoint/2010/main" val="42415052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1E5160D-5796-5946-8AD6-6A372D620BC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8C7097-34BD-A34A-BE8C-2C9B544DEB12}"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4" name="Footer Placeholder 3">
            <a:extLst>
              <a:ext uri="{FF2B5EF4-FFF2-40B4-BE49-F238E27FC236}">
                <a16:creationId xmlns:a16="http://schemas.microsoft.com/office/drawing/2014/main" id="{185D5199-9EEE-1A46-9978-01452AECB9CD}"/>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endParaRPr kumimoji="0" lang="en-US" sz="9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5" name="Slide Number Placeholder 4">
            <a:extLst>
              <a:ext uri="{FF2B5EF4-FFF2-40B4-BE49-F238E27FC236}">
                <a16:creationId xmlns:a16="http://schemas.microsoft.com/office/drawing/2014/main" id="{0E792BDA-D05D-5648-B69E-B5B180545532}"/>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sp>
        <p:nvSpPr>
          <p:cNvPr id="6" name="Title 5">
            <a:extLst>
              <a:ext uri="{FF2B5EF4-FFF2-40B4-BE49-F238E27FC236}">
                <a16:creationId xmlns:a16="http://schemas.microsoft.com/office/drawing/2014/main" id="{993EE20D-04AA-B04E-9F88-678C12980E5C}"/>
              </a:ext>
            </a:extLst>
          </p:cNvPr>
          <p:cNvSpPr>
            <a:spLocks noGrp="1"/>
          </p:cNvSpPr>
          <p:nvPr>
            <p:ph type="title"/>
          </p:nvPr>
        </p:nvSpPr>
        <p:spPr/>
        <p:txBody>
          <a:bodyPr/>
          <a:lstStyle/>
          <a:p>
            <a:r>
              <a:rPr lang="en-AU" dirty="0"/>
              <a:t>Today’s Agenda</a:t>
            </a:r>
            <a:endParaRPr lang="en-US" dirty="0"/>
          </a:p>
        </p:txBody>
      </p:sp>
      <p:sp>
        <p:nvSpPr>
          <p:cNvPr id="7" name="Text Placeholder 6">
            <a:extLst>
              <a:ext uri="{FF2B5EF4-FFF2-40B4-BE49-F238E27FC236}">
                <a16:creationId xmlns:a16="http://schemas.microsoft.com/office/drawing/2014/main" id="{DDFDB792-5887-A14C-9F0A-8A503249F703}"/>
              </a:ext>
            </a:extLst>
          </p:cNvPr>
          <p:cNvSpPr>
            <a:spLocks noGrp="1"/>
          </p:cNvSpPr>
          <p:nvPr>
            <p:ph type="body" sz="quarter" idx="12"/>
          </p:nvPr>
        </p:nvSpPr>
        <p:spPr/>
        <p:txBody>
          <a:bodyPr/>
          <a:lstStyle/>
          <a:p>
            <a:r>
              <a:rPr lang="en-AU" dirty="0">
                <a:solidFill>
                  <a:schemeClr val="accent4"/>
                </a:solidFill>
              </a:rPr>
              <a:t>01</a:t>
            </a:r>
            <a:r>
              <a:rPr lang="en-AU" dirty="0"/>
              <a:t>	Lorem ipsum</a:t>
            </a:r>
          </a:p>
          <a:p>
            <a:r>
              <a:rPr lang="en-AU" dirty="0">
                <a:solidFill>
                  <a:schemeClr val="accent4"/>
                </a:solidFill>
              </a:rPr>
              <a:t>02 </a:t>
            </a:r>
            <a:r>
              <a:rPr lang="en-AU" dirty="0"/>
              <a:t>	Lorem ipsum</a:t>
            </a:r>
          </a:p>
          <a:p>
            <a:r>
              <a:rPr lang="en-AU" dirty="0">
                <a:solidFill>
                  <a:schemeClr val="accent4"/>
                </a:solidFill>
              </a:rPr>
              <a:t>03</a:t>
            </a:r>
            <a:r>
              <a:rPr lang="en-AU" dirty="0">
                <a:solidFill>
                  <a:schemeClr val="tx2"/>
                </a:solidFill>
              </a:rPr>
              <a:t> </a:t>
            </a:r>
            <a:r>
              <a:rPr lang="en-AU" dirty="0"/>
              <a:t>	Lorem ipsum</a:t>
            </a:r>
          </a:p>
          <a:p>
            <a:r>
              <a:rPr lang="en-AU" dirty="0">
                <a:solidFill>
                  <a:schemeClr val="accent4"/>
                </a:solidFill>
              </a:rPr>
              <a:t>04</a:t>
            </a:r>
            <a:r>
              <a:rPr lang="en-AU" dirty="0"/>
              <a:t> 	Lorem ipsum</a:t>
            </a:r>
          </a:p>
          <a:p>
            <a:r>
              <a:rPr lang="en-AU" dirty="0">
                <a:solidFill>
                  <a:schemeClr val="accent4"/>
                </a:solidFill>
              </a:rPr>
              <a:t>05 </a:t>
            </a:r>
            <a:r>
              <a:rPr lang="en-AU" dirty="0"/>
              <a:t>	Lorem ipsum</a:t>
            </a:r>
          </a:p>
          <a:p>
            <a:r>
              <a:rPr lang="en-AU" dirty="0">
                <a:solidFill>
                  <a:schemeClr val="accent4"/>
                </a:solidFill>
              </a:rPr>
              <a:t>06</a:t>
            </a:r>
            <a:r>
              <a:rPr lang="en-AU" dirty="0"/>
              <a:t> 	Lorem ipsum</a:t>
            </a:r>
          </a:p>
          <a:p>
            <a:endParaRPr lang="en-US" dirty="0"/>
          </a:p>
        </p:txBody>
      </p:sp>
    </p:spTree>
    <p:extLst>
      <p:ext uri="{BB962C8B-B14F-4D97-AF65-F5344CB8AC3E}">
        <p14:creationId xmlns:p14="http://schemas.microsoft.com/office/powerpoint/2010/main" val="12751878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FA611F-E984-F64A-A247-392AF606B694}"/>
              </a:ext>
            </a:extLst>
          </p:cNvPr>
          <p:cNvSpPr>
            <a:spLocks noGrp="1"/>
          </p:cNvSpPr>
          <p:nvPr>
            <p:ph type="title"/>
          </p:nvPr>
        </p:nvSpPr>
        <p:spPr>
          <a:xfrm>
            <a:off x="511175" y="413564"/>
            <a:ext cx="4872484" cy="2565942"/>
          </a:xfrm>
        </p:spPr>
        <p:txBody>
          <a:bodyPr/>
          <a:lstStyle/>
          <a:p>
            <a:r>
              <a:rPr lang="en-AU" dirty="0">
                <a:solidFill>
                  <a:schemeClr val="bg2"/>
                </a:solidFill>
              </a:rPr>
              <a:t>The experience and performance is </a:t>
            </a:r>
            <a:r>
              <a:rPr lang="en-AU" dirty="0" err="1">
                <a:solidFill>
                  <a:schemeClr val="bg2"/>
                </a:solidFill>
              </a:rPr>
              <a:t>everyhting</a:t>
            </a:r>
            <a:endParaRPr lang="en-US" dirty="0">
              <a:solidFill>
                <a:schemeClr val="bg2"/>
              </a:solidFill>
            </a:endParaRPr>
          </a:p>
        </p:txBody>
      </p:sp>
      <p:sp>
        <p:nvSpPr>
          <p:cNvPr id="3" name="Date Placeholder 2">
            <a:extLst>
              <a:ext uri="{FF2B5EF4-FFF2-40B4-BE49-F238E27FC236}">
                <a16:creationId xmlns:a16="http://schemas.microsoft.com/office/drawing/2014/main" id="{E9A10DB5-8192-C145-840F-BEBA4E1EF4F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06446A-5AF7-8D4A-804A-CA5ECF2F19B6}" type="datetime4">
              <a:rPr kumimoji="0" lang="en-AU" sz="900" b="0" i="0" u="none" strike="noStrike" kern="120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 name="Footer Placeholder 3">
            <a:extLst>
              <a:ext uri="{FF2B5EF4-FFF2-40B4-BE49-F238E27FC236}">
                <a16:creationId xmlns:a16="http://schemas.microsoft.com/office/drawing/2014/main" id="{11611880-48AF-F84D-A0CB-8A5EEDB08D52}"/>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CTS Presentation</a:t>
            </a:r>
          </a:p>
        </p:txBody>
      </p:sp>
    </p:spTree>
    <p:extLst>
      <p:ext uri="{BB962C8B-B14F-4D97-AF65-F5344CB8AC3E}">
        <p14:creationId xmlns:p14="http://schemas.microsoft.com/office/powerpoint/2010/main" val="9782766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FA611F-E984-F64A-A247-392AF606B694}"/>
              </a:ext>
            </a:extLst>
          </p:cNvPr>
          <p:cNvSpPr>
            <a:spLocks noGrp="1"/>
          </p:cNvSpPr>
          <p:nvPr>
            <p:ph type="title"/>
          </p:nvPr>
        </p:nvSpPr>
        <p:spPr>
          <a:xfrm>
            <a:off x="511175" y="413564"/>
            <a:ext cx="5396466" cy="1121080"/>
          </a:xfrm>
        </p:spPr>
        <p:txBody>
          <a:bodyPr/>
          <a:lstStyle/>
          <a:p>
            <a:r>
              <a:rPr lang="en-AU" dirty="0"/>
              <a:t>To be the most trusted partner in Audio Visual Services</a:t>
            </a:r>
            <a:endParaRPr lang="en-US" dirty="0"/>
          </a:p>
        </p:txBody>
      </p:sp>
      <p:sp>
        <p:nvSpPr>
          <p:cNvPr id="3" name="Date Placeholder 2">
            <a:extLst>
              <a:ext uri="{FF2B5EF4-FFF2-40B4-BE49-F238E27FC236}">
                <a16:creationId xmlns:a16="http://schemas.microsoft.com/office/drawing/2014/main" id="{E9A10DB5-8192-C145-840F-BEBA4E1EF4F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06446A-5AF7-8D4A-804A-CA5ECF2F19B6}"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4" name="Footer Placeholder 3">
            <a:extLst>
              <a:ext uri="{FF2B5EF4-FFF2-40B4-BE49-F238E27FC236}">
                <a16:creationId xmlns:a16="http://schemas.microsoft.com/office/drawing/2014/main" id="{11611880-48AF-F84D-A0CB-8A5EEDB08D52}"/>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Tree>
    <p:extLst>
      <p:ext uri="{BB962C8B-B14F-4D97-AF65-F5344CB8AC3E}">
        <p14:creationId xmlns:p14="http://schemas.microsoft.com/office/powerpoint/2010/main" val="40788710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012578E-A991-B04C-AA09-F330FA8E3B4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8C7097-34BD-A34A-BE8C-2C9B544DEB12}"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4" name="Footer Placeholder 3">
            <a:extLst>
              <a:ext uri="{FF2B5EF4-FFF2-40B4-BE49-F238E27FC236}">
                <a16:creationId xmlns:a16="http://schemas.microsoft.com/office/drawing/2014/main" id="{8AF34932-BD64-FE46-9093-AF3CB890B97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endParaRPr kumimoji="0" lang="en-US" sz="9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6" name="Title 5">
            <a:extLst>
              <a:ext uri="{FF2B5EF4-FFF2-40B4-BE49-F238E27FC236}">
                <a16:creationId xmlns:a16="http://schemas.microsoft.com/office/drawing/2014/main" id="{32089840-B719-8C43-8A4F-4084EC4374A6}"/>
              </a:ext>
            </a:extLst>
          </p:cNvPr>
          <p:cNvSpPr>
            <a:spLocks noGrp="1"/>
          </p:cNvSpPr>
          <p:nvPr>
            <p:ph type="title"/>
          </p:nvPr>
        </p:nvSpPr>
        <p:spPr/>
        <p:txBody>
          <a:bodyPr/>
          <a:lstStyle/>
          <a:p>
            <a:r>
              <a:rPr lang="en-US" dirty="0"/>
              <a:t>Heading</a:t>
            </a:r>
          </a:p>
        </p:txBody>
      </p:sp>
      <p:pic>
        <p:nvPicPr>
          <p:cNvPr id="17" name="Picture Placeholder 16">
            <a:extLst>
              <a:ext uri="{FF2B5EF4-FFF2-40B4-BE49-F238E27FC236}">
                <a16:creationId xmlns:a16="http://schemas.microsoft.com/office/drawing/2014/main" id="{1A838848-C3F2-1F41-A40F-00671104BB3A}"/>
              </a:ext>
            </a:extLst>
          </p:cNvPr>
          <p:cNvPicPr>
            <a:picLocks noGrp="1" noChangeAspect="1"/>
          </p:cNvPicPr>
          <p:nvPr>
            <p:ph type="pic" sz="quarter" idx="12"/>
          </p:nvPr>
        </p:nvPicPr>
        <p:blipFill rotWithShape="1">
          <a:blip r:embed="rId2"/>
          <a:srcRect l="20844" r="20844"/>
          <a:stretch/>
        </p:blipFill>
        <p:spPr/>
      </p:pic>
      <p:sp>
        <p:nvSpPr>
          <p:cNvPr id="8" name="Text Placeholder 7">
            <a:extLst>
              <a:ext uri="{FF2B5EF4-FFF2-40B4-BE49-F238E27FC236}">
                <a16:creationId xmlns:a16="http://schemas.microsoft.com/office/drawing/2014/main" id="{07C9A675-953E-644B-AC48-BC0A44DB8398}"/>
              </a:ext>
            </a:extLst>
          </p:cNvPr>
          <p:cNvSpPr>
            <a:spLocks noGrp="1"/>
          </p:cNvSpPr>
          <p:nvPr>
            <p:ph type="body" sz="quarter" idx="13"/>
          </p:nvPr>
        </p:nvSpPr>
        <p:spPr/>
        <p:txBody>
          <a:bodyPr/>
          <a:lstStyle/>
          <a:p>
            <a:r>
              <a:rPr lang="en-US" dirty="0"/>
              <a:t>Subhead</a:t>
            </a:r>
          </a:p>
        </p:txBody>
      </p:sp>
      <p:sp>
        <p:nvSpPr>
          <p:cNvPr id="9" name="Text Placeholder 8">
            <a:extLst>
              <a:ext uri="{FF2B5EF4-FFF2-40B4-BE49-F238E27FC236}">
                <a16:creationId xmlns:a16="http://schemas.microsoft.com/office/drawing/2014/main" id="{F121C1D6-21F8-F94E-918D-D967090981DB}"/>
              </a:ext>
            </a:extLst>
          </p:cNvPr>
          <p:cNvSpPr>
            <a:spLocks noGrp="1"/>
          </p:cNvSpPr>
          <p:nvPr>
            <p:ph type="body" sz="quarter" idx="14"/>
          </p:nvPr>
        </p:nvSpPr>
        <p:spPr>
          <a:xfrm>
            <a:off x="511175" y="1632392"/>
            <a:ext cx="4680000" cy="1585370"/>
          </a:xfrm>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a:t>
            </a:r>
            <a:br>
              <a:rPr lang="en-AU" dirty="0"/>
            </a:br>
            <a:r>
              <a:rPr lang="en-AU" dirty="0"/>
              <a:t>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a:t>
            </a:r>
            <a:br>
              <a:rPr lang="en-AU" dirty="0"/>
            </a:br>
            <a:r>
              <a:rPr lang="en-AU" dirty="0"/>
              <a:t>ex </a:t>
            </a:r>
            <a:r>
              <a:rPr lang="en-AU" dirty="0" err="1"/>
              <a:t>ea</a:t>
            </a:r>
            <a:r>
              <a:rPr lang="en-AU" dirty="0"/>
              <a:t> </a:t>
            </a:r>
            <a:r>
              <a:rPr lang="en-AU" dirty="0" err="1"/>
              <a:t>commodo</a:t>
            </a:r>
            <a:r>
              <a:rPr lang="en-AU" dirty="0"/>
              <a:t> </a:t>
            </a:r>
            <a:r>
              <a:rPr lang="en-AU" dirty="0" err="1"/>
              <a:t>consequat</a:t>
            </a:r>
            <a:r>
              <a:rPr lang="en-AU" dirty="0"/>
              <a:t>.</a:t>
            </a:r>
          </a:p>
        </p:txBody>
      </p:sp>
      <p:sp>
        <p:nvSpPr>
          <p:cNvPr id="10" name="Text Placeholder 9">
            <a:extLst>
              <a:ext uri="{FF2B5EF4-FFF2-40B4-BE49-F238E27FC236}">
                <a16:creationId xmlns:a16="http://schemas.microsoft.com/office/drawing/2014/main" id="{D7659844-49A9-4740-9B3D-BA75090CA9E8}"/>
              </a:ext>
            </a:extLst>
          </p:cNvPr>
          <p:cNvSpPr>
            <a:spLocks noGrp="1"/>
          </p:cNvSpPr>
          <p:nvPr>
            <p:ph type="body" sz="quarter" idx="15"/>
          </p:nvPr>
        </p:nvSpPr>
        <p:spPr/>
        <p:txBody>
          <a:bodyPr/>
          <a:lstStyle/>
          <a:p>
            <a:r>
              <a:rPr lang="en-AU" dirty="0"/>
              <a:t>Sub subhead</a:t>
            </a:r>
          </a:p>
        </p:txBody>
      </p:sp>
      <p:sp>
        <p:nvSpPr>
          <p:cNvPr id="11" name="Text Placeholder 10">
            <a:extLst>
              <a:ext uri="{FF2B5EF4-FFF2-40B4-BE49-F238E27FC236}">
                <a16:creationId xmlns:a16="http://schemas.microsoft.com/office/drawing/2014/main" id="{72858606-39CE-DF42-AD4A-9224AA831C32}"/>
              </a:ext>
            </a:extLst>
          </p:cNvPr>
          <p:cNvSpPr>
            <a:spLocks noGrp="1"/>
          </p:cNvSpPr>
          <p:nvPr>
            <p:ph type="body" sz="quarter" idx="16"/>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br>
              <a:rPr lang="en-AU" dirty="0"/>
            </a:b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a:t>
            </a:r>
            <a:br>
              <a:rPr lang="en-AU" dirty="0"/>
            </a:br>
            <a:r>
              <a:rPr lang="en-AU" dirty="0" err="1"/>
              <a:t>faccullati</a:t>
            </a:r>
            <a:r>
              <a:rPr lang="en-AU" dirty="0"/>
              <a:t> </a:t>
            </a:r>
            <a:r>
              <a:rPr lang="en-AU" dirty="0" err="1"/>
              <a:t>adi</a:t>
            </a:r>
            <a:r>
              <a:rPr lang="en-AU" dirty="0"/>
              <a:t> </a:t>
            </a:r>
            <a:r>
              <a:rPr lang="en-AU" dirty="0" err="1"/>
              <a:t>nos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br>
              <a:rPr lang="en-AU" dirty="0"/>
            </a:b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a:t>
            </a:r>
            <a:br>
              <a:rPr lang="en-AU" dirty="0"/>
            </a:br>
            <a:r>
              <a:rPr lang="en-AU" dirty="0" err="1"/>
              <a:t>eatquae</a:t>
            </a:r>
            <a:r>
              <a:rPr lang="en-AU" dirty="0"/>
              <a:t> </a:t>
            </a:r>
            <a:r>
              <a:rPr lang="en-AU" dirty="0" err="1"/>
              <a:t>ritiatia</a:t>
            </a:r>
            <a:r>
              <a:rPr lang="en-AU" dirty="0"/>
              <a:t> </a:t>
            </a:r>
            <a:r>
              <a:rPr lang="en-AU" dirty="0" err="1"/>
              <a:t>ipitis</a:t>
            </a:r>
            <a:endParaRPr lang="en-AU" dirty="0"/>
          </a:p>
        </p:txBody>
      </p:sp>
      <p:sp>
        <p:nvSpPr>
          <p:cNvPr id="12" name="Text Placeholder 11">
            <a:extLst>
              <a:ext uri="{FF2B5EF4-FFF2-40B4-BE49-F238E27FC236}">
                <a16:creationId xmlns:a16="http://schemas.microsoft.com/office/drawing/2014/main" id="{E87514A4-EF8D-924E-97CF-9B1C410B150E}"/>
              </a:ext>
            </a:extLst>
          </p:cNvPr>
          <p:cNvSpPr>
            <a:spLocks noGrp="1"/>
          </p:cNvSpPr>
          <p:nvPr>
            <p:ph type="body" sz="quarter" idx="17"/>
          </p:nvPr>
        </p:nvSpPr>
        <p:spPr/>
        <p:txBody>
          <a:bodyPr/>
          <a:lstStyle/>
          <a:p>
            <a:r>
              <a:rPr lang="en-US" dirty="0"/>
              <a:t>Sub subhead</a:t>
            </a:r>
          </a:p>
        </p:txBody>
      </p:sp>
      <p:sp>
        <p:nvSpPr>
          <p:cNvPr id="13" name="Text Placeholder 12">
            <a:extLst>
              <a:ext uri="{FF2B5EF4-FFF2-40B4-BE49-F238E27FC236}">
                <a16:creationId xmlns:a16="http://schemas.microsoft.com/office/drawing/2014/main" id="{67CB89F8-C59F-D64E-8AAF-0F18D1E8234A}"/>
              </a:ext>
            </a:extLst>
          </p:cNvPr>
          <p:cNvSpPr>
            <a:spLocks noGrp="1"/>
          </p:cNvSpPr>
          <p:nvPr>
            <p:ph type="body" sz="quarter" idx="18"/>
          </p:nvPr>
        </p:nvSpPr>
        <p:spPr/>
        <p:txBody>
          <a:bodyPr/>
          <a:lstStyle/>
          <a:p>
            <a:pPr lvl="1"/>
            <a:r>
              <a:rPr lang="en-AU" dirty="0"/>
              <a:t>ab </a:t>
            </a:r>
            <a:r>
              <a:rPr lang="en-AU" dirty="0" err="1"/>
              <a:t>inciis</a:t>
            </a:r>
            <a:r>
              <a:rPr lang="en-AU" dirty="0"/>
              <a:t> et </a:t>
            </a:r>
            <a:r>
              <a:rPr lang="en-AU" dirty="0" err="1"/>
              <a:t>faccull</a:t>
            </a:r>
            <a:r>
              <a:rPr lang="en-AU" dirty="0"/>
              <a:t> </a:t>
            </a:r>
            <a:r>
              <a:rPr lang="en-AU" dirty="0" err="1"/>
              <a:t>autesti</a:t>
            </a:r>
            <a:r>
              <a:rPr lang="en-AU" dirty="0"/>
              <a:t> </a:t>
            </a:r>
            <a:r>
              <a:rPr lang="en-AU" dirty="0" err="1"/>
              <a:t>onserepero</a:t>
            </a:r>
            <a:r>
              <a:rPr lang="en-AU" dirty="0"/>
              <a:t>.</a:t>
            </a:r>
          </a:p>
          <a:p>
            <a:pPr lvl="1"/>
            <a:r>
              <a:rPr lang="en-AU" dirty="0" err="1"/>
              <a:t>nonsequis</a:t>
            </a:r>
            <a:r>
              <a:rPr lang="en-AU" dirty="0"/>
              <a:t> </a:t>
            </a:r>
            <a:r>
              <a:rPr lang="en-AU" dirty="0" err="1"/>
              <a:t>veres</a:t>
            </a:r>
            <a:r>
              <a:rPr lang="en-AU" dirty="0"/>
              <a:t> </a:t>
            </a:r>
            <a:r>
              <a:rPr lang="en-AU" dirty="0" err="1"/>
              <a:t>consequame</a:t>
            </a:r>
            <a:r>
              <a:rPr lang="en-AU" dirty="0"/>
              <a:t> et is </a:t>
            </a:r>
            <a:r>
              <a:rPr lang="en-AU" dirty="0" err="1"/>
              <a:t>magnia</a:t>
            </a:r>
            <a:br>
              <a:rPr lang="en-AU" dirty="0"/>
            </a:br>
            <a:r>
              <a:rPr lang="en-AU" dirty="0" err="1"/>
              <a:t>doluptae</a:t>
            </a:r>
            <a:r>
              <a:rPr lang="en-AU" dirty="0"/>
              <a:t> nis </a:t>
            </a:r>
            <a:r>
              <a:rPr lang="en-AU" dirty="0" err="1"/>
              <a:t>rendaer</a:t>
            </a:r>
            <a:r>
              <a:rPr lang="en-AU" dirty="0"/>
              <a:t> </a:t>
            </a:r>
            <a:r>
              <a:rPr lang="en-AU" dirty="0" err="1"/>
              <a:t>uptium</a:t>
            </a:r>
            <a:endParaRPr lang="en-AU" dirty="0"/>
          </a:p>
          <a:p>
            <a:pPr lvl="1"/>
            <a:endParaRPr lang="en-US" dirty="0"/>
          </a:p>
        </p:txBody>
      </p:sp>
      <p:sp>
        <p:nvSpPr>
          <p:cNvPr id="5" name="Slide Number Placeholder 4">
            <a:extLst>
              <a:ext uri="{FF2B5EF4-FFF2-40B4-BE49-F238E27FC236}">
                <a16:creationId xmlns:a16="http://schemas.microsoft.com/office/drawing/2014/main" id="{2C4906E4-ED77-AE48-AE49-D353E6485A12}"/>
              </a:ext>
            </a:extLst>
          </p:cNvPr>
          <p:cNvSpPr>
            <a:spLocks noGrp="1"/>
          </p:cNvSpPr>
          <p:nvPr>
            <p:ph type="sldNum" sz="quarter" idx="4294967295"/>
          </p:nvPr>
        </p:nvSpPr>
        <p:spPr>
          <a:xfrm>
            <a:off x="12057063" y="6451600"/>
            <a:ext cx="134937" cy="138113"/>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40</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45727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FDF6E8-4763-9540-9427-F866F4D36EE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293ABF14-5182-7743-BD60-B2EF907AF611}"/>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4" name="Title 3">
            <a:extLst>
              <a:ext uri="{FF2B5EF4-FFF2-40B4-BE49-F238E27FC236}">
                <a16:creationId xmlns:a16="http://schemas.microsoft.com/office/drawing/2014/main" id="{42CCECB0-9B57-E44E-B516-10FFBC63575B}"/>
              </a:ext>
            </a:extLst>
          </p:cNvPr>
          <p:cNvSpPr>
            <a:spLocks noGrp="1"/>
          </p:cNvSpPr>
          <p:nvPr>
            <p:ph type="title"/>
          </p:nvPr>
        </p:nvSpPr>
        <p:spPr/>
        <p:txBody>
          <a:bodyPr/>
          <a:lstStyle/>
          <a:p>
            <a:r>
              <a:rPr lang="en-US" dirty="0"/>
              <a:t>Heading</a:t>
            </a:r>
          </a:p>
        </p:txBody>
      </p:sp>
      <p:sp>
        <p:nvSpPr>
          <p:cNvPr id="6" name="Text Placeholder 5">
            <a:extLst>
              <a:ext uri="{FF2B5EF4-FFF2-40B4-BE49-F238E27FC236}">
                <a16:creationId xmlns:a16="http://schemas.microsoft.com/office/drawing/2014/main" id="{120CF630-BAD8-4440-B63A-29408D26628D}"/>
              </a:ext>
            </a:extLst>
          </p:cNvPr>
          <p:cNvSpPr>
            <a:spLocks noGrp="1"/>
          </p:cNvSpPr>
          <p:nvPr>
            <p:ph type="body" sz="quarter" idx="13"/>
          </p:nvPr>
        </p:nvSpPr>
        <p:spPr/>
        <p:txBody>
          <a:bodyPr/>
          <a:lstStyle/>
          <a:p>
            <a:r>
              <a:rPr lang="en-US" dirty="0"/>
              <a:t>Subhead</a:t>
            </a:r>
          </a:p>
        </p:txBody>
      </p:sp>
      <p:sp>
        <p:nvSpPr>
          <p:cNvPr id="7" name="Text Placeholder 6">
            <a:extLst>
              <a:ext uri="{FF2B5EF4-FFF2-40B4-BE49-F238E27FC236}">
                <a16:creationId xmlns:a16="http://schemas.microsoft.com/office/drawing/2014/main" id="{A980F684-4203-EE4A-BBDE-694F864A93E1}"/>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2" name="Text Placeholder 11">
            <a:extLst>
              <a:ext uri="{FF2B5EF4-FFF2-40B4-BE49-F238E27FC236}">
                <a16:creationId xmlns:a16="http://schemas.microsoft.com/office/drawing/2014/main" id="{CB3E257F-CD42-3E4D-ACA1-B0F0820EB389}"/>
              </a:ext>
            </a:extLst>
          </p:cNvPr>
          <p:cNvSpPr>
            <a:spLocks noGrp="1"/>
          </p:cNvSpPr>
          <p:nvPr>
            <p:ph type="body" sz="quarter" idx="15"/>
          </p:nvPr>
        </p:nvSpPr>
        <p:spPr/>
        <p:txBody>
          <a:bodyPr/>
          <a:lstStyle/>
          <a:p>
            <a:pPr marL="90488" indent="-90488"/>
            <a:r>
              <a:rPr lang="en-AU" dirty="0"/>
              <a:t>“</a:t>
            </a:r>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office </a:t>
            </a:r>
            <a:r>
              <a:rPr lang="en-AU" dirty="0" err="1"/>
              <a:t>undi</a:t>
            </a:r>
            <a:r>
              <a:rPr lang="en-AU" dirty="0"/>
              <a:t> to que cum 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faccae</a:t>
            </a:r>
            <a:r>
              <a:rPr lang="en-AU" dirty="0"/>
              <a:t>.”</a:t>
            </a:r>
          </a:p>
        </p:txBody>
      </p:sp>
      <p:sp>
        <p:nvSpPr>
          <p:cNvPr id="13" name="Text Placeholder 12">
            <a:extLst>
              <a:ext uri="{FF2B5EF4-FFF2-40B4-BE49-F238E27FC236}">
                <a16:creationId xmlns:a16="http://schemas.microsoft.com/office/drawing/2014/main" id="{DED8D46F-0669-974B-9637-E342FC945AA6}"/>
              </a:ext>
            </a:extLst>
          </p:cNvPr>
          <p:cNvSpPr>
            <a:spLocks noGrp="1"/>
          </p:cNvSpPr>
          <p:nvPr>
            <p:ph type="body" sz="quarter" idx="16"/>
          </p:nvPr>
        </p:nvSpPr>
        <p:spPr/>
        <p:txBody>
          <a:bodyPr/>
          <a:lstStyle/>
          <a:p>
            <a:r>
              <a:rPr lang="en-AU" dirty="0"/>
              <a:t>Cones </a:t>
            </a:r>
            <a:r>
              <a:rPr lang="en-AU" dirty="0" err="1"/>
              <a:t>mo</a:t>
            </a:r>
            <a:r>
              <a:rPr lang="en-AU" dirty="0"/>
              <a:t> </a:t>
            </a:r>
            <a:r>
              <a:rPr lang="en-AU" dirty="0" err="1"/>
              <a:t>molore</a:t>
            </a:r>
            <a:r>
              <a:rPr lang="en-AU" dirty="0"/>
              <a:t> </a:t>
            </a:r>
            <a:r>
              <a:rPr lang="en-AU" dirty="0" err="1"/>
              <a:t>ipsa</a:t>
            </a:r>
            <a:r>
              <a:rPr lang="en-AU" dirty="0"/>
              <a:t> non </a:t>
            </a:r>
            <a:r>
              <a:rPr lang="en-AU" dirty="0" err="1"/>
              <a:t>reptatur</a:t>
            </a:r>
            <a:r>
              <a:rPr lang="en-AU" dirty="0"/>
              <a:t> maxim sit </a:t>
            </a:r>
            <a:r>
              <a:rPr lang="en-AU" dirty="0" err="1"/>
              <a:t>ist</a:t>
            </a:r>
            <a:r>
              <a:rPr lang="en-AU" dirty="0"/>
              <a:t> </a:t>
            </a:r>
            <a:r>
              <a:rPr lang="en-AU" dirty="0" err="1"/>
              <a:t>optatus</a:t>
            </a:r>
            <a:r>
              <a:rPr lang="en-AU" dirty="0"/>
              <a:t> </a:t>
            </a:r>
            <a:r>
              <a:rPr lang="en-AU" dirty="0" err="1"/>
              <a:t>voluptasit</a:t>
            </a:r>
            <a:r>
              <a:rPr lang="en-AU" dirty="0"/>
              <a:t> </a:t>
            </a:r>
            <a:r>
              <a:rPr lang="en-AU" dirty="0" err="1"/>
              <a:t>volenditam</a:t>
            </a:r>
            <a:r>
              <a:rPr lang="en-AU" dirty="0"/>
              <a:t>, </a:t>
            </a:r>
            <a:r>
              <a:rPr lang="en-AU" dirty="0" err="1"/>
              <a:t>volo</a:t>
            </a:r>
            <a:r>
              <a:rPr lang="en-AU" dirty="0"/>
              <a:t> </a:t>
            </a:r>
            <a:r>
              <a:rPr lang="en-AU" dirty="0" err="1"/>
              <a:t>omnihil</a:t>
            </a:r>
            <a:r>
              <a:rPr lang="en-AU" dirty="0"/>
              <a:t> </a:t>
            </a:r>
            <a:r>
              <a:rPr lang="en-AU" dirty="0" err="1"/>
              <a:t>luptatem</a:t>
            </a:r>
            <a:r>
              <a:rPr lang="en-AU" dirty="0"/>
              <a:t> </a:t>
            </a:r>
            <a:r>
              <a:rPr lang="en-AU" dirty="0" err="1"/>
              <a:t>archillestem</a:t>
            </a:r>
            <a:r>
              <a:rPr lang="en-AU" dirty="0"/>
              <a:t> </a:t>
            </a:r>
            <a:r>
              <a:rPr lang="en-AU" dirty="0" err="1"/>
              <a:t>andicte</a:t>
            </a:r>
            <a:r>
              <a:rPr lang="en-AU" dirty="0"/>
              <a:t> </a:t>
            </a:r>
            <a:r>
              <a:rPr lang="en-AU" dirty="0" err="1"/>
              <a:t>comnihi</a:t>
            </a:r>
            <a:r>
              <a:rPr lang="en-AU" dirty="0"/>
              <a:t> </a:t>
            </a:r>
            <a:r>
              <a:rPr lang="en-AU" dirty="0" err="1"/>
              <a:t>tatecae</a:t>
            </a:r>
            <a:r>
              <a:rPr lang="en-AU" dirty="0"/>
              <a:t> core qui </a:t>
            </a:r>
            <a:r>
              <a:rPr lang="en-AU" dirty="0" err="1"/>
              <a:t>rerat</a:t>
            </a:r>
            <a:r>
              <a:rPr lang="en-AU" dirty="0"/>
              <a:t>.  </a:t>
            </a:r>
            <a:r>
              <a:rPr lang="en-AU" dirty="0" err="1"/>
              <a:t>Quas</a:t>
            </a:r>
            <a:r>
              <a:rPr lang="en-AU" dirty="0"/>
              <a:t> </a:t>
            </a:r>
            <a:r>
              <a:rPr lang="en-AU" dirty="0" err="1"/>
              <a:t>magnim</a:t>
            </a:r>
            <a:r>
              <a:rPr lang="en-AU" dirty="0"/>
              <a:t> </a:t>
            </a:r>
            <a:r>
              <a:rPr lang="en-AU" dirty="0" err="1"/>
              <a:t>eturibus</a:t>
            </a:r>
            <a:r>
              <a:rPr lang="en-AU" dirty="0"/>
              <a:t> </a:t>
            </a:r>
            <a:r>
              <a:rPr lang="en-AU" dirty="0" err="1"/>
              <a:t>aliquam</a:t>
            </a:r>
            <a:r>
              <a:rPr lang="en-AU" dirty="0"/>
              <a:t>, </a:t>
            </a:r>
            <a:r>
              <a:rPr lang="en-AU" dirty="0" err="1"/>
              <a:t>ut</a:t>
            </a:r>
            <a:r>
              <a:rPr lang="en-AU" dirty="0"/>
              <a:t> </a:t>
            </a:r>
            <a:r>
              <a:rPr lang="en-AU" dirty="0" err="1"/>
              <a:t>voluptatia</a:t>
            </a:r>
            <a:r>
              <a:rPr lang="en-AU" dirty="0"/>
              <a:t> plate </a:t>
            </a:r>
            <a:r>
              <a:rPr lang="en-AU" dirty="0" err="1"/>
              <a:t>opta</a:t>
            </a:r>
            <a:r>
              <a:rPr lang="en-AU" dirty="0"/>
              <a:t> </a:t>
            </a:r>
            <a:r>
              <a:rPr lang="en-AU" dirty="0" err="1"/>
              <a:t>quatur</a:t>
            </a:r>
            <a:r>
              <a:rPr lang="en-AU" dirty="0"/>
              <a:t> </a:t>
            </a:r>
            <a:r>
              <a:rPr lang="en-AU" dirty="0" err="1"/>
              <a:t>modi</a:t>
            </a:r>
            <a:r>
              <a:rPr lang="en-AU" dirty="0"/>
              <a:t> arum que </a:t>
            </a:r>
            <a:r>
              <a:rPr lang="en-AU" dirty="0" err="1"/>
              <a:t>nostibus</a:t>
            </a:r>
            <a:r>
              <a:rPr lang="en-AU" dirty="0"/>
              <a:t> maxim qui sum </a:t>
            </a:r>
            <a:r>
              <a:rPr lang="en-AU" dirty="0" err="1"/>
              <a:t>eictate</a:t>
            </a:r>
            <a:r>
              <a:rPr lang="en-AU" dirty="0"/>
              <a:t> </a:t>
            </a:r>
            <a:r>
              <a:rPr lang="en-AU" dirty="0" err="1"/>
              <a:t>voluptur</a:t>
            </a:r>
            <a:r>
              <a:rPr lang="en-AU" dirty="0"/>
              <a:t> </a:t>
            </a:r>
            <a:r>
              <a:rPr lang="en-AU" dirty="0" err="1"/>
              <a:t>autaescim</a:t>
            </a:r>
            <a:r>
              <a:rPr lang="en-AU" dirty="0"/>
              <a:t> </a:t>
            </a:r>
            <a:r>
              <a:rPr lang="en-AU" dirty="0" err="1"/>
              <a:t>si</a:t>
            </a:r>
            <a:r>
              <a:rPr lang="en-AU" dirty="0"/>
              <a:t> </a:t>
            </a:r>
            <a:r>
              <a:rPr lang="en-AU" dirty="0" err="1"/>
              <a:t>iunt</a:t>
            </a:r>
            <a:r>
              <a:rPr lang="en-AU" dirty="0"/>
              <a:t>. </a:t>
            </a:r>
            <a:r>
              <a:rPr lang="en-AU" dirty="0" err="1"/>
              <a:t>Eque</a:t>
            </a:r>
            <a:r>
              <a:rPr lang="en-AU" dirty="0"/>
              <a:t> </a:t>
            </a:r>
            <a:r>
              <a:rPr lang="en-AU" dirty="0" err="1"/>
              <a:t>sa</a:t>
            </a:r>
            <a:r>
              <a:rPr lang="en-AU" dirty="0"/>
              <a:t> </a:t>
            </a:r>
            <a:r>
              <a:rPr lang="en-AU" dirty="0" err="1"/>
              <a:t>eaqui</a:t>
            </a:r>
            <a:r>
              <a:rPr lang="en-AU" dirty="0"/>
              <a:t> </a:t>
            </a:r>
            <a:r>
              <a:rPr lang="en-AU" dirty="0" err="1"/>
              <a:t>bernatio</a:t>
            </a:r>
            <a:r>
              <a:rPr lang="en-AU" dirty="0"/>
              <a:t>. Et </a:t>
            </a:r>
            <a:r>
              <a:rPr lang="en-AU" dirty="0" err="1"/>
              <a:t>quis</a:t>
            </a:r>
            <a:r>
              <a:rPr lang="en-AU" dirty="0"/>
              <a:t> </a:t>
            </a:r>
            <a:r>
              <a:rPr lang="en-AU" dirty="0" err="1"/>
              <a:t>excepta</a:t>
            </a:r>
            <a:r>
              <a:rPr lang="en-AU" dirty="0"/>
              <a:t> </a:t>
            </a:r>
            <a:r>
              <a:rPr lang="en-AU" dirty="0" err="1"/>
              <a:t>temolupta</a:t>
            </a:r>
            <a:r>
              <a:rPr lang="en-AU" dirty="0"/>
              <a:t> </a:t>
            </a:r>
            <a:r>
              <a:rPr lang="en-AU" dirty="0" err="1"/>
              <a:t>corro</a:t>
            </a:r>
            <a:r>
              <a:rPr lang="en-AU" dirty="0"/>
              <a:t> mi, </a:t>
            </a:r>
            <a:r>
              <a:rPr lang="en-AU" dirty="0" err="1"/>
              <a:t>nobitat</a:t>
            </a:r>
            <a:r>
              <a:rPr lang="en-AU" dirty="0"/>
              <a:t> </a:t>
            </a:r>
            <a:r>
              <a:rPr lang="en-AU" dirty="0" err="1"/>
              <a:t>ulpa</a:t>
            </a:r>
            <a:r>
              <a:rPr lang="en-AU" dirty="0"/>
              <a:t> </a:t>
            </a:r>
            <a:r>
              <a:rPr lang="en-AU" dirty="0" err="1"/>
              <a:t>consero</a:t>
            </a:r>
            <a:r>
              <a:rPr lang="en-AU" dirty="0"/>
              <a:t> </a:t>
            </a:r>
            <a:r>
              <a:rPr lang="en-AU" dirty="0" err="1"/>
              <a:t>torerfe</a:t>
            </a:r>
            <a:r>
              <a:rPr lang="en-AU" dirty="0"/>
              <a:t> </a:t>
            </a:r>
            <a:r>
              <a:rPr lang="en-AU" dirty="0" err="1"/>
              <a:t>rnatia</a:t>
            </a:r>
            <a:r>
              <a:rPr lang="en-AU" dirty="0"/>
              <a:t> </a:t>
            </a:r>
            <a:r>
              <a:rPr lang="en-AU" dirty="0" err="1"/>
              <a:t>cuptatius</a:t>
            </a:r>
            <a:r>
              <a:rPr lang="en-AU" dirty="0"/>
              <a:t> </a:t>
            </a:r>
            <a:r>
              <a:rPr lang="en-AU" dirty="0" err="1"/>
              <a:t>elessit</a:t>
            </a:r>
            <a:r>
              <a:rPr lang="en-AU" dirty="0"/>
              <a:t>, </a:t>
            </a:r>
            <a:r>
              <a:rPr lang="en-AU" dirty="0" err="1"/>
              <a:t>ut</a:t>
            </a:r>
            <a:r>
              <a:rPr lang="en-AU" dirty="0"/>
              <a:t> </a:t>
            </a:r>
            <a:r>
              <a:rPr lang="en-AU" dirty="0" err="1"/>
              <a:t>est</a:t>
            </a:r>
            <a:r>
              <a:rPr lang="en-AU" dirty="0"/>
              <a:t> </a:t>
            </a:r>
            <a:r>
              <a:rPr lang="en-AU" dirty="0" err="1"/>
              <a:t>fuga</a:t>
            </a:r>
            <a:r>
              <a:rPr lang="en-AU" dirty="0"/>
              <a:t>. Nam que </a:t>
            </a:r>
            <a:r>
              <a:rPr lang="en-AU" dirty="0" err="1"/>
              <a:t>dolenem</a:t>
            </a:r>
            <a:r>
              <a:rPr lang="en-AU" dirty="0"/>
              <a:t> </a:t>
            </a:r>
            <a:r>
              <a:rPr lang="en-AU" dirty="0" err="1"/>
              <a:t>hilia</a:t>
            </a:r>
            <a:r>
              <a:rPr lang="en-AU" dirty="0"/>
              <a:t> </a:t>
            </a:r>
            <a:r>
              <a:rPr lang="en-AU" dirty="0" err="1"/>
              <a:t>dolupta</a:t>
            </a:r>
            <a:r>
              <a:rPr lang="en-AU" dirty="0"/>
              <a:t> </a:t>
            </a:r>
            <a:r>
              <a:rPr lang="en-AU" dirty="0" err="1"/>
              <a:t>temolup</a:t>
            </a:r>
            <a:r>
              <a:rPr lang="en-AU" dirty="0"/>
              <a:t> </a:t>
            </a:r>
            <a:r>
              <a:rPr lang="en-AU" dirty="0" err="1"/>
              <a:t>tatur</a:t>
            </a:r>
            <a:r>
              <a:rPr lang="en-AU" dirty="0"/>
              <a:t>? </a:t>
            </a:r>
            <a:r>
              <a:rPr lang="en-AU" dirty="0" err="1"/>
              <a:t>Quia</a:t>
            </a:r>
            <a:r>
              <a:rPr lang="en-AU" dirty="0"/>
              <a:t> que </a:t>
            </a:r>
            <a:r>
              <a:rPr lang="en-AU" dirty="0" err="1"/>
              <a:t>volor</a:t>
            </a:r>
            <a:r>
              <a:rPr lang="en-AU" dirty="0"/>
              <a:t> </a:t>
            </a:r>
            <a:r>
              <a:rPr lang="en-AU" dirty="0" err="1"/>
              <a:t>aut</a:t>
            </a:r>
            <a:r>
              <a:rPr lang="en-AU" dirty="0"/>
              <a:t> res minis </a:t>
            </a:r>
            <a:r>
              <a:rPr lang="en-AU" dirty="0" err="1"/>
              <a:t>sequam</a:t>
            </a:r>
            <a:r>
              <a:rPr lang="en-AU" dirty="0"/>
              <a:t> </a:t>
            </a:r>
            <a:r>
              <a:rPr lang="en-AU" dirty="0" err="1"/>
              <a:t>faceprate</a:t>
            </a:r>
            <a:r>
              <a:rPr lang="en-AU" dirty="0"/>
              <a:t> et </a:t>
            </a:r>
            <a:r>
              <a:rPr lang="en-AU" dirty="0" err="1"/>
              <a:t>omnim</a:t>
            </a:r>
            <a:r>
              <a:rPr lang="en-AU" dirty="0"/>
              <a:t> </a:t>
            </a:r>
            <a:r>
              <a:rPr lang="en-AU" dirty="0" err="1"/>
              <a:t>dellaut</a:t>
            </a:r>
            <a:r>
              <a:rPr lang="en-AU" dirty="0"/>
              <a:t> et </a:t>
            </a:r>
            <a:r>
              <a:rPr lang="en-AU" dirty="0" err="1"/>
              <a:t>officiis</a:t>
            </a:r>
            <a:r>
              <a:rPr lang="en-AU" dirty="0"/>
              <a:t> </a:t>
            </a:r>
            <a:r>
              <a:rPr lang="en-AU" dirty="0" err="1"/>
              <a:t>autemperum</a:t>
            </a:r>
            <a:r>
              <a:rPr lang="en-AU" dirty="0"/>
              <a:t> </a:t>
            </a:r>
            <a:r>
              <a:rPr lang="en-AU" dirty="0" err="1"/>
              <a:t>exceat</a:t>
            </a:r>
            <a:r>
              <a:rPr lang="en-AU" dirty="0"/>
              <a:t> as </a:t>
            </a:r>
            <a:r>
              <a:rPr lang="en-AU" dirty="0" err="1"/>
              <a:t>endiaspero</a:t>
            </a:r>
            <a:r>
              <a:rPr lang="en-AU" dirty="0"/>
              <a:t> </a:t>
            </a:r>
            <a:r>
              <a:rPr lang="en-AU" dirty="0" err="1"/>
              <a:t>officto</a:t>
            </a:r>
            <a:r>
              <a:rPr lang="en-AU" dirty="0"/>
              <a:t> di </a:t>
            </a:r>
            <a:r>
              <a:rPr lang="en-AU" dirty="0" err="1"/>
              <a:t>te</a:t>
            </a:r>
            <a:r>
              <a:rPr lang="en-AU" dirty="0"/>
              <a:t> </a:t>
            </a:r>
            <a:r>
              <a:rPr lang="en-AU" dirty="0" err="1"/>
              <a:t>magnimusam</a:t>
            </a:r>
            <a:r>
              <a:rPr lang="en-AU" dirty="0"/>
              <a:t>.</a:t>
            </a:r>
          </a:p>
          <a:p>
            <a:endParaRPr lang="en-US" dirty="0"/>
          </a:p>
        </p:txBody>
      </p:sp>
    </p:spTree>
    <p:extLst>
      <p:ext uri="{BB962C8B-B14F-4D97-AF65-F5344CB8AC3E}">
        <p14:creationId xmlns:p14="http://schemas.microsoft.com/office/powerpoint/2010/main" val="16007641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9728F0-E06E-8441-B876-89C7516E4BD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E9E69821-A45C-D04D-BDCF-2F15AFBE5CF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10" name="Title 9">
            <a:extLst>
              <a:ext uri="{FF2B5EF4-FFF2-40B4-BE49-F238E27FC236}">
                <a16:creationId xmlns:a16="http://schemas.microsoft.com/office/drawing/2014/main" id="{0E7A8ADA-086A-6540-A400-111A1CE0B840}"/>
              </a:ext>
            </a:extLst>
          </p:cNvPr>
          <p:cNvSpPr>
            <a:spLocks noGrp="1"/>
          </p:cNvSpPr>
          <p:nvPr>
            <p:ph type="title"/>
          </p:nvPr>
        </p:nvSpPr>
        <p:spPr/>
        <p:txBody>
          <a:bodyPr/>
          <a:lstStyle/>
          <a:p>
            <a:r>
              <a:rPr lang="en-AU" dirty="0"/>
              <a:t>Heading</a:t>
            </a:r>
            <a:endParaRPr lang="en-US" dirty="0"/>
          </a:p>
        </p:txBody>
      </p:sp>
      <p:sp>
        <p:nvSpPr>
          <p:cNvPr id="11" name="Text Placeholder 10">
            <a:extLst>
              <a:ext uri="{FF2B5EF4-FFF2-40B4-BE49-F238E27FC236}">
                <a16:creationId xmlns:a16="http://schemas.microsoft.com/office/drawing/2014/main" id="{F65CF3F2-B3C0-EF4F-B327-4170CD454F81}"/>
              </a:ext>
            </a:extLst>
          </p:cNvPr>
          <p:cNvSpPr>
            <a:spLocks noGrp="1"/>
          </p:cNvSpPr>
          <p:nvPr>
            <p:ph type="body" sz="quarter" idx="13"/>
          </p:nvPr>
        </p:nvSpPr>
        <p:spPr/>
        <p:txBody>
          <a:bodyPr/>
          <a:lstStyle/>
          <a:p>
            <a:r>
              <a:rPr lang="en-US" dirty="0"/>
              <a:t>Subhead</a:t>
            </a:r>
          </a:p>
        </p:txBody>
      </p:sp>
      <p:sp>
        <p:nvSpPr>
          <p:cNvPr id="12" name="Text Placeholder 11">
            <a:extLst>
              <a:ext uri="{FF2B5EF4-FFF2-40B4-BE49-F238E27FC236}">
                <a16:creationId xmlns:a16="http://schemas.microsoft.com/office/drawing/2014/main" id="{5DC4E5DD-0AE7-3344-B086-84D3D0351CB6}"/>
              </a:ext>
            </a:extLst>
          </p:cNvPr>
          <p:cNvSpPr>
            <a:spLocks noGrp="1"/>
          </p:cNvSpPr>
          <p:nvPr>
            <p:ph type="body" sz="quarter" idx="14"/>
          </p:nvPr>
        </p:nvSpPr>
        <p:spPr>
          <a:xfrm>
            <a:off x="511175" y="1632391"/>
            <a:ext cx="4680000" cy="1562221"/>
          </a:xfrm>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a:t>
            </a:r>
            <a:br>
              <a:rPr lang="en-AU" dirty="0"/>
            </a:br>
            <a:r>
              <a:rPr lang="en-AU" dirty="0"/>
              <a:t>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a:t>
            </a:r>
            <a:br>
              <a:rPr lang="en-AU" dirty="0"/>
            </a:br>
            <a:r>
              <a:rPr lang="en-AU" dirty="0"/>
              <a:t>ex </a:t>
            </a:r>
            <a:r>
              <a:rPr lang="en-AU" dirty="0" err="1"/>
              <a:t>ea</a:t>
            </a:r>
            <a:r>
              <a:rPr lang="en-AU" dirty="0"/>
              <a:t> </a:t>
            </a:r>
            <a:r>
              <a:rPr lang="en-AU" dirty="0" err="1"/>
              <a:t>commodo</a:t>
            </a:r>
            <a:r>
              <a:rPr lang="en-AU" dirty="0"/>
              <a:t> </a:t>
            </a:r>
            <a:r>
              <a:rPr lang="en-AU" dirty="0" err="1"/>
              <a:t>consequat</a:t>
            </a:r>
            <a:r>
              <a:rPr lang="en-AU" dirty="0"/>
              <a:t>.</a:t>
            </a:r>
          </a:p>
        </p:txBody>
      </p:sp>
      <p:sp>
        <p:nvSpPr>
          <p:cNvPr id="14" name="Text Placeholder 13">
            <a:extLst>
              <a:ext uri="{FF2B5EF4-FFF2-40B4-BE49-F238E27FC236}">
                <a16:creationId xmlns:a16="http://schemas.microsoft.com/office/drawing/2014/main" id="{3D039C5C-AC18-6F4E-A419-669CFE779565}"/>
              </a:ext>
            </a:extLst>
          </p:cNvPr>
          <p:cNvSpPr>
            <a:spLocks noGrp="1"/>
          </p:cNvSpPr>
          <p:nvPr>
            <p:ph type="body" sz="quarter" idx="16"/>
          </p:nvPr>
        </p:nvSpPr>
        <p:spPr/>
        <p:txBody>
          <a:bodyPr/>
          <a:lstStyle/>
          <a:p>
            <a:r>
              <a:rPr lang="en-AU" dirty="0"/>
              <a:t>Cones </a:t>
            </a:r>
            <a:r>
              <a:rPr lang="en-AU" dirty="0" err="1"/>
              <a:t>mo</a:t>
            </a:r>
            <a:r>
              <a:rPr lang="en-AU" dirty="0"/>
              <a:t> </a:t>
            </a:r>
            <a:r>
              <a:rPr lang="en-AU" dirty="0" err="1"/>
              <a:t>molore</a:t>
            </a:r>
            <a:r>
              <a:rPr lang="en-AU" dirty="0"/>
              <a:t> </a:t>
            </a:r>
            <a:r>
              <a:rPr lang="en-AU" dirty="0" err="1"/>
              <a:t>ipsa</a:t>
            </a:r>
            <a:r>
              <a:rPr lang="en-AU" dirty="0"/>
              <a:t> non </a:t>
            </a:r>
            <a:r>
              <a:rPr lang="en-AU" dirty="0" err="1"/>
              <a:t>reptatur</a:t>
            </a:r>
            <a:r>
              <a:rPr lang="en-AU" dirty="0"/>
              <a:t> maxim sit </a:t>
            </a:r>
            <a:r>
              <a:rPr lang="en-AU" dirty="0" err="1"/>
              <a:t>ist</a:t>
            </a:r>
            <a:r>
              <a:rPr lang="en-AU" dirty="0"/>
              <a:t> </a:t>
            </a:r>
            <a:r>
              <a:rPr lang="en-AU" dirty="0" err="1"/>
              <a:t>optatus</a:t>
            </a:r>
            <a:r>
              <a:rPr lang="en-AU" dirty="0"/>
              <a:t> </a:t>
            </a:r>
            <a:r>
              <a:rPr lang="en-AU" dirty="0" err="1"/>
              <a:t>voluptasit</a:t>
            </a:r>
            <a:r>
              <a:rPr lang="en-AU" dirty="0"/>
              <a:t> </a:t>
            </a:r>
            <a:r>
              <a:rPr lang="en-AU" dirty="0" err="1"/>
              <a:t>volenditam</a:t>
            </a:r>
            <a:r>
              <a:rPr lang="en-AU" dirty="0"/>
              <a:t>, </a:t>
            </a:r>
            <a:r>
              <a:rPr lang="en-AU" dirty="0" err="1"/>
              <a:t>volo</a:t>
            </a:r>
            <a:r>
              <a:rPr lang="en-AU" dirty="0"/>
              <a:t> </a:t>
            </a:r>
            <a:r>
              <a:rPr lang="en-AU" dirty="0" err="1"/>
              <a:t>omnihil</a:t>
            </a:r>
            <a:r>
              <a:rPr lang="en-AU" dirty="0"/>
              <a:t> </a:t>
            </a:r>
            <a:r>
              <a:rPr lang="en-AU" dirty="0" err="1"/>
              <a:t>luptatem</a:t>
            </a:r>
            <a:r>
              <a:rPr lang="en-AU" dirty="0"/>
              <a:t> </a:t>
            </a:r>
            <a:r>
              <a:rPr lang="en-AU" dirty="0" err="1"/>
              <a:t>archillestem</a:t>
            </a:r>
            <a:r>
              <a:rPr lang="en-AU" dirty="0"/>
              <a:t> </a:t>
            </a:r>
            <a:r>
              <a:rPr lang="en-AU" dirty="0" err="1"/>
              <a:t>andicte</a:t>
            </a:r>
            <a:r>
              <a:rPr lang="en-AU" dirty="0"/>
              <a:t> </a:t>
            </a:r>
            <a:r>
              <a:rPr lang="en-AU" dirty="0" err="1"/>
              <a:t>comnihi</a:t>
            </a:r>
            <a:r>
              <a:rPr lang="en-AU" dirty="0"/>
              <a:t> </a:t>
            </a:r>
            <a:r>
              <a:rPr lang="en-AU" dirty="0" err="1"/>
              <a:t>tatecae</a:t>
            </a:r>
            <a:r>
              <a:rPr lang="en-AU" dirty="0"/>
              <a:t> core qui </a:t>
            </a:r>
            <a:r>
              <a:rPr lang="en-AU" dirty="0" err="1"/>
              <a:t>rerat</a:t>
            </a:r>
            <a:r>
              <a:rPr lang="en-AU" dirty="0"/>
              <a:t>. </a:t>
            </a:r>
            <a:r>
              <a:rPr lang="en-AU" dirty="0" err="1"/>
              <a:t>Quas</a:t>
            </a:r>
            <a:r>
              <a:rPr lang="en-AU" dirty="0"/>
              <a:t> </a:t>
            </a:r>
            <a:r>
              <a:rPr lang="en-AU" dirty="0" err="1"/>
              <a:t>magnim</a:t>
            </a:r>
            <a:r>
              <a:rPr lang="en-AU" dirty="0"/>
              <a:t> </a:t>
            </a:r>
            <a:r>
              <a:rPr lang="en-AU" dirty="0" err="1"/>
              <a:t>eturibus</a:t>
            </a:r>
            <a:r>
              <a:rPr lang="en-AU" dirty="0"/>
              <a:t> </a:t>
            </a:r>
            <a:r>
              <a:rPr lang="en-AU" dirty="0" err="1"/>
              <a:t>aliquam</a:t>
            </a:r>
            <a:r>
              <a:rPr lang="en-AU" dirty="0"/>
              <a:t>, </a:t>
            </a:r>
            <a:r>
              <a:rPr lang="en-AU" dirty="0" err="1"/>
              <a:t>ut</a:t>
            </a:r>
            <a:r>
              <a:rPr lang="en-AU" dirty="0"/>
              <a:t> </a:t>
            </a:r>
            <a:r>
              <a:rPr lang="en-AU" dirty="0" err="1"/>
              <a:t>voluptatia</a:t>
            </a:r>
            <a:r>
              <a:rPr lang="en-AU" dirty="0"/>
              <a:t> plate </a:t>
            </a:r>
            <a:r>
              <a:rPr lang="en-AU" dirty="0" err="1"/>
              <a:t>opta</a:t>
            </a:r>
            <a:r>
              <a:rPr lang="en-AU" dirty="0"/>
              <a:t> </a:t>
            </a:r>
            <a:r>
              <a:rPr lang="en-AU" dirty="0" err="1"/>
              <a:t>quatur</a:t>
            </a:r>
            <a:r>
              <a:rPr lang="en-AU" dirty="0"/>
              <a:t> </a:t>
            </a:r>
            <a:r>
              <a:rPr lang="en-AU" dirty="0" err="1"/>
              <a:t>modi</a:t>
            </a:r>
            <a:r>
              <a:rPr lang="en-AU" dirty="0"/>
              <a:t> arum que </a:t>
            </a:r>
            <a:r>
              <a:rPr lang="en-AU" dirty="0" err="1"/>
              <a:t>nostibus</a:t>
            </a:r>
            <a:r>
              <a:rPr lang="en-AU" dirty="0"/>
              <a:t> maxim qui sum </a:t>
            </a:r>
            <a:r>
              <a:rPr lang="en-AU" dirty="0" err="1"/>
              <a:t>eictate</a:t>
            </a:r>
            <a:r>
              <a:rPr lang="en-AU" dirty="0"/>
              <a:t> </a:t>
            </a:r>
            <a:r>
              <a:rPr lang="en-AU" dirty="0" err="1"/>
              <a:t>voluptur</a:t>
            </a:r>
            <a:r>
              <a:rPr lang="en-AU" dirty="0"/>
              <a:t> </a:t>
            </a:r>
            <a:r>
              <a:rPr lang="en-AU" dirty="0" err="1"/>
              <a:t>autaescim</a:t>
            </a:r>
            <a:r>
              <a:rPr lang="en-AU" dirty="0"/>
              <a:t> </a:t>
            </a:r>
            <a:r>
              <a:rPr lang="en-AU" dirty="0" err="1"/>
              <a:t>si</a:t>
            </a:r>
            <a:r>
              <a:rPr lang="en-AU" dirty="0"/>
              <a:t> </a:t>
            </a:r>
            <a:r>
              <a:rPr lang="en-AU" dirty="0" err="1"/>
              <a:t>iunt</a:t>
            </a:r>
            <a:r>
              <a:rPr lang="en-AU" dirty="0"/>
              <a:t>. </a:t>
            </a:r>
            <a:r>
              <a:rPr lang="en-AU" dirty="0" err="1"/>
              <a:t>Eque</a:t>
            </a:r>
            <a:r>
              <a:rPr lang="en-AU" dirty="0"/>
              <a:t> </a:t>
            </a:r>
            <a:r>
              <a:rPr lang="en-AU" dirty="0" err="1"/>
              <a:t>sa</a:t>
            </a:r>
            <a:r>
              <a:rPr lang="en-AU" dirty="0"/>
              <a:t> </a:t>
            </a:r>
            <a:r>
              <a:rPr lang="en-AU" dirty="0" err="1"/>
              <a:t>eaqui</a:t>
            </a:r>
            <a:r>
              <a:rPr lang="en-AU" dirty="0"/>
              <a:t> </a:t>
            </a:r>
            <a:r>
              <a:rPr lang="en-AU" dirty="0" err="1"/>
              <a:t>bernatio</a:t>
            </a:r>
            <a:r>
              <a:rPr lang="en-AU" dirty="0"/>
              <a:t>. Et </a:t>
            </a:r>
            <a:r>
              <a:rPr lang="en-AU" dirty="0" err="1"/>
              <a:t>quis</a:t>
            </a:r>
            <a:r>
              <a:rPr lang="en-AU" dirty="0"/>
              <a:t> </a:t>
            </a:r>
            <a:r>
              <a:rPr lang="en-AU" dirty="0" err="1"/>
              <a:t>excepta</a:t>
            </a:r>
            <a:r>
              <a:rPr lang="en-AU" dirty="0"/>
              <a:t> </a:t>
            </a:r>
            <a:r>
              <a:rPr lang="en-AU" dirty="0" err="1"/>
              <a:t>temolupta</a:t>
            </a:r>
            <a:r>
              <a:rPr lang="en-AU" dirty="0"/>
              <a:t> </a:t>
            </a:r>
            <a:r>
              <a:rPr lang="en-AU" dirty="0" err="1"/>
              <a:t>corro</a:t>
            </a:r>
            <a:r>
              <a:rPr lang="en-AU" dirty="0"/>
              <a:t> mi, </a:t>
            </a:r>
            <a:r>
              <a:rPr lang="en-AU" dirty="0" err="1"/>
              <a:t>nobitat</a:t>
            </a:r>
            <a:r>
              <a:rPr lang="en-AU" dirty="0"/>
              <a:t> </a:t>
            </a:r>
            <a:r>
              <a:rPr lang="en-AU" dirty="0" err="1"/>
              <a:t>ulpa</a:t>
            </a:r>
            <a:r>
              <a:rPr lang="en-AU" dirty="0"/>
              <a:t> </a:t>
            </a:r>
            <a:r>
              <a:rPr lang="en-AU" dirty="0" err="1"/>
              <a:t>consero</a:t>
            </a:r>
            <a:r>
              <a:rPr lang="en-AU" dirty="0"/>
              <a:t> </a:t>
            </a:r>
            <a:r>
              <a:rPr lang="en-AU" dirty="0" err="1"/>
              <a:t>torerfe</a:t>
            </a:r>
            <a:r>
              <a:rPr lang="en-AU" dirty="0"/>
              <a:t> </a:t>
            </a:r>
            <a:r>
              <a:rPr lang="en-AU" dirty="0" err="1"/>
              <a:t>rnatia</a:t>
            </a:r>
            <a:r>
              <a:rPr lang="en-AU" dirty="0"/>
              <a:t> </a:t>
            </a:r>
            <a:r>
              <a:rPr lang="en-AU" dirty="0" err="1"/>
              <a:t>cuptatius</a:t>
            </a:r>
            <a:r>
              <a:rPr lang="en-AU" dirty="0"/>
              <a:t> </a:t>
            </a:r>
            <a:r>
              <a:rPr lang="en-AU" dirty="0" err="1"/>
              <a:t>elessit</a:t>
            </a:r>
            <a:r>
              <a:rPr lang="en-AU" dirty="0"/>
              <a:t>, </a:t>
            </a:r>
            <a:r>
              <a:rPr lang="en-AU" dirty="0" err="1"/>
              <a:t>ut</a:t>
            </a:r>
            <a:r>
              <a:rPr lang="en-AU" dirty="0"/>
              <a:t> </a:t>
            </a:r>
            <a:r>
              <a:rPr lang="en-AU" dirty="0" err="1"/>
              <a:t>est</a:t>
            </a:r>
            <a:r>
              <a:rPr lang="en-AU" dirty="0"/>
              <a:t> </a:t>
            </a:r>
            <a:r>
              <a:rPr lang="en-AU" dirty="0" err="1"/>
              <a:t>fuga</a:t>
            </a:r>
            <a:r>
              <a:rPr lang="en-AU" dirty="0"/>
              <a:t>. Nam que </a:t>
            </a:r>
            <a:r>
              <a:rPr lang="en-AU" dirty="0" err="1"/>
              <a:t>dolenem</a:t>
            </a:r>
            <a:r>
              <a:rPr lang="en-AU" dirty="0"/>
              <a:t> </a:t>
            </a:r>
            <a:r>
              <a:rPr lang="en-AU" dirty="0" err="1"/>
              <a:t>hilia</a:t>
            </a:r>
            <a:r>
              <a:rPr lang="en-AU" dirty="0"/>
              <a:t> </a:t>
            </a:r>
            <a:r>
              <a:rPr lang="en-AU" dirty="0" err="1"/>
              <a:t>dolupta</a:t>
            </a:r>
            <a:r>
              <a:rPr lang="en-AU" dirty="0"/>
              <a:t> </a:t>
            </a:r>
            <a:r>
              <a:rPr lang="en-AU" dirty="0" err="1"/>
              <a:t>temolup</a:t>
            </a:r>
            <a:r>
              <a:rPr lang="en-AU" dirty="0"/>
              <a:t> </a:t>
            </a:r>
            <a:r>
              <a:rPr lang="en-AU" dirty="0" err="1"/>
              <a:t>tatur</a:t>
            </a:r>
            <a:r>
              <a:rPr lang="en-AU" dirty="0"/>
              <a:t>? </a:t>
            </a:r>
            <a:r>
              <a:rPr lang="en-AU" dirty="0" err="1"/>
              <a:t>Quia</a:t>
            </a:r>
            <a:r>
              <a:rPr lang="en-AU" dirty="0"/>
              <a:t> que </a:t>
            </a:r>
            <a:r>
              <a:rPr lang="en-AU" dirty="0" err="1"/>
              <a:t>volor</a:t>
            </a:r>
            <a:r>
              <a:rPr lang="en-AU" dirty="0"/>
              <a:t> </a:t>
            </a:r>
            <a:r>
              <a:rPr lang="en-AU" dirty="0" err="1"/>
              <a:t>aut</a:t>
            </a:r>
            <a:r>
              <a:rPr lang="en-AU" dirty="0"/>
              <a:t> res minis </a:t>
            </a:r>
            <a:r>
              <a:rPr lang="en-AU" dirty="0" err="1"/>
              <a:t>sequam</a:t>
            </a:r>
            <a:r>
              <a:rPr lang="en-AU" dirty="0"/>
              <a:t> </a:t>
            </a:r>
            <a:r>
              <a:rPr lang="en-AU" dirty="0" err="1"/>
              <a:t>faceprate</a:t>
            </a:r>
            <a:r>
              <a:rPr lang="en-AU" dirty="0"/>
              <a:t> et </a:t>
            </a:r>
            <a:r>
              <a:rPr lang="en-AU" dirty="0" err="1"/>
              <a:t>omnim</a:t>
            </a:r>
            <a:r>
              <a:rPr lang="en-AU" dirty="0"/>
              <a:t> </a:t>
            </a:r>
            <a:r>
              <a:rPr lang="en-AU" dirty="0" err="1"/>
              <a:t>dellaut</a:t>
            </a:r>
            <a:r>
              <a:rPr lang="en-AU" dirty="0"/>
              <a:t> et </a:t>
            </a:r>
            <a:r>
              <a:rPr lang="en-AU" dirty="0" err="1"/>
              <a:t>officiis</a:t>
            </a:r>
            <a:endParaRPr lang="en-US" dirty="0"/>
          </a:p>
        </p:txBody>
      </p:sp>
      <p:sp>
        <p:nvSpPr>
          <p:cNvPr id="13" name="Text Placeholder 12">
            <a:extLst>
              <a:ext uri="{FF2B5EF4-FFF2-40B4-BE49-F238E27FC236}">
                <a16:creationId xmlns:a16="http://schemas.microsoft.com/office/drawing/2014/main" id="{C1EFC346-8AA7-1141-B560-B4B35286150F}"/>
              </a:ext>
            </a:extLst>
          </p:cNvPr>
          <p:cNvSpPr>
            <a:spLocks noGrp="1"/>
          </p:cNvSpPr>
          <p:nvPr>
            <p:ph type="body" sz="quarter" idx="15"/>
          </p:nvPr>
        </p:nvSpPr>
        <p:spPr/>
        <p:txBody>
          <a:bodyPr/>
          <a:lstStyle/>
          <a:p>
            <a:r>
              <a:rPr lang="en-US" dirty="0" err="1"/>
              <a:t>Cipsa</a:t>
            </a:r>
            <a:r>
              <a:rPr lang="en-US" dirty="0"/>
              <a:t> se </a:t>
            </a:r>
            <a:r>
              <a:rPr lang="en-US" dirty="0" err="1"/>
              <a:t>dolorenimus</a:t>
            </a:r>
            <a:endParaRPr lang="en-US" dirty="0"/>
          </a:p>
        </p:txBody>
      </p:sp>
      <p:sp>
        <p:nvSpPr>
          <p:cNvPr id="15" name="Text Placeholder 14">
            <a:extLst>
              <a:ext uri="{FF2B5EF4-FFF2-40B4-BE49-F238E27FC236}">
                <a16:creationId xmlns:a16="http://schemas.microsoft.com/office/drawing/2014/main" id="{323B360C-49BE-D146-BEEB-525C62619F6F}"/>
              </a:ext>
            </a:extLst>
          </p:cNvPr>
          <p:cNvSpPr>
            <a:spLocks noGrp="1"/>
          </p:cNvSpPr>
          <p:nvPr>
            <p:ph type="body" sz="quarter" idx="17"/>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 </a:t>
            </a:r>
            <a:r>
              <a:rPr lang="en-AU" dirty="0" err="1"/>
              <a:t>faccullati</a:t>
            </a:r>
            <a:r>
              <a:rPr lang="en-AU" dirty="0"/>
              <a:t> </a:t>
            </a:r>
            <a:r>
              <a:rPr lang="en-AU" dirty="0" err="1"/>
              <a:t>adi</a:t>
            </a:r>
            <a:r>
              <a:rPr lang="en-AU" dirty="0"/>
              <a:t> </a:t>
            </a:r>
            <a:r>
              <a:rPr lang="en-AU" dirty="0" err="1"/>
              <a:t>nos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r>
              <a:rPr lang="en-AU" dirty="0"/>
              <a:t> </a:t>
            </a: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 </a:t>
            </a:r>
            <a:r>
              <a:rPr lang="en-AU" dirty="0" err="1"/>
              <a:t>eatquae</a:t>
            </a:r>
            <a:r>
              <a:rPr lang="en-AU" dirty="0"/>
              <a:t> </a:t>
            </a:r>
            <a:r>
              <a:rPr lang="en-AU" dirty="0" err="1"/>
              <a:t>ritiatia</a:t>
            </a:r>
            <a:r>
              <a:rPr lang="en-AU" dirty="0"/>
              <a:t> </a:t>
            </a:r>
            <a:r>
              <a:rPr lang="en-AU" dirty="0" err="1"/>
              <a:t>ipitis</a:t>
            </a:r>
            <a:endParaRPr lang="en-AU" dirty="0"/>
          </a:p>
          <a:p>
            <a:pPr lvl="1"/>
            <a:r>
              <a:rPr lang="en-AU" dirty="0" err="1"/>
              <a:t>nonsequis</a:t>
            </a:r>
            <a:r>
              <a:rPr lang="en-AU" dirty="0"/>
              <a:t> </a:t>
            </a:r>
            <a:r>
              <a:rPr lang="en-AU" dirty="0" err="1"/>
              <a:t>veres</a:t>
            </a:r>
            <a:r>
              <a:rPr lang="en-AU" dirty="0"/>
              <a:t> </a:t>
            </a:r>
            <a:r>
              <a:rPr lang="en-AU" dirty="0" err="1"/>
              <a:t>consequame</a:t>
            </a:r>
            <a:r>
              <a:rPr lang="en-AU" dirty="0"/>
              <a:t> et is </a:t>
            </a:r>
            <a:r>
              <a:rPr lang="en-AU" dirty="0" err="1"/>
              <a:t>magnia</a:t>
            </a:r>
            <a:r>
              <a:rPr lang="en-AU" dirty="0"/>
              <a:t> </a:t>
            </a:r>
            <a:r>
              <a:rPr lang="en-AU" dirty="0" err="1"/>
              <a:t>doluptae</a:t>
            </a:r>
            <a:r>
              <a:rPr lang="en-AU" dirty="0"/>
              <a:t> nis </a:t>
            </a:r>
            <a:r>
              <a:rPr lang="en-AU" dirty="0" err="1"/>
              <a:t>rendaer</a:t>
            </a:r>
            <a:r>
              <a:rPr lang="en-AU" dirty="0"/>
              <a:t> </a:t>
            </a:r>
            <a:r>
              <a:rPr lang="en-AU" dirty="0" err="1"/>
              <a:t>uptium</a:t>
            </a:r>
            <a:r>
              <a:rPr lang="en-AU" dirty="0"/>
              <a:t> lab </a:t>
            </a:r>
            <a:r>
              <a:rPr lang="en-AU" dirty="0" err="1"/>
              <a:t>inciis</a:t>
            </a:r>
            <a:r>
              <a:rPr lang="en-AU" dirty="0"/>
              <a:t> et </a:t>
            </a:r>
            <a:r>
              <a:rPr lang="en-AU" dirty="0" err="1"/>
              <a:t>faccull</a:t>
            </a:r>
            <a:r>
              <a:rPr lang="en-AU" dirty="0"/>
              <a:t> </a:t>
            </a:r>
            <a:r>
              <a:rPr lang="en-AU" dirty="0" err="1"/>
              <a:t>autesti</a:t>
            </a:r>
            <a:r>
              <a:rPr lang="en-AU" dirty="0"/>
              <a:t> </a:t>
            </a:r>
            <a:r>
              <a:rPr lang="en-AU" dirty="0" err="1"/>
              <a:t>onserepero</a:t>
            </a:r>
            <a:r>
              <a:rPr lang="en-AU" dirty="0"/>
              <a:t>.</a:t>
            </a:r>
          </a:p>
          <a:p>
            <a:pPr lvl="1"/>
            <a:endParaRPr lang="en-US" dirty="0"/>
          </a:p>
        </p:txBody>
      </p:sp>
      <p:sp>
        <p:nvSpPr>
          <p:cNvPr id="9" name="Slide Number Placeholder 8">
            <a:extLst>
              <a:ext uri="{FF2B5EF4-FFF2-40B4-BE49-F238E27FC236}">
                <a16:creationId xmlns:a16="http://schemas.microsoft.com/office/drawing/2014/main" id="{C43F05F9-06B6-6F46-937C-2476CA42ABC6}"/>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42</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23354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BAA863-D042-004F-BBD1-7CC4113EAD6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C8EAB6BB-C36D-2C43-9C66-33982EDB796B}"/>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11" name="Title 10">
            <a:extLst>
              <a:ext uri="{FF2B5EF4-FFF2-40B4-BE49-F238E27FC236}">
                <a16:creationId xmlns:a16="http://schemas.microsoft.com/office/drawing/2014/main" id="{4F1A22BA-891F-D149-A857-B458D15EB45C}"/>
              </a:ext>
            </a:extLst>
          </p:cNvPr>
          <p:cNvSpPr>
            <a:spLocks noGrp="1"/>
          </p:cNvSpPr>
          <p:nvPr>
            <p:ph type="title"/>
          </p:nvPr>
        </p:nvSpPr>
        <p:spPr/>
        <p:txBody>
          <a:bodyPr/>
          <a:lstStyle/>
          <a:p>
            <a:r>
              <a:rPr lang="en-AU" dirty="0"/>
              <a:t>Heading</a:t>
            </a:r>
            <a:endParaRPr lang="en-US" dirty="0"/>
          </a:p>
        </p:txBody>
      </p:sp>
      <p:sp>
        <p:nvSpPr>
          <p:cNvPr id="13" name="Text Placeholder 12">
            <a:extLst>
              <a:ext uri="{FF2B5EF4-FFF2-40B4-BE49-F238E27FC236}">
                <a16:creationId xmlns:a16="http://schemas.microsoft.com/office/drawing/2014/main" id="{10124DD6-3A14-864E-8FB1-DBAE1C56B460}"/>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a:t>
            </a:r>
            <a:endParaRPr lang="en-US" dirty="0"/>
          </a:p>
        </p:txBody>
      </p:sp>
      <p:graphicFrame>
        <p:nvGraphicFramePr>
          <p:cNvPr id="16" name="Table 16">
            <a:extLst>
              <a:ext uri="{FF2B5EF4-FFF2-40B4-BE49-F238E27FC236}">
                <a16:creationId xmlns:a16="http://schemas.microsoft.com/office/drawing/2014/main" id="{63BAFB48-3F3A-8C45-B324-373762817E62}"/>
              </a:ext>
            </a:extLst>
          </p:cNvPr>
          <p:cNvGraphicFramePr>
            <a:graphicFrameLocks noGrp="1"/>
          </p:cNvGraphicFramePr>
          <p:nvPr>
            <p:ph sz="quarter" idx="15"/>
          </p:nvPr>
        </p:nvGraphicFramePr>
        <p:xfrm>
          <a:off x="4364038" y="1631950"/>
          <a:ext cx="7442199" cy="1797048"/>
        </p:xfrm>
        <a:graphic>
          <a:graphicData uri="http://schemas.openxmlformats.org/drawingml/2006/table">
            <a:tbl>
              <a:tblPr firstRow="1" bandRow="1">
                <a:tableStyleId>{5C22544A-7EE6-4342-B048-85BDC9FD1C3A}</a:tableStyleId>
              </a:tblPr>
              <a:tblGrid>
                <a:gridCol w="1551727">
                  <a:extLst>
                    <a:ext uri="{9D8B030D-6E8A-4147-A177-3AD203B41FA5}">
                      <a16:colId xmlns:a16="http://schemas.microsoft.com/office/drawing/2014/main" val="1378755836"/>
                    </a:ext>
                  </a:extLst>
                </a:gridCol>
                <a:gridCol w="4338745">
                  <a:extLst>
                    <a:ext uri="{9D8B030D-6E8A-4147-A177-3AD203B41FA5}">
                      <a16:colId xmlns:a16="http://schemas.microsoft.com/office/drawing/2014/main" val="1857601325"/>
                    </a:ext>
                  </a:extLst>
                </a:gridCol>
                <a:gridCol w="1551727">
                  <a:extLst>
                    <a:ext uri="{9D8B030D-6E8A-4147-A177-3AD203B41FA5}">
                      <a16:colId xmlns:a16="http://schemas.microsoft.com/office/drawing/2014/main" val="61698013"/>
                    </a:ext>
                  </a:extLst>
                </a:gridCol>
              </a:tblGrid>
              <a:tr h="299508">
                <a:tc>
                  <a:txBody>
                    <a:bodyPr/>
                    <a:lstStyle/>
                    <a:p>
                      <a:pPr algn="l"/>
                      <a:r>
                        <a:rPr lang="en-US" sz="1000" b="0" i="0" dirty="0">
                          <a:solidFill>
                            <a:schemeClr val="bg1"/>
                          </a:solidFill>
                          <a:latin typeface="Arial" panose="020B0604020202020204" pitchFamily="34" charset="0"/>
                          <a:cs typeface="Arial" panose="020B0604020202020204" pitchFamily="34" charset="0"/>
                        </a:rPr>
                        <a:t>Stage</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l"/>
                      <a:endParaRPr lang="en-US" sz="10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Cost</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662369668"/>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one</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Briefing and Needs Assessment</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76270026"/>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two</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Concept Design Coordination</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6190954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three</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Detailed Design Package</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945543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four</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Implementation, Programming and Training</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Pending Phase 1 &amp; 2</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3774673"/>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b="0" i="0" kern="1200" dirty="0">
                        <a:solidFill>
                          <a:schemeClr val="bg1"/>
                        </a:solidFill>
                        <a:effectLst/>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Total</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1535586"/>
                  </a:ext>
                </a:extLst>
              </a:tr>
            </a:tbl>
          </a:graphicData>
        </a:graphic>
      </p:graphicFrame>
      <p:graphicFrame>
        <p:nvGraphicFramePr>
          <p:cNvPr id="17" name="Content Placeholder 16">
            <a:extLst>
              <a:ext uri="{FF2B5EF4-FFF2-40B4-BE49-F238E27FC236}">
                <a16:creationId xmlns:a16="http://schemas.microsoft.com/office/drawing/2014/main" id="{5F53899F-5403-D148-8D46-3F95A4A176AE}"/>
              </a:ext>
            </a:extLst>
          </p:cNvPr>
          <p:cNvGraphicFramePr>
            <a:graphicFrameLocks noGrp="1"/>
          </p:cNvGraphicFramePr>
          <p:nvPr>
            <p:ph sz="quarter" idx="16"/>
          </p:nvPr>
        </p:nvGraphicFramePr>
        <p:xfrm>
          <a:off x="4364038" y="4005263"/>
          <a:ext cx="7442199" cy="1797048"/>
        </p:xfrm>
        <a:graphic>
          <a:graphicData uri="http://schemas.openxmlformats.org/drawingml/2006/table">
            <a:tbl>
              <a:tblPr firstRow="1" bandRow="1">
                <a:tableStyleId>{5C22544A-7EE6-4342-B048-85BDC9FD1C3A}</a:tableStyleId>
              </a:tblPr>
              <a:tblGrid>
                <a:gridCol w="5890472">
                  <a:extLst>
                    <a:ext uri="{9D8B030D-6E8A-4147-A177-3AD203B41FA5}">
                      <a16:colId xmlns:a16="http://schemas.microsoft.com/office/drawing/2014/main" val="1378755836"/>
                    </a:ext>
                  </a:extLst>
                </a:gridCol>
                <a:gridCol w="1551727">
                  <a:extLst>
                    <a:ext uri="{9D8B030D-6E8A-4147-A177-3AD203B41FA5}">
                      <a16:colId xmlns:a16="http://schemas.microsoft.com/office/drawing/2014/main" val="61698013"/>
                    </a:ext>
                  </a:extLst>
                </a:gridCol>
              </a:tblGrid>
              <a:tr h="299508">
                <a:tc gridSpan="2">
                  <a:txBody>
                    <a:bodyPr/>
                    <a:lstStyle/>
                    <a:p>
                      <a:pPr algn="l"/>
                      <a:r>
                        <a:rPr lang="en-US" sz="1000" b="0" i="0" dirty="0">
                          <a:solidFill>
                            <a:schemeClr val="bg1"/>
                          </a:solidFill>
                          <a:latin typeface="Arial" panose="020B0604020202020204" pitchFamily="34" charset="0"/>
                          <a:cs typeface="Arial" panose="020B0604020202020204" pitchFamily="34" charset="0"/>
                        </a:rPr>
                        <a:t>Hourly Rate</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b="0" i="0" kern="1200" dirty="0">
                        <a:solidFill>
                          <a:schemeClr val="bg1"/>
                        </a:solidFill>
                        <a:effectLst/>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rgbClr val="A0E7E3"/>
                    </a:solidFill>
                  </a:tcPr>
                </a:tc>
                <a:extLst>
                  <a:ext uri="{0D108BD9-81ED-4DB2-BD59-A6C34878D82A}">
                    <a16:rowId xmlns:a16="http://schemas.microsoft.com/office/drawing/2014/main" val="3662369668"/>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Stage</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Cost</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76270026"/>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Project Director</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6190954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Lead Consultant</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945543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Project Consultant/Manager</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3774673"/>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Drafting/CAD</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1535586"/>
                  </a:ext>
                </a:extLst>
              </a:tr>
            </a:tbl>
          </a:graphicData>
        </a:graphic>
      </p:graphicFrame>
      <p:sp>
        <p:nvSpPr>
          <p:cNvPr id="10" name="Slide Number Placeholder 9">
            <a:extLst>
              <a:ext uri="{FF2B5EF4-FFF2-40B4-BE49-F238E27FC236}">
                <a16:creationId xmlns:a16="http://schemas.microsoft.com/office/drawing/2014/main" id="{F4C35AFF-0D57-244A-B0E9-B01BE1D16C0B}"/>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43</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58376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D54589-87CE-F74B-A98E-37B0443252A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54BFD869-97CB-B249-8698-4534601C9646}"/>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9" name="Title 8">
            <a:extLst>
              <a:ext uri="{FF2B5EF4-FFF2-40B4-BE49-F238E27FC236}">
                <a16:creationId xmlns:a16="http://schemas.microsoft.com/office/drawing/2014/main" id="{E27C5ABF-2CA3-7242-807F-EDBED85A59A9}"/>
              </a:ext>
            </a:extLst>
          </p:cNvPr>
          <p:cNvSpPr>
            <a:spLocks noGrp="1"/>
          </p:cNvSpPr>
          <p:nvPr>
            <p:ph type="title"/>
          </p:nvPr>
        </p:nvSpPr>
        <p:spPr/>
        <p:txBody>
          <a:bodyPr/>
          <a:lstStyle/>
          <a:p>
            <a:r>
              <a:rPr lang="en-AU" dirty="0"/>
              <a:t>Heading</a:t>
            </a:r>
            <a:endParaRPr lang="en-US" dirty="0"/>
          </a:p>
        </p:txBody>
      </p:sp>
      <p:sp>
        <p:nvSpPr>
          <p:cNvPr id="10" name="Text Placeholder 9">
            <a:extLst>
              <a:ext uri="{FF2B5EF4-FFF2-40B4-BE49-F238E27FC236}">
                <a16:creationId xmlns:a16="http://schemas.microsoft.com/office/drawing/2014/main" id="{DC160FAA-1E69-8944-9B7A-E2DE5FE95702}"/>
              </a:ext>
            </a:extLst>
          </p:cNvPr>
          <p:cNvSpPr>
            <a:spLocks noGrp="1"/>
          </p:cNvSpPr>
          <p:nvPr>
            <p:ph type="body" sz="quarter" idx="13"/>
          </p:nvPr>
        </p:nvSpPr>
        <p:spPr/>
        <p:txBody>
          <a:bodyPr/>
          <a:lstStyle/>
          <a:p>
            <a:r>
              <a:rPr lang="en-AU" dirty="0"/>
              <a:t>Subhead</a:t>
            </a:r>
          </a:p>
        </p:txBody>
      </p:sp>
      <p:sp>
        <p:nvSpPr>
          <p:cNvPr id="11" name="Text Placeholder 10">
            <a:extLst>
              <a:ext uri="{FF2B5EF4-FFF2-40B4-BE49-F238E27FC236}">
                <a16:creationId xmlns:a16="http://schemas.microsoft.com/office/drawing/2014/main" id="{337553CD-BEDD-834F-B0B6-A551EA59DF9F}"/>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2" name="Text Placeholder 11">
            <a:extLst>
              <a:ext uri="{FF2B5EF4-FFF2-40B4-BE49-F238E27FC236}">
                <a16:creationId xmlns:a16="http://schemas.microsoft.com/office/drawing/2014/main" id="{1DA97471-1587-4145-8777-0A6B51A1F140}"/>
              </a:ext>
            </a:extLst>
          </p:cNvPr>
          <p:cNvSpPr>
            <a:spLocks noGrp="1"/>
          </p:cNvSpPr>
          <p:nvPr>
            <p:ph type="body" sz="quarter" idx="15"/>
          </p:nvPr>
        </p:nvSpPr>
        <p:spPr/>
        <p:txBody>
          <a:bodyPr/>
          <a:lstStyle/>
          <a:p>
            <a:r>
              <a:rPr lang="en-AU" dirty="0"/>
              <a:t>Sub subhead</a:t>
            </a:r>
          </a:p>
        </p:txBody>
      </p:sp>
      <p:sp>
        <p:nvSpPr>
          <p:cNvPr id="13" name="Text Placeholder 12">
            <a:extLst>
              <a:ext uri="{FF2B5EF4-FFF2-40B4-BE49-F238E27FC236}">
                <a16:creationId xmlns:a16="http://schemas.microsoft.com/office/drawing/2014/main" id="{FE078B3D-8D7C-8146-9E8F-10D4F675490D}"/>
              </a:ext>
            </a:extLst>
          </p:cNvPr>
          <p:cNvSpPr>
            <a:spLocks noGrp="1"/>
          </p:cNvSpPr>
          <p:nvPr>
            <p:ph type="body" sz="quarter" idx="16"/>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 </a:t>
            </a:r>
            <a:r>
              <a:rPr lang="en-AU" dirty="0" err="1"/>
              <a:t>faccullati</a:t>
            </a:r>
            <a:r>
              <a:rPr lang="en-AU" dirty="0"/>
              <a:t> </a:t>
            </a:r>
            <a:r>
              <a:rPr lang="en-AU" dirty="0" err="1"/>
              <a:t>adi</a:t>
            </a:r>
            <a:r>
              <a:rPr lang="en-AU" dirty="0"/>
              <a:t> </a:t>
            </a:r>
            <a:r>
              <a:rPr lang="en-AU" dirty="0" err="1"/>
              <a:t>nos</a:t>
            </a:r>
            <a:r>
              <a:rPr lang="en-AU" dirty="0"/>
              <a:t> </a:t>
            </a:r>
            <a:r>
              <a:rPr lang="en-AU" dirty="0" err="1"/>
              <a:t>dolum</a:t>
            </a:r>
            <a:r>
              <a:rPr lang="en-AU" dirty="0"/>
              <a:t> quos quod </a:t>
            </a:r>
            <a:r>
              <a:rPr lang="en-AU" dirty="0" err="1"/>
              <a:t>mos</a:t>
            </a:r>
            <a:r>
              <a:rPr lang="en-AU" dirty="0"/>
              <a:t> </a:t>
            </a:r>
            <a:r>
              <a:rPr lang="en-AU" dirty="0" err="1"/>
              <a:t>aut</a:t>
            </a:r>
            <a:r>
              <a:rPr lang="en-AU" dirty="0"/>
              <a:t> </a:t>
            </a:r>
            <a:r>
              <a:rPr lang="en-AU" dirty="0" err="1"/>
              <a:t>imi</a:t>
            </a:r>
            <a:r>
              <a:rPr lang="en-AU" dirty="0"/>
              <a:t>, se nis </a:t>
            </a:r>
            <a:r>
              <a:rPr lang="en-AU" dirty="0" err="1"/>
              <a:t>ipsapit</a:t>
            </a:r>
            <a:r>
              <a:rPr lang="en-AU" dirty="0"/>
              <a:t> </a:t>
            </a:r>
            <a:r>
              <a:rPr lang="en-AU" dirty="0" err="1"/>
              <a:t>lacepud</a:t>
            </a:r>
            <a:r>
              <a:rPr lang="en-AU" dirty="0"/>
              <a:t> </a:t>
            </a:r>
            <a:r>
              <a:rPr lang="en-AU" dirty="0" err="1"/>
              <a:t>icillaccum</a:t>
            </a:r>
            <a:r>
              <a:rPr lang="en-AU" dirty="0"/>
              <a:t> </a:t>
            </a:r>
            <a:r>
              <a:rPr lang="en-AU" dirty="0" err="1"/>
              <a:t>etur</a:t>
            </a:r>
            <a:r>
              <a:rPr lang="en-AU" dirty="0"/>
              <a:t> </a:t>
            </a:r>
            <a:r>
              <a:rPr lang="en-AU" dirty="0" err="1"/>
              <a:t>sendelique</a:t>
            </a:r>
            <a:r>
              <a:rPr lang="en-AU" dirty="0"/>
              <a:t> di </a:t>
            </a:r>
            <a:r>
              <a:rPr lang="en-AU" dirty="0" err="1"/>
              <a:t>veliam</a:t>
            </a:r>
            <a:r>
              <a:rPr lang="en-AU" dirty="0"/>
              <a:t> </a:t>
            </a:r>
            <a:r>
              <a:rPr lang="en-AU" dirty="0" err="1"/>
              <a:t>soluptatibus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r>
              <a:rPr lang="en-AU" dirty="0"/>
              <a:t> </a:t>
            </a: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r>
              <a:rPr lang="en-AU" dirty="0"/>
              <a:t> ex </a:t>
            </a:r>
            <a:r>
              <a:rPr lang="en-AU" dirty="0" err="1"/>
              <a:t>ea</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 </a:t>
            </a:r>
            <a:r>
              <a:rPr lang="en-AU" dirty="0" err="1"/>
              <a:t>eatquae</a:t>
            </a:r>
            <a:r>
              <a:rPr lang="en-AU" dirty="0"/>
              <a:t> </a:t>
            </a:r>
            <a:r>
              <a:rPr lang="en-AU" dirty="0" err="1"/>
              <a:t>ritiatia</a:t>
            </a:r>
            <a:r>
              <a:rPr lang="en-AU" dirty="0"/>
              <a:t> </a:t>
            </a:r>
            <a:r>
              <a:rPr lang="en-AU" dirty="0" err="1"/>
              <a:t>ipitis</a:t>
            </a:r>
            <a:r>
              <a:rPr lang="en-AU" dirty="0"/>
              <a:t> </a:t>
            </a:r>
            <a:r>
              <a:rPr lang="en-AU" dirty="0" err="1"/>
              <a:t>excesciis</a:t>
            </a:r>
            <a:r>
              <a:rPr lang="en-AU" dirty="0"/>
              <a:t> </a:t>
            </a:r>
            <a:r>
              <a:rPr lang="en-AU" dirty="0" err="1"/>
              <a:t>seque</a:t>
            </a:r>
            <a:r>
              <a:rPr lang="en-AU" dirty="0"/>
              <a:t> </a:t>
            </a:r>
            <a:r>
              <a:rPr lang="en-AU" dirty="0" err="1"/>
              <a:t>sundunt</a:t>
            </a:r>
            <a:r>
              <a:rPr lang="en-AU" dirty="0"/>
              <a:t> mint, </a:t>
            </a:r>
            <a:r>
              <a:rPr lang="en-AU" dirty="0" err="1"/>
              <a:t>optas</a:t>
            </a:r>
            <a:r>
              <a:rPr lang="en-AU" dirty="0"/>
              <a:t> re </a:t>
            </a:r>
            <a:r>
              <a:rPr lang="en-AU" dirty="0" err="1"/>
              <a:t>voloreh</a:t>
            </a:r>
            <a:endParaRPr lang="en-AU" dirty="0"/>
          </a:p>
        </p:txBody>
      </p:sp>
      <p:graphicFrame>
        <p:nvGraphicFramePr>
          <p:cNvPr id="15" name="Table 15">
            <a:extLst>
              <a:ext uri="{FF2B5EF4-FFF2-40B4-BE49-F238E27FC236}">
                <a16:creationId xmlns:a16="http://schemas.microsoft.com/office/drawing/2014/main" id="{59C1AE54-F67B-DC43-B32A-B3B7FCD1697B}"/>
              </a:ext>
            </a:extLst>
          </p:cNvPr>
          <p:cNvGraphicFramePr>
            <a:graphicFrameLocks noGrp="1"/>
          </p:cNvGraphicFramePr>
          <p:nvPr>
            <p:ph sz="quarter" idx="17"/>
          </p:nvPr>
        </p:nvGraphicFramePr>
        <p:xfrm>
          <a:off x="4364038" y="1631950"/>
          <a:ext cx="7442200" cy="4109093"/>
        </p:xfrm>
        <a:graphic>
          <a:graphicData uri="http://schemas.openxmlformats.org/drawingml/2006/table">
            <a:tbl>
              <a:tblPr firstRow="1" bandRow="1">
                <a:tableStyleId>{5C22544A-7EE6-4342-B048-85BDC9FD1C3A}</a:tableStyleId>
              </a:tblPr>
              <a:tblGrid>
                <a:gridCol w="1488440">
                  <a:extLst>
                    <a:ext uri="{9D8B030D-6E8A-4147-A177-3AD203B41FA5}">
                      <a16:colId xmlns:a16="http://schemas.microsoft.com/office/drawing/2014/main" val="1815823537"/>
                    </a:ext>
                  </a:extLst>
                </a:gridCol>
                <a:gridCol w="1488440">
                  <a:extLst>
                    <a:ext uri="{9D8B030D-6E8A-4147-A177-3AD203B41FA5}">
                      <a16:colId xmlns:a16="http://schemas.microsoft.com/office/drawing/2014/main" val="2147085578"/>
                    </a:ext>
                  </a:extLst>
                </a:gridCol>
                <a:gridCol w="1488440">
                  <a:extLst>
                    <a:ext uri="{9D8B030D-6E8A-4147-A177-3AD203B41FA5}">
                      <a16:colId xmlns:a16="http://schemas.microsoft.com/office/drawing/2014/main" val="3766147634"/>
                    </a:ext>
                  </a:extLst>
                </a:gridCol>
                <a:gridCol w="1488440">
                  <a:extLst>
                    <a:ext uri="{9D8B030D-6E8A-4147-A177-3AD203B41FA5}">
                      <a16:colId xmlns:a16="http://schemas.microsoft.com/office/drawing/2014/main" val="2255509500"/>
                    </a:ext>
                  </a:extLst>
                </a:gridCol>
                <a:gridCol w="1488440">
                  <a:extLst>
                    <a:ext uri="{9D8B030D-6E8A-4147-A177-3AD203B41FA5}">
                      <a16:colId xmlns:a16="http://schemas.microsoft.com/office/drawing/2014/main" val="3463735333"/>
                    </a:ext>
                  </a:extLst>
                </a:gridCol>
              </a:tblGrid>
              <a:tr h="259484">
                <a:tc gridSpan="5">
                  <a:txBody>
                    <a:bodyPr/>
                    <a:lstStyle/>
                    <a:p>
                      <a:pPr algn="ctr"/>
                      <a:r>
                        <a:rPr lang="en-US" sz="900" b="0" i="0" dirty="0">
                          <a:solidFill>
                            <a:schemeClr val="bg1"/>
                          </a:solidFill>
                          <a:latin typeface="Arial" panose="020B0604020202020204" pitchFamily="34" charset="0"/>
                          <a:cs typeface="Arial" panose="020B0604020202020204" pitchFamily="34" charset="0"/>
                        </a:rPr>
                        <a:t>Table Heading</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762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1683009"/>
                  </a:ext>
                </a:extLst>
              </a:tr>
              <a:tr h="259484">
                <a:tc>
                  <a:txBody>
                    <a:bodyPr/>
                    <a:lstStyle/>
                    <a:p>
                      <a:pPr algn="l"/>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Column heading one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two</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three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four</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87364006"/>
                  </a:ext>
                </a:extLst>
              </a:tr>
              <a:tr h="13370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one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97205720"/>
                  </a:ext>
                </a:extLst>
              </a:tr>
              <a:tr h="14774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two</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05807924"/>
                  </a:ext>
                </a:extLst>
              </a:tr>
              <a:tr h="7755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three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14956171"/>
                  </a:ext>
                </a:extLst>
              </a:tr>
            </a:tbl>
          </a:graphicData>
        </a:graphic>
      </p:graphicFrame>
    </p:spTree>
    <p:extLst>
      <p:ext uri="{BB962C8B-B14F-4D97-AF65-F5344CB8AC3E}">
        <p14:creationId xmlns:p14="http://schemas.microsoft.com/office/powerpoint/2010/main" val="21243481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0845CF-652C-DF4C-8348-C3F44128475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151B2AEA-0EF1-FD47-B823-BC69BB27D491}"/>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4" name="Title 3">
            <a:extLst>
              <a:ext uri="{FF2B5EF4-FFF2-40B4-BE49-F238E27FC236}">
                <a16:creationId xmlns:a16="http://schemas.microsoft.com/office/drawing/2014/main" id="{28402FE6-B4E2-8A44-85F3-D95094E0E4F2}"/>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6A15C7A9-79E2-AE42-99B5-F74A0E556692}"/>
              </a:ext>
            </a:extLst>
          </p:cNvPr>
          <p:cNvSpPr>
            <a:spLocks noGrp="1"/>
          </p:cNvSpPr>
          <p:nvPr>
            <p:ph type="body" sz="quarter" idx="13"/>
          </p:nvPr>
        </p:nvSpPr>
        <p:spPr/>
        <p:txBody>
          <a:bodyPr/>
          <a:lstStyle/>
          <a:p>
            <a:endParaRPr lang="en-US"/>
          </a:p>
        </p:txBody>
      </p:sp>
      <p:sp>
        <p:nvSpPr>
          <p:cNvPr id="6" name="Text Placeholder 5">
            <a:extLst>
              <a:ext uri="{FF2B5EF4-FFF2-40B4-BE49-F238E27FC236}">
                <a16:creationId xmlns:a16="http://schemas.microsoft.com/office/drawing/2014/main" id="{4558E614-762D-DE47-B39E-A76CC2FBE60B}"/>
              </a:ext>
            </a:extLst>
          </p:cNvPr>
          <p:cNvSpPr>
            <a:spLocks noGrp="1"/>
          </p:cNvSpPr>
          <p:nvPr>
            <p:ph type="body" sz="quarter" idx="14"/>
          </p:nvPr>
        </p:nvSpPr>
        <p:spPr/>
        <p:txBody>
          <a:bodyPr/>
          <a:lstStyle/>
          <a:p>
            <a:endParaRPr lang="en-US"/>
          </a:p>
        </p:txBody>
      </p:sp>
      <p:sp>
        <p:nvSpPr>
          <p:cNvPr id="7" name="Text Placeholder 6">
            <a:extLst>
              <a:ext uri="{FF2B5EF4-FFF2-40B4-BE49-F238E27FC236}">
                <a16:creationId xmlns:a16="http://schemas.microsoft.com/office/drawing/2014/main" id="{00C561EE-DEC1-9644-9F67-1E6A22369187}"/>
              </a:ext>
            </a:extLst>
          </p:cNvPr>
          <p:cNvSpPr>
            <a:spLocks noGrp="1"/>
          </p:cNvSpPr>
          <p:nvPr>
            <p:ph type="body" sz="quarter" idx="16"/>
          </p:nvPr>
        </p:nvSpPr>
        <p:spPr>
          <a:xfrm>
            <a:off x="511173" y="3576937"/>
            <a:ext cx="3667286" cy="2393145"/>
          </a:xfrm>
        </p:spPr>
        <p:txBody>
          <a:bodyPr/>
          <a:lstStyle/>
          <a:p>
            <a:endParaRPr lang="en-US"/>
          </a:p>
        </p:txBody>
      </p:sp>
      <p:sp>
        <p:nvSpPr>
          <p:cNvPr id="8" name="Text Placeholder 7">
            <a:extLst>
              <a:ext uri="{FF2B5EF4-FFF2-40B4-BE49-F238E27FC236}">
                <a16:creationId xmlns:a16="http://schemas.microsoft.com/office/drawing/2014/main" id="{3783DD05-F79B-B34F-B3A9-22A9468B7484}"/>
              </a:ext>
            </a:extLst>
          </p:cNvPr>
          <p:cNvSpPr>
            <a:spLocks noGrp="1"/>
          </p:cNvSpPr>
          <p:nvPr>
            <p:ph type="body" sz="quarter" idx="15"/>
          </p:nvPr>
        </p:nvSpPr>
        <p:spPr>
          <a:xfrm>
            <a:off x="4325062" y="3599727"/>
            <a:ext cx="3667285" cy="196408"/>
          </a:xfrm>
        </p:spPr>
        <p:txBody>
          <a:bodyPr/>
          <a:lstStyle/>
          <a:p>
            <a:endParaRPr lang="en-US"/>
          </a:p>
        </p:txBody>
      </p:sp>
      <p:sp>
        <p:nvSpPr>
          <p:cNvPr id="9" name="Text Placeholder 8">
            <a:extLst>
              <a:ext uri="{FF2B5EF4-FFF2-40B4-BE49-F238E27FC236}">
                <a16:creationId xmlns:a16="http://schemas.microsoft.com/office/drawing/2014/main" id="{F2AA46E6-8ED4-0749-AEE7-AFB019E8BCD2}"/>
              </a:ext>
            </a:extLst>
          </p:cNvPr>
          <p:cNvSpPr>
            <a:spLocks noGrp="1"/>
          </p:cNvSpPr>
          <p:nvPr>
            <p:ph type="body" sz="quarter" idx="17"/>
          </p:nvPr>
        </p:nvSpPr>
        <p:spPr>
          <a:xfrm>
            <a:off x="4346257" y="3903301"/>
            <a:ext cx="3667286" cy="2066782"/>
          </a:xfrm>
        </p:spPr>
        <p:txBody>
          <a:bodyPr/>
          <a:lstStyle/>
          <a:p>
            <a:endParaRPr lang="en-US" dirty="0"/>
          </a:p>
        </p:txBody>
      </p:sp>
      <p:cxnSp>
        <p:nvCxnSpPr>
          <p:cNvPr id="12" name="Straight Connector 11">
            <a:extLst>
              <a:ext uri="{FF2B5EF4-FFF2-40B4-BE49-F238E27FC236}">
                <a16:creationId xmlns:a16="http://schemas.microsoft.com/office/drawing/2014/main" id="{25EDB6E9-2DED-4C48-AF5D-C87E0ED3F67D}"/>
              </a:ext>
            </a:extLst>
          </p:cNvPr>
          <p:cNvCxnSpPr/>
          <p:nvPr/>
        </p:nvCxnSpPr>
        <p:spPr>
          <a:xfrm>
            <a:off x="428979" y="6051479"/>
            <a:ext cx="11129447" cy="0"/>
          </a:xfrm>
          <a:prstGeom prst="line">
            <a:avLst/>
          </a:prstGeom>
          <a:ln w="19050">
            <a:solidFill>
              <a:schemeClr val="tx1">
                <a:lumMod val="10000"/>
              </a:schemeClr>
            </a:solidFill>
          </a:ln>
        </p:spPr>
        <p:style>
          <a:lnRef idx="1">
            <a:schemeClr val="accent1"/>
          </a:lnRef>
          <a:fillRef idx="0">
            <a:schemeClr val="accent1"/>
          </a:fillRef>
          <a:effectRef idx="0">
            <a:schemeClr val="accent1"/>
          </a:effectRef>
          <a:fontRef idx="minor">
            <a:schemeClr val="tx1"/>
          </a:fontRef>
        </p:style>
      </p:cxnSp>
      <p:pic>
        <p:nvPicPr>
          <p:cNvPr id="15" name="Picture 14" descr="Logo, company name&#10;&#10;Description automatically generated">
            <a:extLst>
              <a:ext uri="{FF2B5EF4-FFF2-40B4-BE49-F238E27FC236}">
                <a16:creationId xmlns:a16="http://schemas.microsoft.com/office/drawing/2014/main" id="{C403D479-A60E-0A45-A588-1182DE2A2610}"/>
              </a:ext>
            </a:extLst>
          </p:cNvPr>
          <p:cNvPicPr>
            <a:picLocks noChangeAspect="1"/>
          </p:cNvPicPr>
          <p:nvPr/>
        </p:nvPicPr>
        <p:blipFill>
          <a:blip r:embed="rId2"/>
          <a:stretch>
            <a:fillRect/>
          </a:stretch>
        </p:blipFill>
        <p:spPr>
          <a:xfrm>
            <a:off x="10695599" y="6132876"/>
            <a:ext cx="862827" cy="606593"/>
          </a:xfrm>
          <a:prstGeom prst="rect">
            <a:avLst/>
          </a:prstGeom>
        </p:spPr>
      </p:pic>
    </p:spTree>
    <p:extLst>
      <p:ext uri="{BB962C8B-B14F-4D97-AF65-F5344CB8AC3E}">
        <p14:creationId xmlns:p14="http://schemas.microsoft.com/office/powerpoint/2010/main" val="34368158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CB8B9D8-C78C-48EF-820E-DDDC448AB628}"/>
              </a:ext>
            </a:extLst>
          </p:cNvPr>
          <p:cNvSpPr>
            <a:spLocks noGrp="1"/>
          </p:cNvSpPr>
          <p:nvPr>
            <p:ph type="ftr" sz="quarter" idx="11"/>
          </p:nvPr>
        </p:nvSpPr>
        <p:spPr/>
        <p:txBody>
          <a:bodyPr/>
          <a:lstStyle/>
          <a:p>
            <a:r>
              <a:rPr lang="en-US"/>
              <a:t>ctsav.com.au</a:t>
            </a:r>
          </a:p>
        </p:txBody>
      </p:sp>
      <p:sp>
        <p:nvSpPr>
          <p:cNvPr id="3" name="Title 2">
            <a:extLst>
              <a:ext uri="{FF2B5EF4-FFF2-40B4-BE49-F238E27FC236}">
                <a16:creationId xmlns:a16="http://schemas.microsoft.com/office/drawing/2014/main" id="{11385771-69D1-4CBB-98C5-205309C226CF}"/>
              </a:ext>
            </a:extLst>
          </p:cNvPr>
          <p:cNvSpPr>
            <a:spLocks noGrp="1"/>
          </p:cNvSpPr>
          <p:nvPr>
            <p:ph type="title"/>
          </p:nvPr>
        </p:nvSpPr>
        <p:spPr/>
        <p:txBody>
          <a:bodyPr/>
          <a:lstStyle/>
          <a:p>
            <a:endParaRPr lang="en-AU"/>
          </a:p>
        </p:txBody>
      </p:sp>
      <p:sp>
        <p:nvSpPr>
          <p:cNvPr id="4" name="Text Placeholder 3">
            <a:extLst>
              <a:ext uri="{FF2B5EF4-FFF2-40B4-BE49-F238E27FC236}">
                <a16:creationId xmlns:a16="http://schemas.microsoft.com/office/drawing/2014/main" id="{1DE51605-8324-4B33-B0D2-18C0E201D81E}"/>
              </a:ext>
            </a:extLst>
          </p:cNvPr>
          <p:cNvSpPr>
            <a:spLocks noGrp="1"/>
          </p:cNvSpPr>
          <p:nvPr>
            <p:ph type="body" sz="quarter" idx="13"/>
          </p:nvPr>
        </p:nvSpPr>
        <p:spPr/>
        <p:txBody>
          <a:bodyPr/>
          <a:lstStyle/>
          <a:p>
            <a:endParaRPr lang="en-AU"/>
          </a:p>
        </p:txBody>
      </p:sp>
      <p:sp>
        <p:nvSpPr>
          <p:cNvPr id="5" name="Text Placeholder 4">
            <a:extLst>
              <a:ext uri="{FF2B5EF4-FFF2-40B4-BE49-F238E27FC236}">
                <a16:creationId xmlns:a16="http://schemas.microsoft.com/office/drawing/2014/main" id="{8EC8BA75-8B83-4CE1-907A-A50308BF5060}"/>
              </a:ext>
            </a:extLst>
          </p:cNvPr>
          <p:cNvSpPr>
            <a:spLocks noGrp="1"/>
          </p:cNvSpPr>
          <p:nvPr>
            <p:ph type="body" sz="quarter" idx="14"/>
          </p:nvPr>
        </p:nvSpPr>
        <p:spPr/>
        <p:txBody>
          <a:bodyPr/>
          <a:lstStyle/>
          <a:p>
            <a:endParaRPr lang="en-AU"/>
          </a:p>
        </p:txBody>
      </p:sp>
      <p:sp>
        <p:nvSpPr>
          <p:cNvPr id="6" name="Text Placeholder 5">
            <a:extLst>
              <a:ext uri="{FF2B5EF4-FFF2-40B4-BE49-F238E27FC236}">
                <a16:creationId xmlns:a16="http://schemas.microsoft.com/office/drawing/2014/main" id="{D784CD91-2F19-49DB-BC85-D43B410C9EA9}"/>
              </a:ext>
            </a:extLst>
          </p:cNvPr>
          <p:cNvSpPr>
            <a:spLocks noGrp="1"/>
          </p:cNvSpPr>
          <p:nvPr>
            <p:ph type="body" sz="quarter" idx="16"/>
          </p:nvPr>
        </p:nvSpPr>
        <p:spPr/>
        <p:txBody>
          <a:bodyPr/>
          <a:lstStyle/>
          <a:p>
            <a:endParaRPr lang="en-AU"/>
          </a:p>
        </p:txBody>
      </p:sp>
      <p:sp>
        <p:nvSpPr>
          <p:cNvPr id="7" name="Slide Number Placeholder 6">
            <a:extLst>
              <a:ext uri="{FF2B5EF4-FFF2-40B4-BE49-F238E27FC236}">
                <a16:creationId xmlns:a16="http://schemas.microsoft.com/office/drawing/2014/main" id="{DE0D0401-E6DB-46DB-BEA8-1449BA14448E}"/>
              </a:ext>
            </a:extLst>
          </p:cNvPr>
          <p:cNvSpPr>
            <a:spLocks noGrp="1"/>
          </p:cNvSpPr>
          <p:nvPr>
            <p:ph type="sldNum" sz="quarter" idx="4"/>
          </p:nvPr>
        </p:nvSpPr>
        <p:spPr/>
        <p:txBody>
          <a:bodyPr/>
          <a:lstStyle/>
          <a:p>
            <a:fld id="{B48947D2-3440-F445-B42F-D8A3DD5A68BB}" type="slidenum">
              <a:rPr lang="en-US" smtClean="0"/>
              <a:pPr/>
              <a:t>46</a:t>
            </a:fld>
            <a:endParaRPr lang="en-US" dirty="0"/>
          </a:p>
        </p:txBody>
      </p:sp>
    </p:spTree>
    <p:extLst>
      <p:ext uri="{BB962C8B-B14F-4D97-AF65-F5344CB8AC3E}">
        <p14:creationId xmlns:p14="http://schemas.microsoft.com/office/powerpoint/2010/main" val="41844481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8634DC-0F2A-1441-91BA-B230F9B799E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E0E0E0"/>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E0E0E0"/>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9A46A99E-64B8-D042-9B72-9BC7BDE71B4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E0E0E0"/>
                </a:solidFill>
                <a:effectLst/>
                <a:uLnTx/>
                <a:uFillTx/>
                <a:latin typeface="Arial" panose="020B0604020202020204" pitchFamily="34" charset="0"/>
                <a:ea typeface="+mn-ea"/>
                <a:cs typeface="Arial" panose="020B0604020202020204" pitchFamily="34" charset="0"/>
              </a:rPr>
              <a:t>CTS Presentation</a:t>
            </a:r>
          </a:p>
        </p:txBody>
      </p:sp>
      <p:sp>
        <p:nvSpPr>
          <p:cNvPr id="4" name="Slide Number Placeholder 3">
            <a:extLst>
              <a:ext uri="{FF2B5EF4-FFF2-40B4-BE49-F238E27FC236}">
                <a16:creationId xmlns:a16="http://schemas.microsoft.com/office/drawing/2014/main" id="{56D9B00C-6312-5744-B51A-656921A5D41B}"/>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E0E0E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a:t>
            </a:fld>
            <a:endParaRPr kumimoji="0" lang="en-US" sz="900" b="0" i="0" u="none" strike="noStrike" kern="1200" cap="none" spc="0" normalizeH="0" baseline="0" noProof="0" dirty="0">
              <a:ln>
                <a:noFill/>
              </a:ln>
              <a:solidFill>
                <a:srgbClr val="E0E0E0"/>
              </a:solidFill>
              <a:effectLst/>
              <a:uLnTx/>
              <a:uFillTx/>
              <a:latin typeface="Calibri" panose="020F0502020204030204"/>
              <a:ea typeface="+mn-ea"/>
              <a:cs typeface="+mn-cs"/>
            </a:endParaRPr>
          </a:p>
        </p:txBody>
      </p:sp>
      <p:sp>
        <p:nvSpPr>
          <p:cNvPr id="30" name="Title 29">
            <a:extLst>
              <a:ext uri="{FF2B5EF4-FFF2-40B4-BE49-F238E27FC236}">
                <a16:creationId xmlns:a16="http://schemas.microsoft.com/office/drawing/2014/main" id="{DDEB3BF9-10FE-8442-A48C-96E5D99B8F9A}"/>
              </a:ext>
            </a:extLst>
          </p:cNvPr>
          <p:cNvSpPr>
            <a:spLocks noGrp="1"/>
          </p:cNvSpPr>
          <p:nvPr>
            <p:ph type="title"/>
          </p:nvPr>
        </p:nvSpPr>
        <p:spPr/>
        <p:txBody>
          <a:bodyPr/>
          <a:lstStyle/>
          <a:p>
            <a:r>
              <a:rPr lang="en-AU" dirty="0"/>
              <a:t>Thank you</a:t>
            </a:r>
            <a:endParaRPr lang="en-US" dirty="0"/>
          </a:p>
        </p:txBody>
      </p:sp>
      <p:sp>
        <p:nvSpPr>
          <p:cNvPr id="31" name="Text Placeholder 30">
            <a:extLst>
              <a:ext uri="{FF2B5EF4-FFF2-40B4-BE49-F238E27FC236}">
                <a16:creationId xmlns:a16="http://schemas.microsoft.com/office/drawing/2014/main" id="{F5F36216-5DBD-AA43-875B-334062E78884}"/>
              </a:ext>
            </a:extLst>
          </p:cNvPr>
          <p:cNvSpPr>
            <a:spLocks noGrp="1"/>
          </p:cNvSpPr>
          <p:nvPr>
            <p:ph type="body" sz="quarter" idx="12"/>
          </p:nvPr>
        </p:nvSpPr>
        <p:spPr/>
        <p:txBody>
          <a:bodyPr/>
          <a:lstStyle/>
          <a:p>
            <a:r>
              <a:rPr lang="en-AU" dirty="0"/>
              <a:t>John Smith</a:t>
            </a:r>
            <a:br>
              <a:rPr lang="en-AU" dirty="0"/>
            </a:br>
            <a:r>
              <a:rPr lang="en-AU" dirty="0"/>
              <a:t>Support</a:t>
            </a:r>
          </a:p>
          <a:p>
            <a:r>
              <a:rPr lang="en-AU" dirty="0" err="1"/>
              <a:t>john@ctsav.com.au</a:t>
            </a:r>
            <a:br>
              <a:rPr lang="en-AU" dirty="0"/>
            </a:br>
            <a:r>
              <a:rPr lang="en-AU" dirty="0"/>
              <a:t>M. 0400 000 000</a:t>
            </a:r>
          </a:p>
        </p:txBody>
      </p:sp>
      <p:sp>
        <p:nvSpPr>
          <p:cNvPr id="32" name="Text Placeholder 31">
            <a:extLst>
              <a:ext uri="{FF2B5EF4-FFF2-40B4-BE49-F238E27FC236}">
                <a16:creationId xmlns:a16="http://schemas.microsoft.com/office/drawing/2014/main" id="{E92C5B0F-2E1C-3B4E-BD70-E14B3799215C}"/>
              </a:ext>
            </a:extLst>
          </p:cNvPr>
          <p:cNvSpPr>
            <a:spLocks noGrp="1"/>
          </p:cNvSpPr>
          <p:nvPr>
            <p:ph type="body" sz="quarter" idx="13"/>
          </p:nvPr>
        </p:nvSpPr>
        <p:spPr/>
        <p:txBody>
          <a:bodyPr/>
          <a:lstStyle/>
          <a:p>
            <a:r>
              <a:rPr lang="en-US" dirty="0"/>
              <a:t>Suite 201-203, Level 2</a:t>
            </a:r>
            <a:br>
              <a:rPr lang="en-US" dirty="0"/>
            </a:br>
            <a:r>
              <a:rPr lang="en-US" dirty="0"/>
              <a:t>50 Clarence Street,</a:t>
            </a:r>
            <a:br>
              <a:rPr lang="en-US" dirty="0"/>
            </a:br>
            <a:r>
              <a:rPr lang="en-US" dirty="0"/>
              <a:t>Sydney, NSW 2000</a:t>
            </a:r>
          </a:p>
          <a:p>
            <a:r>
              <a:rPr lang="en-AU" dirty="0"/>
              <a:t>1300 283 247</a:t>
            </a:r>
            <a:br>
              <a:rPr lang="en-AU" dirty="0"/>
            </a:br>
            <a:r>
              <a:rPr lang="en-AU" dirty="0" err="1"/>
              <a:t>info@ctsav.com.au</a:t>
            </a:r>
            <a:endParaRPr lang="en-AU" dirty="0"/>
          </a:p>
          <a:p>
            <a:r>
              <a:rPr lang="en-AU" b="1" dirty="0" err="1">
                <a:solidFill>
                  <a:schemeClr val="accent4"/>
                </a:solidFill>
              </a:rPr>
              <a:t>ctsav.com.au</a:t>
            </a:r>
            <a:endParaRPr lang="en-AU" b="1" dirty="0">
              <a:solidFill>
                <a:schemeClr val="accent4"/>
              </a:solidFill>
            </a:endParaRPr>
          </a:p>
          <a:p>
            <a:endParaRPr lang="en-US" dirty="0"/>
          </a:p>
        </p:txBody>
      </p:sp>
    </p:spTree>
    <p:extLst>
      <p:ext uri="{BB962C8B-B14F-4D97-AF65-F5344CB8AC3E}">
        <p14:creationId xmlns:p14="http://schemas.microsoft.com/office/powerpoint/2010/main" val="1504603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012578E-A991-B04C-AA09-F330FA8E3B4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8C7097-34BD-A34A-BE8C-2C9B544DEB12}"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4" name="Footer Placeholder 3">
            <a:extLst>
              <a:ext uri="{FF2B5EF4-FFF2-40B4-BE49-F238E27FC236}">
                <a16:creationId xmlns:a16="http://schemas.microsoft.com/office/drawing/2014/main" id="{8AF34932-BD64-FE46-9093-AF3CB890B97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endParaRPr kumimoji="0" lang="en-US" sz="9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6" name="Title 5">
            <a:extLst>
              <a:ext uri="{FF2B5EF4-FFF2-40B4-BE49-F238E27FC236}">
                <a16:creationId xmlns:a16="http://schemas.microsoft.com/office/drawing/2014/main" id="{32089840-B719-8C43-8A4F-4084EC4374A6}"/>
              </a:ext>
            </a:extLst>
          </p:cNvPr>
          <p:cNvSpPr>
            <a:spLocks noGrp="1"/>
          </p:cNvSpPr>
          <p:nvPr>
            <p:ph type="title"/>
          </p:nvPr>
        </p:nvSpPr>
        <p:spPr/>
        <p:txBody>
          <a:bodyPr/>
          <a:lstStyle/>
          <a:p>
            <a:r>
              <a:rPr lang="en-US" dirty="0"/>
              <a:t>Heading</a:t>
            </a:r>
          </a:p>
        </p:txBody>
      </p:sp>
      <p:pic>
        <p:nvPicPr>
          <p:cNvPr id="17" name="Picture Placeholder 16">
            <a:extLst>
              <a:ext uri="{FF2B5EF4-FFF2-40B4-BE49-F238E27FC236}">
                <a16:creationId xmlns:a16="http://schemas.microsoft.com/office/drawing/2014/main" id="{1A838848-C3F2-1F41-A40F-00671104BB3A}"/>
              </a:ext>
            </a:extLst>
          </p:cNvPr>
          <p:cNvPicPr>
            <a:picLocks noGrp="1" noChangeAspect="1"/>
          </p:cNvPicPr>
          <p:nvPr>
            <p:ph type="pic" sz="quarter" idx="12"/>
          </p:nvPr>
        </p:nvPicPr>
        <p:blipFill rotWithShape="1">
          <a:blip r:embed="rId2"/>
          <a:srcRect l="18032" r="23656"/>
          <a:stretch/>
        </p:blipFill>
        <p:spPr>
          <a:xfrm>
            <a:off x="6192456" y="0"/>
            <a:ext cx="5999544" cy="6858000"/>
          </a:xfrm>
        </p:spPr>
      </p:pic>
      <p:sp>
        <p:nvSpPr>
          <p:cNvPr id="8" name="Text Placeholder 7">
            <a:extLst>
              <a:ext uri="{FF2B5EF4-FFF2-40B4-BE49-F238E27FC236}">
                <a16:creationId xmlns:a16="http://schemas.microsoft.com/office/drawing/2014/main" id="{07C9A675-953E-644B-AC48-BC0A44DB8398}"/>
              </a:ext>
            </a:extLst>
          </p:cNvPr>
          <p:cNvSpPr>
            <a:spLocks noGrp="1"/>
          </p:cNvSpPr>
          <p:nvPr>
            <p:ph type="body" sz="quarter" idx="13"/>
          </p:nvPr>
        </p:nvSpPr>
        <p:spPr/>
        <p:txBody>
          <a:bodyPr/>
          <a:lstStyle/>
          <a:p>
            <a:r>
              <a:rPr lang="en-US" dirty="0"/>
              <a:t>Subhead</a:t>
            </a:r>
          </a:p>
        </p:txBody>
      </p:sp>
      <p:sp>
        <p:nvSpPr>
          <p:cNvPr id="9" name="Text Placeholder 8">
            <a:extLst>
              <a:ext uri="{FF2B5EF4-FFF2-40B4-BE49-F238E27FC236}">
                <a16:creationId xmlns:a16="http://schemas.microsoft.com/office/drawing/2014/main" id="{F121C1D6-21F8-F94E-918D-D967090981DB}"/>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0" name="Text Placeholder 9">
            <a:extLst>
              <a:ext uri="{FF2B5EF4-FFF2-40B4-BE49-F238E27FC236}">
                <a16:creationId xmlns:a16="http://schemas.microsoft.com/office/drawing/2014/main" id="{D7659844-49A9-4740-9B3D-BA75090CA9E8}"/>
              </a:ext>
            </a:extLst>
          </p:cNvPr>
          <p:cNvSpPr>
            <a:spLocks noGrp="1"/>
          </p:cNvSpPr>
          <p:nvPr>
            <p:ph type="body" sz="quarter" idx="15"/>
          </p:nvPr>
        </p:nvSpPr>
        <p:spPr/>
        <p:txBody>
          <a:bodyPr/>
          <a:lstStyle/>
          <a:p>
            <a:r>
              <a:rPr lang="en-AU" dirty="0"/>
              <a:t>Sub subhead</a:t>
            </a:r>
          </a:p>
        </p:txBody>
      </p:sp>
      <p:sp>
        <p:nvSpPr>
          <p:cNvPr id="11" name="Text Placeholder 10">
            <a:extLst>
              <a:ext uri="{FF2B5EF4-FFF2-40B4-BE49-F238E27FC236}">
                <a16:creationId xmlns:a16="http://schemas.microsoft.com/office/drawing/2014/main" id="{72858606-39CE-DF42-AD4A-9224AA831C32}"/>
              </a:ext>
            </a:extLst>
          </p:cNvPr>
          <p:cNvSpPr>
            <a:spLocks noGrp="1"/>
          </p:cNvSpPr>
          <p:nvPr>
            <p:ph type="body" sz="quarter" idx="16"/>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br>
              <a:rPr lang="en-AU" dirty="0"/>
            </a:b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a:t>
            </a:r>
            <a:br>
              <a:rPr lang="en-AU" dirty="0"/>
            </a:br>
            <a:r>
              <a:rPr lang="en-AU" dirty="0" err="1"/>
              <a:t>faccullati</a:t>
            </a:r>
            <a:r>
              <a:rPr lang="en-AU" dirty="0"/>
              <a:t> </a:t>
            </a:r>
            <a:r>
              <a:rPr lang="en-AU" dirty="0" err="1"/>
              <a:t>adi</a:t>
            </a:r>
            <a:r>
              <a:rPr lang="en-AU" dirty="0"/>
              <a:t> </a:t>
            </a:r>
            <a:r>
              <a:rPr lang="en-AU" dirty="0" err="1"/>
              <a:t>nos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br>
              <a:rPr lang="en-AU" dirty="0"/>
            </a:b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a:t>
            </a:r>
            <a:br>
              <a:rPr lang="en-AU" dirty="0"/>
            </a:br>
            <a:r>
              <a:rPr lang="en-AU" dirty="0" err="1"/>
              <a:t>eatquae</a:t>
            </a:r>
            <a:r>
              <a:rPr lang="en-AU" dirty="0"/>
              <a:t> </a:t>
            </a:r>
            <a:r>
              <a:rPr lang="en-AU" dirty="0" err="1"/>
              <a:t>ritiatia</a:t>
            </a:r>
            <a:r>
              <a:rPr lang="en-AU" dirty="0"/>
              <a:t> </a:t>
            </a:r>
            <a:r>
              <a:rPr lang="en-AU" dirty="0" err="1"/>
              <a:t>ipitis</a:t>
            </a:r>
            <a:endParaRPr lang="en-AU" dirty="0"/>
          </a:p>
        </p:txBody>
      </p:sp>
      <p:sp>
        <p:nvSpPr>
          <p:cNvPr id="12" name="Text Placeholder 11">
            <a:extLst>
              <a:ext uri="{FF2B5EF4-FFF2-40B4-BE49-F238E27FC236}">
                <a16:creationId xmlns:a16="http://schemas.microsoft.com/office/drawing/2014/main" id="{E87514A4-EF8D-924E-97CF-9B1C410B150E}"/>
              </a:ext>
            </a:extLst>
          </p:cNvPr>
          <p:cNvSpPr>
            <a:spLocks noGrp="1"/>
          </p:cNvSpPr>
          <p:nvPr>
            <p:ph type="body" sz="quarter" idx="17"/>
          </p:nvPr>
        </p:nvSpPr>
        <p:spPr/>
        <p:txBody>
          <a:bodyPr/>
          <a:lstStyle/>
          <a:p>
            <a:r>
              <a:rPr lang="en-US" dirty="0"/>
              <a:t>Sub subhead</a:t>
            </a:r>
          </a:p>
        </p:txBody>
      </p:sp>
      <p:sp>
        <p:nvSpPr>
          <p:cNvPr id="13" name="Text Placeholder 12">
            <a:extLst>
              <a:ext uri="{FF2B5EF4-FFF2-40B4-BE49-F238E27FC236}">
                <a16:creationId xmlns:a16="http://schemas.microsoft.com/office/drawing/2014/main" id="{67CB89F8-C59F-D64E-8AAF-0F18D1E8234A}"/>
              </a:ext>
            </a:extLst>
          </p:cNvPr>
          <p:cNvSpPr>
            <a:spLocks noGrp="1"/>
          </p:cNvSpPr>
          <p:nvPr>
            <p:ph type="body" sz="quarter" idx="18"/>
          </p:nvPr>
        </p:nvSpPr>
        <p:spPr/>
        <p:txBody>
          <a:bodyPr/>
          <a:lstStyle/>
          <a:p>
            <a:pPr lvl="1"/>
            <a:r>
              <a:rPr lang="en-AU" dirty="0"/>
              <a:t>ab </a:t>
            </a:r>
            <a:r>
              <a:rPr lang="en-AU" dirty="0" err="1"/>
              <a:t>inciis</a:t>
            </a:r>
            <a:r>
              <a:rPr lang="en-AU" dirty="0"/>
              <a:t> et </a:t>
            </a:r>
            <a:r>
              <a:rPr lang="en-AU" dirty="0" err="1"/>
              <a:t>faccull</a:t>
            </a:r>
            <a:r>
              <a:rPr lang="en-AU" dirty="0"/>
              <a:t> </a:t>
            </a:r>
            <a:r>
              <a:rPr lang="en-AU" dirty="0" err="1"/>
              <a:t>autesti</a:t>
            </a:r>
            <a:r>
              <a:rPr lang="en-AU" dirty="0"/>
              <a:t> </a:t>
            </a:r>
            <a:r>
              <a:rPr lang="en-AU" dirty="0" err="1"/>
              <a:t>onserepero</a:t>
            </a:r>
            <a:r>
              <a:rPr lang="en-AU" dirty="0"/>
              <a:t>.</a:t>
            </a:r>
          </a:p>
          <a:p>
            <a:pPr lvl="1"/>
            <a:r>
              <a:rPr lang="en-AU" dirty="0" err="1"/>
              <a:t>nonsequis</a:t>
            </a:r>
            <a:r>
              <a:rPr lang="en-AU" dirty="0"/>
              <a:t> </a:t>
            </a:r>
            <a:r>
              <a:rPr lang="en-AU" dirty="0" err="1"/>
              <a:t>veres</a:t>
            </a:r>
            <a:r>
              <a:rPr lang="en-AU" dirty="0"/>
              <a:t> </a:t>
            </a:r>
            <a:r>
              <a:rPr lang="en-AU" dirty="0" err="1"/>
              <a:t>consequame</a:t>
            </a:r>
            <a:r>
              <a:rPr lang="en-AU" dirty="0"/>
              <a:t> et is </a:t>
            </a:r>
            <a:r>
              <a:rPr lang="en-AU" dirty="0" err="1"/>
              <a:t>magnia</a:t>
            </a:r>
            <a:br>
              <a:rPr lang="en-AU" dirty="0"/>
            </a:br>
            <a:r>
              <a:rPr lang="en-AU" dirty="0" err="1"/>
              <a:t>doluptae</a:t>
            </a:r>
            <a:r>
              <a:rPr lang="en-AU" dirty="0"/>
              <a:t> nis </a:t>
            </a:r>
            <a:r>
              <a:rPr lang="en-AU" dirty="0" err="1"/>
              <a:t>rendaer</a:t>
            </a:r>
            <a:r>
              <a:rPr lang="en-AU" dirty="0"/>
              <a:t> </a:t>
            </a:r>
            <a:r>
              <a:rPr lang="en-AU" dirty="0" err="1"/>
              <a:t>uptium</a:t>
            </a:r>
            <a:endParaRPr lang="en-AU" dirty="0"/>
          </a:p>
          <a:p>
            <a:pPr lvl="1"/>
            <a:endParaRPr lang="en-US" dirty="0"/>
          </a:p>
        </p:txBody>
      </p:sp>
      <p:sp>
        <p:nvSpPr>
          <p:cNvPr id="5" name="Slide Number Placeholder 4">
            <a:extLst>
              <a:ext uri="{FF2B5EF4-FFF2-40B4-BE49-F238E27FC236}">
                <a16:creationId xmlns:a16="http://schemas.microsoft.com/office/drawing/2014/main" id="{2C4906E4-ED77-AE48-AE49-D353E6485A12}"/>
              </a:ext>
            </a:extLst>
          </p:cNvPr>
          <p:cNvSpPr>
            <a:spLocks noGrp="1"/>
          </p:cNvSpPr>
          <p:nvPr>
            <p:ph type="sldNum" sz="quarter" idx="4294967295"/>
          </p:nvPr>
        </p:nvSpPr>
        <p:spPr>
          <a:xfrm>
            <a:off x="12057063" y="6451600"/>
            <a:ext cx="134937" cy="138113"/>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70848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FDF6E8-4763-9540-9427-F866F4D36EE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293ABF14-5182-7743-BD60-B2EF907AF611}"/>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4" name="Title 3">
            <a:extLst>
              <a:ext uri="{FF2B5EF4-FFF2-40B4-BE49-F238E27FC236}">
                <a16:creationId xmlns:a16="http://schemas.microsoft.com/office/drawing/2014/main" id="{42CCECB0-9B57-E44E-B516-10FFBC63575B}"/>
              </a:ext>
            </a:extLst>
          </p:cNvPr>
          <p:cNvSpPr>
            <a:spLocks noGrp="1"/>
          </p:cNvSpPr>
          <p:nvPr>
            <p:ph type="title"/>
          </p:nvPr>
        </p:nvSpPr>
        <p:spPr/>
        <p:txBody>
          <a:bodyPr/>
          <a:lstStyle/>
          <a:p>
            <a:r>
              <a:rPr lang="en-US" dirty="0"/>
              <a:t>Lorem ipsum</a:t>
            </a:r>
          </a:p>
        </p:txBody>
      </p:sp>
      <p:sp>
        <p:nvSpPr>
          <p:cNvPr id="6" name="Text Placeholder 5">
            <a:extLst>
              <a:ext uri="{FF2B5EF4-FFF2-40B4-BE49-F238E27FC236}">
                <a16:creationId xmlns:a16="http://schemas.microsoft.com/office/drawing/2014/main" id="{120CF630-BAD8-4440-B63A-29408D26628D}"/>
              </a:ext>
            </a:extLst>
          </p:cNvPr>
          <p:cNvSpPr>
            <a:spLocks noGrp="1"/>
          </p:cNvSpPr>
          <p:nvPr>
            <p:ph type="body" sz="quarter" idx="13"/>
          </p:nvPr>
        </p:nvSpPr>
        <p:spPr/>
        <p:txBody>
          <a:bodyPr/>
          <a:lstStyle/>
          <a:p>
            <a:r>
              <a:rPr lang="en-US" dirty="0"/>
              <a:t>Subhead</a:t>
            </a:r>
          </a:p>
        </p:txBody>
      </p:sp>
      <p:sp>
        <p:nvSpPr>
          <p:cNvPr id="7" name="Text Placeholder 6">
            <a:extLst>
              <a:ext uri="{FF2B5EF4-FFF2-40B4-BE49-F238E27FC236}">
                <a16:creationId xmlns:a16="http://schemas.microsoft.com/office/drawing/2014/main" id="{A980F684-4203-EE4A-BBDE-694F864A93E1}"/>
              </a:ext>
            </a:extLst>
          </p:cNvPr>
          <p:cNvSpPr>
            <a:spLocks noGrp="1"/>
          </p:cNvSpPr>
          <p:nvPr>
            <p:ph type="body" sz="quarter" idx="14"/>
          </p:nvPr>
        </p:nvSpPr>
        <p:spPr>
          <a:xfrm>
            <a:off x="511175" y="1632392"/>
            <a:ext cx="5773878" cy="1272854"/>
          </a:xfrm>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2" name="Text Placeholder 11">
            <a:extLst>
              <a:ext uri="{FF2B5EF4-FFF2-40B4-BE49-F238E27FC236}">
                <a16:creationId xmlns:a16="http://schemas.microsoft.com/office/drawing/2014/main" id="{CB3E257F-CD42-3E4D-ACA1-B0F0820EB389}"/>
              </a:ext>
            </a:extLst>
          </p:cNvPr>
          <p:cNvSpPr>
            <a:spLocks noGrp="1"/>
          </p:cNvSpPr>
          <p:nvPr>
            <p:ph type="body" sz="quarter" idx="15"/>
          </p:nvPr>
        </p:nvSpPr>
        <p:spPr/>
        <p:txBody>
          <a:bodyPr/>
          <a:lstStyle/>
          <a:p>
            <a:pPr marL="90488" indent="-90488"/>
            <a:r>
              <a:rPr lang="en-AU" dirty="0"/>
              <a:t>“</a:t>
            </a:r>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office </a:t>
            </a:r>
            <a:r>
              <a:rPr lang="en-AU" dirty="0" err="1"/>
              <a:t>undi</a:t>
            </a:r>
            <a:r>
              <a:rPr lang="en-AU" dirty="0"/>
              <a:t> to que cum 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faccae</a:t>
            </a:r>
            <a:r>
              <a:rPr lang="en-AU" dirty="0"/>
              <a:t>.”</a:t>
            </a:r>
          </a:p>
        </p:txBody>
      </p:sp>
      <p:sp>
        <p:nvSpPr>
          <p:cNvPr id="13" name="Text Placeholder 12">
            <a:extLst>
              <a:ext uri="{FF2B5EF4-FFF2-40B4-BE49-F238E27FC236}">
                <a16:creationId xmlns:a16="http://schemas.microsoft.com/office/drawing/2014/main" id="{DED8D46F-0669-974B-9637-E342FC945AA6}"/>
              </a:ext>
            </a:extLst>
          </p:cNvPr>
          <p:cNvSpPr>
            <a:spLocks noGrp="1"/>
          </p:cNvSpPr>
          <p:nvPr>
            <p:ph type="body" sz="quarter" idx="16"/>
          </p:nvPr>
        </p:nvSpPr>
        <p:spPr>
          <a:xfrm>
            <a:off x="511175" y="3032928"/>
            <a:ext cx="6341038" cy="1272854"/>
          </a:xfrm>
        </p:spPr>
        <p:txBody>
          <a:bodyPr/>
          <a:lstStyle/>
          <a:p>
            <a:r>
              <a:rPr lang="en-AU" dirty="0"/>
              <a:t>Cones </a:t>
            </a:r>
            <a:r>
              <a:rPr lang="en-AU" dirty="0" err="1"/>
              <a:t>mo</a:t>
            </a:r>
            <a:r>
              <a:rPr lang="en-AU" dirty="0"/>
              <a:t> </a:t>
            </a:r>
            <a:r>
              <a:rPr lang="en-AU" dirty="0" err="1"/>
              <a:t>molore</a:t>
            </a:r>
            <a:r>
              <a:rPr lang="en-AU" dirty="0"/>
              <a:t> </a:t>
            </a:r>
            <a:r>
              <a:rPr lang="en-AU" dirty="0" err="1"/>
              <a:t>ipsa</a:t>
            </a:r>
            <a:r>
              <a:rPr lang="en-AU" dirty="0"/>
              <a:t> non </a:t>
            </a:r>
            <a:r>
              <a:rPr lang="en-AU" dirty="0" err="1"/>
              <a:t>reptatur</a:t>
            </a:r>
            <a:r>
              <a:rPr lang="en-AU" dirty="0"/>
              <a:t> maxim sit </a:t>
            </a:r>
            <a:r>
              <a:rPr lang="en-AU" dirty="0" err="1"/>
              <a:t>ist</a:t>
            </a:r>
            <a:r>
              <a:rPr lang="en-AU" dirty="0"/>
              <a:t> </a:t>
            </a:r>
            <a:r>
              <a:rPr lang="en-AU" dirty="0" err="1"/>
              <a:t>optatus</a:t>
            </a:r>
            <a:r>
              <a:rPr lang="en-AU" dirty="0"/>
              <a:t> </a:t>
            </a:r>
            <a:r>
              <a:rPr lang="en-AU" dirty="0" err="1"/>
              <a:t>voluptasit</a:t>
            </a:r>
            <a:r>
              <a:rPr lang="en-AU" dirty="0"/>
              <a:t> </a:t>
            </a:r>
            <a:r>
              <a:rPr lang="en-AU" dirty="0" err="1"/>
              <a:t>volenditam</a:t>
            </a:r>
            <a:r>
              <a:rPr lang="en-AU" dirty="0"/>
              <a:t>, </a:t>
            </a:r>
            <a:r>
              <a:rPr lang="en-AU" dirty="0" err="1"/>
              <a:t>volo</a:t>
            </a:r>
            <a:r>
              <a:rPr lang="en-AU" dirty="0"/>
              <a:t> </a:t>
            </a:r>
            <a:r>
              <a:rPr lang="en-AU" dirty="0" err="1"/>
              <a:t>omnihil</a:t>
            </a:r>
            <a:r>
              <a:rPr lang="en-AU" dirty="0"/>
              <a:t> </a:t>
            </a:r>
            <a:r>
              <a:rPr lang="en-AU" dirty="0" err="1"/>
              <a:t>luptatem</a:t>
            </a:r>
            <a:r>
              <a:rPr lang="en-AU" dirty="0"/>
              <a:t> </a:t>
            </a:r>
            <a:r>
              <a:rPr lang="en-AU" dirty="0" err="1"/>
              <a:t>archillestem</a:t>
            </a:r>
            <a:r>
              <a:rPr lang="en-AU" dirty="0"/>
              <a:t> </a:t>
            </a:r>
            <a:r>
              <a:rPr lang="en-AU" dirty="0" err="1"/>
              <a:t>andicte</a:t>
            </a:r>
            <a:r>
              <a:rPr lang="en-AU" dirty="0"/>
              <a:t> </a:t>
            </a:r>
            <a:r>
              <a:rPr lang="en-AU" dirty="0" err="1"/>
              <a:t>comnihi</a:t>
            </a:r>
            <a:r>
              <a:rPr lang="en-AU" dirty="0"/>
              <a:t> </a:t>
            </a:r>
            <a:r>
              <a:rPr lang="en-AU" dirty="0" err="1"/>
              <a:t>tatecae</a:t>
            </a:r>
            <a:r>
              <a:rPr lang="en-AU" dirty="0"/>
              <a:t> core qui </a:t>
            </a:r>
            <a:r>
              <a:rPr lang="en-AU" dirty="0" err="1"/>
              <a:t>rerat</a:t>
            </a:r>
            <a:r>
              <a:rPr lang="en-AU" dirty="0"/>
              <a:t>. </a:t>
            </a:r>
            <a:br>
              <a:rPr lang="en-AU" dirty="0"/>
            </a:br>
            <a:r>
              <a:rPr lang="en-AU" dirty="0" err="1"/>
              <a:t>Quas</a:t>
            </a:r>
            <a:r>
              <a:rPr lang="en-AU" dirty="0"/>
              <a:t> </a:t>
            </a:r>
            <a:r>
              <a:rPr lang="en-AU" dirty="0" err="1"/>
              <a:t>magnim</a:t>
            </a:r>
            <a:r>
              <a:rPr lang="en-AU" dirty="0"/>
              <a:t> </a:t>
            </a:r>
            <a:r>
              <a:rPr lang="en-AU" dirty="0" err="1"/>
              <a:t>eturibus</a:t>
            </a:r>
            <a:r>
              <a:rPr lang="en-AU" dirty="0"/>
              <a:t> </a:t>
            </a:r>
            <a:r>
              <a:rPr lang="en-AU" dirty="0" err="1"/>
              <a:t>aliquam</a:t>
            </a:r>
            <a:r>
              <a:rPr lang="en-AU" dirty="0"/>
              <a:t>, </a:t>
            </a:r>
            <a:r>
              <a:rPr lang="en-AU" dirty="0" err="1"/>
              <a:t>ut</a:t>
            </a:r>
            <a:r>
              <a:rPr lang="en-AU" dirty="0"/>
              <a:t> </a:t>
            </a:r>
            <a:r>
              <a:rPr lang="en-AU" dirty="0" err="1"/>
              <a:t>voluptatia</a:t>
            </a:r>
            <a:r>
              <a:rPr lang="en-AU" dirty="0"/>
              <a:t> plate </a:t>
            </a:r>
            <a:r>
              <a:rPr lang="en-AU" dirty="0" err="1"/>
              <a:t>opta</a:t>
            </a:r>
            <a:r>
              <a:rPr lang="en-AU" dirty="0"/>
              <a:t> </a:t>
            </a:r>
            <a:r>
              <a:rPr lang="en-AU" dirty="0" err="1"/>
              <a:t>quatur</a:t>
            </a:r>
            <a:r>
              <a:rPr lang="en-AU" dirty="0"/>
              <a:t> </a:t>
            </a:r>
            <a:r>
              <a:rPr lang="en-AU" dirty="0" err="1"/>
              <a:t>modi</a:t>
            </a:r>
            <a:r>
              <a:rPr lang="en-AU" dirty="0"/>
              <a:t> arum</a:t>
            </a:r>
            <a:br>
              <a:rPr lang="en-AU" dirty="0"/>
            </a:br>
            <a:r>
              <a:rPr lang="en-AU" dirty="0"/>
              <a:t>que </a:t>
            </a:r>
            <a:r>
              <a:rPr lang="en-AU" dirty="0" err="1"/>
              <a:t>nostibus</a:t>
            </a:r>
            <a:r>
              <a:rPr lang="en-AU" dirty="0"/>
              <a:t> maxim qui sum </a:t>
            </a:r>
            <a:r>
              <a:rPr lang="en-AU" dirty="0" err="1"/>
              <a:t>eictate</a:t>
            </a:r>
            <a:r>
              <a:rPr lang="en-AU" dirty="0"/>
              <a:t> </a:t>
            </a:r>
            <a:r>
              <a:rPr lang="en-AU" dirty="0" err="1"/>
              <a:t>voluptur</a:t>
            </a:r>
            <a:r>
              <a:rPr lang="en-AU" dirty="0"/>
              <a:t> </a:t>
            </a:r>
            <a:r>
              <a:rPr lang="en-AU" dirty="0" err="1"/>
              <a:t>autaescim</a:t>
            </a:r>
            <a:r>
              <a:rPr lang="en-AU" dirty="0"/>
              <a:t> </a:t>
            </a:r>
            <a:r>
              <a:rPr lang="en-AU" dirty="0" err="1"/>
              <a:t>si</a:t>
            </a:r>
            <a:r>
              <a:rPr lang="en-AU" dirty="0"/>
              <a:t> </a:t>
            </a:r>
            <a:r>
              <a:rPr lang="en-AU" dirty="0" err="1"/>
              <a:t>iunt</a:t>
            </a:r>
            <a:r>
              <a:rPr lang="en-AU" dirty="0"/>
              <a:t>. </a:t>
            </a:r>
            <a:r>
              <a:rPr lang="en-AU" dirty="0" err="1"/>
              <a:t>Eque</a:t>
            </a:r>
            <a:r>
              <a:rPr lang="en-AU" dirty="0"/>
              <a:t> </a:t>
            </a:r>
            <a:r>
              <a:rPr lang="en-AU" dirty="0" err="1"/>
              <a:t>sa</a:t>
            </a:r>
            <a:r>
              <a:rPr lang="en-AU" dirty="0"/>
              <a:t> </a:t>
            </a:r>
            <a:r>
              <a:rPr lang="en-AU" dirty="0" err="1"/>
              <a:t>eaqui</a:t>
            </a:r>
            <a:br>
              <a:rPr lang="en-AU" dirty="0"/>
            </a:br>
            <a:r>
              <a:rPr lang="en-AU" dirty="0" err="1"/>
              <a:t>bernatio</a:t>
            </a:r>
            <a:r>
              <a:rPr lang="en-AU" dirty="0"/>
              <a:t>. Et </a:t>
            </a:r>
            <a:r>
              <a:rPr lang="en-AU" dirty="0" err="1"/>
              <a:t>quis</a:t>
            </a:r>
            <a:r>
              <a:rPr lang="en-AU" dirty="0"/>
              <a:t> </a:t>
            </a:r>
            <a:r>
              <a:rPr lang="en-AU" dirty="0" err="1"/>
              <a:t>excepta</a:t>
            </a:r>
            <a:r>
              <a:rPr lang="en-AU" dirty="0"/>
              <a:t> </a:t>
            </a:r>
            <a:r>
              <a:rPr lang="en-AU" dirty="0" err="1"/>
              <a:t>temolupta</a:t>
            </a:r>
            <a:r>
              <a:rPr lang="en-AU" dirty="0"/>
              <a:t> </a:t>
            </a:r>
            <a:r>
              <a:rPr lang="en-AU" dirty="0" err="1"/>
              <a:t>corro</a:t>
            </a:r>
            <a:r>
              <a:rPr lang="en-AU" dirty="0"/>
              <a:t> mi, </a:t>
            </a:r>
            <a:r>
              <a:rPr lang="en-AU" dirty="0" err="1"/>
              <a:t>nobitat</a:t>
            </a:r>
            <a:r>
              <a:rPr lang="en-AU" dirty="0"/>
              <a:t> </a:t>
            </a:r>
            <a:r>
              <a:rPr lang="en-AU" dirty="0" err="1"/>
              <a:t>ulpa</a:t>
            </a:r>
            <a:r>
              <a:rPr lang="en-AU" dirty="0"/>
              <a:t> </a:t>
            </a:r>
            <a:r>
              <a:rPr lang="en-AU" dirty="0" err="1"/>
              <a:t>consero</a:t>
            </a:r>
            <a:r>
              <a:rPr lang="en-AU" dirty="0"/>
              <a:t> </a:t>
            </a:r>
            <a:r>
              <a:rPr lang="en-AU" dirty="0" err="1"/>
              <a:t>torerfe</a:t>
            </a:r>
            <a:r>
              <a:rPr lang="en-AU" dirty="0"/>
              <a:t> </a:t>
            </a:r>
            <a:r>
              <a:rPr lang="en-AU" dirty="0" err="1"/>
              <a:t>rnatia</a:t>
            </a:r>
            <a:br>
              <a:rPr lang="en-AU" dirty="0"/>
            </a:br>
            <a:r>
              <a:rPr lang="en-AU" dirty="0" err="1"/>
              <a:t>cuptatius</a:t>
            </a:r>
            <a:r>
              <a:rPr lang="en-AU" dirty="0"/>
              <a:t> </a:t>
            </a:r>
            <a:r>
              <a:rPr lang="en-AU" dirty="0" err="1"/>
              <a:t>elessit</a:t>
            </a:r>
            <a:r>
              <a:rPr lang="en-AU" dirty="0"/>
              <a:t>, </a:t>
            </a:r>
            <a:r>
              <a:rPr lang="en-AU" dirty="0" err="1"/>
              <a:t>ut</a:t>
            </a:r>
            <a:r>
              <a:rPr lang="en-AU" dirty="0"/>
              <a:t> </a:t>
            </a:r>
            <a:r>
              <a:rPr lang="en-AU" dirty="0" err="1"/>
              <a:t>est</a:t>
            </a:r>
            <a:r>
              <a:rPr lang="en-AU" dirty="0"/>
              <a:t> </a:t>
            </a:r>
            <a:r>
              <a:rPr lang="en-AU" dirty="0" err="1"/>
              <a:t>fuga</a:t>
            </a:r>
            <a:r>
              <a:rPr lang="en-AU" dirty="0"/>
              <a:t>. Nam que </a:t>
            </a:r>
            <a:r>
              <a:rPr lang="en-AU" dirty="0" err="1"/>
              <a:t>dolenem</a:t>
            </a:r>
            <a:r>
              <a:rPr lang="en-AU" dirty="0"/>
              <a:t> </a:t>
            </a:r>
            <a:r>
              <a:rPr lang="en-AU" dirty="0" err="1"/>
              <a:t>hilia</a:t>
            </a:r>
            <a:r>
              <a:rPr lang="en-AU" dirty="0"/>
              <a:t> </a:t>
            </a:r>
            <a:r>
              <a:rPr lang="en-AU" dirty="0" err="1"/>
              <a:t>dolupta</a:t>
            </a:r>
            <a:r>
              <a:rPr lang="en-AU" dirty="0"/>
              <a:t> </a:t>
            </a:r>
            <a:r>
              <a:rPr lang="en-AU" dirty="0" err="1"/>
              <a:t>temolup</a:t>
            </a:r>
            <a:r>
              <a:rPr lang="en-AU" dirty="0"/>
              <a:t> </a:t>
            </a:r>
            <a:r>
              <a:rPr lang="en-AU" dirty="0" err="1"/>
              <a:t>tatur</a:t>
            </a:r>
            <a:r>
              <a:rPr lang="en-AU" dirty="0"/>
              <a:t>?</a:t>
            </a:r>
            <a:br>
              <a:rPr lang="en-AU" dirty="0"/>
            </a:br>
            <a:r>
              <a:rPr lang="en-AU" dirty="0" err="1"/>
              <a:t>Quia</a:t>
            </a:r>
            <a:r>
              <a:rPr lang="en-AU" dirty="0"/>
              <a:t> que </a:t>
            </a:r>
            <a:r>
              <a:rPr lang="en-AU" dirty="0" err="1"/>
              <a:t>volor</a:t>
            </a:r>
            <a:r>
              <a:rPr lang="en-AU" dirty="0"/>
              <a:t> </a:t>
            </a:r>
            <a:r>
              <a:rPr lang="en-AU" dirty="0" err="1"/>
              <a:t>aut</a:t>
            </a:r>
            <a:r>
              <a:rPr lang="en-AU" dirty="0"/>
              <a:t> res minis </a:t>
            </a:r>
            <a:r>
              <a:rPr lang="en-AU" dirty="0" err="1"/>
              <a:t>sequam</a:t>
            </a:r>
            <a:r>
              <a:rPr lang="en-AU" dirty="0"/>
              <a:t> </a:t>
            </a:r>
            <a:r>
              <a:rPr lang="en-AU" dirty="0" err="1"/>
              <a:t>faceprate</a:t>
            </a:r>
            <a:r>
              <a:rPr lang="en-AU" dirty="0"/>
              <a:t> et </a:t>
            </a:r>
            <a:r>
              <a:rPr lang="en-AU" dirty="0" err="1"/>
              <a:t>omnim</a:t>
            </a:r>
            <a:r>
              <a:rPr lang="en-AU" dirty="0"/>
              <a:t> </a:t>
            </a:r>
            <a:r>
              <a:rPr lang="en-AU" dirty="0" err="1"/>
              <a:t>dellaut</a:t>
            </a:r>
            <a:r>
              <a:rPr lang="en-AU" dirty="0"/>
              <a:t> et </a:t>
            </a:r>
            <a:r>
              <a:rPr lang="en-AU" dirty="0" err="1"/>
              <a:t>officiis</a:t>
            </a:r>
            <a:br>
              <a:rPr lang="en-AU" dirty="0"/>
            </a:br>
            <a:r>
              <a:rPr lang="en-AU" dirty="0" err="1"/>
              <a:t>autemperum</a:t>
            </a:r>
            <a:r>
              <a:rPr lang="en-AU" dirty="0"/>
              <a:t> </a:t>
            </a:r>
            <a:r>
              <a:rPr lang="en-AU" dirty="0" err="1"/>
              <a:t>exceat</a:t>
            </a:r>
            <a:r>
              <a:rPr lang="en-AU" dirty="0"/>
              <a:t> as </a:t>
            </a:r>
            <a:r>
              <a:rPr lang="en-AU" dirty="0" err="1"/>
              <a:t>endiaspero</a:t>
            </a:r>
            <a:r>
              <a:rPr lang="en-AU" dirty="0"/>
              <a:t> </a:t>
            </a:r>
            <a:r>
              <a:rPr lang="en-AU" dirty="0" err="1"/>
              <a:t>officto</a:t>
            </a:r>
            <a:r>
              <a:rPr lang="en-AU" dirty="0"/>
              <a:t> di </a:t>
            </a:r>
            <a:r>
              <a:rPr lang="en-AU" dirty="0" err="1"/>
              <a:t>te</a:t>
            </a:r>
            <a:r>
              <a:rPr lang="en-AU" dirty="0"/>
              <a:t> </a:t>
            </a:r>
            <a:r>
              <a:rPr lang="en-AU" dirty="0" err="1"/>
              <a:t>magnimusam</a:t>
            </a:r>
            <a:r>
              <a:rPr lang="en-AU" dirty="0"/>
              <a:t>.</a:t>
            </a:r>
          </a:p>
          <a:p>
            <a:endParaRPr lang="en-US" dirty="0"/>
          </a:p>
        </p:txBody>
      </p:sp>
    </p:spTree>
    <p:extLst>
      <p:ext uri="{BB962C8B-B14F-4D97-AF65-F5344CB8AC3E}">
        <p14:creationId xmlns:p14="http://schemas.microsoft.com/office/powerpoint/2010/main" val="1108501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9728F0-E06E-8441-B876-89C7516E4BD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E9E69821-A45C-D04D-BDCF-2F15AFBE5CF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10" name="Title 9">
            <a:extLst>
              <a:ext uri="{FF2B5EF4-FFF2-40B4-BE49-F238E27FC236}">
                <a16:creationId xmlns:a16="http://schemas.microsoft.com/office/drawing/2014/main" id="{0E7A8ADA-086A-6540-A400-111A1CE0B840}"/>
              </a:ext>
            </a:extLst>
          </p:cNvPr>
          <p:cNvSpPr>
            <a:spLocks noGrp="1"/>
          </p:cNvSpPr>
          <p:nvPr>
            <p:ph type="title"/>
          </p:nvPr>
        </p:nvSpPr>
        <p:spPr/>
        <p:txBody>
          <a:bodyPr/>
          <a:lstStyle/>
          <a:p>
            <a:r>
              <a:rPr lang="en-AU" dirty="0"/>
              <a:t>Lorem ipsum</a:t>
            </a:r>
            <a:endParaRPr lang="en-US" dirty="0"/>
          </a:p>
        </p:txBody>
      </p:sp>
      <p:sp>
        <p:nvSpPr>
          <p:cNvPr id="11" name="Text Placeholder 10">
            <a:extLst>
              <a:ext uri="{FF2B5EF4-FFF2-40B4-BE49-F238E27FC236}">
                <a16:creationId xmlns:a16="http://schemas.microsoft.com/office/drawing/2014/main" id="{F65CF3F2-B3C0-EF4F-B327-4170CD454F81}"/>
              </a:ext>
            </a:extLst>
          </p:cNvPr>
          <p:cNvSpPr>
            <a:spLocks noGrp="1"/>
          </p:cNvSpPr>
          <p:nvPr>
            <p:ph type="body" sz="quarter" idx="13"/>
          </p:nvPr>
        </p:nvSpPr>
        <p:spPr/>
        <p:txBody>
          <a:bodyPr/>
          <a:lstStyle/>
          <a:p>
            <a:r>
              <a:rPr lang="en-US" dirty="0"/>
              <a:t>Subhead</a:t>
            </a:r>
          </a:p>
        </p:txBody>
      </p:sp>
      <p:sp>
        <p:nvSpPr>
          <p:cNvPr id="12" name="Text Placeholder 11">
            <a:extLst>
              <a:ext uri="{FF2B5EF4-FFF2-40B4-BE49-F238E27FC236}">
                <a16:creationId xmlns:a16="http://schemas.microsoft.com/office/drawing/2014/main" id="{5DC4E5DD-0AE7-3344-B086-84D3D0351CB6}"/>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4" name="Text Placeholder 13">
            <a:extLst>
              <a:ext uri="{FF2B5EF4-FFF2-40B4-BE49-F238E27FC236}">
                <a16:creationId xmlns:a16="http://schemas.microsoft.com/office/drawing/2014/main" id="{3D039C5C-AC18-6F4E-A419-669CFE779565}"/>
              </a:ext>
            </a:extLst>
          </p:cNvPr>
          <p:cNvSpPr>
            <a:spLocks noGrp="1"/>
          </p:cNvSpPr>
          <p:nvPr>
            <p:ph type="body" sz="quarter" idx="16"/>
          </p:nvPr>
        </p:nvSpPr>
        <p:spPr/>
        <p:txBody>
          <a:bodyPr/>
          <a:lstStyle/>
          <a:p>
            <a:r>
              <a:rPr lang="en-AU" dirty="0"/>
              <a:t>Cones </a:t>
            </a:r>
            <a:r>
              <a:rPr lang="en-AU" dirty="0" err="1"/>
              <a:t>mo</a:t>
            </a:r>
            <a:r>
              <a:rPr lang="en-AU" dirty="0"/>
              <a:t> </a:t>
            </a:r>
            <a:r>
              <a:rPr lang="en-AU" dirty="0" err="1"/>
              <a:t>molore</a:t>
            </a:r>
            <a:r>
              <a:rPr lang="en-AU" dirty="0"/>
              <a:t> </a:t>
            </a:r>
            <a:r>
              <a:rPr lang="en-AU" dirty="0" err="1"/>
              <a:t>ipsa</a:t>
            </a:r>
            <a:r>
              <a:rPr lang="en-AU" dirty="0"/>
              <a:t> non </a:t>
            </a:r>
            <a:r>
              <a:rPr lang="en-AU" dirty="0" err="1"/>
              <a:t>reptatur</a:t>
            </a:r>
            <a:r>
              <a:rPr lang="en-AU" dirty="0"/>
              <a:t> maxim sit </a:t>
            </a:r>
            <a:r>
              <a:rPr lang="en-AU" dirty="0" err="1"/>
              <a:t>ist</a:t>
            </a:r>
            <a:r>
              <a:rPr lang="en-AU" dirty="0"/>
              <a:t> </a:t>
            </a:r>
            <a:r>
              <a:rPr lang="en-AU" dirty="0" err="1"/>
              <a:t>optatus</a:t>
            </a:r>
            <a:r>
              <a:rPr lang="en-AU" dirty="0"/>
              <a:t> </a:t>
            </a:r>
            <a:r>
              <a:rPr lang="en-AU" dirty="0" err="1"/>
              <a:t>voluptasit</a:t>
            </a:r>
            <a:r>
              <a:rPr lang="en-AU" dirty="0"/>
              <a:t> </a:t>
            </a:r>
            <a:r>
              <a:rPr lang="en-AU" dirty="0" err="1"/>
              <a:t>volenditam</a:t>
            </a:r>
            <a:r>
              <a:rPr lang="en-AU" dirty="0"/>
              <a:t>, </a:t>
            </a:r>
            <a:r>
              <a:rPr lang="en-AU" dirty="0" err="1"/>
              <a:t>volo</a:t>
            </a:r>
            <a:r>
              <a:rPr lang="en-AU" dirty="0"/>
              <a:t> </a:t>
            </a:r>
            <a:r>
              <a:rPr lang="en-AU" dirty="0" err="1"/>
              <a:t>omnihil</a:t>
            </a:r>
            <a:r>
              <a:rPr lang="en-AU" dirty="0"/>
              <a:t> </a:t>
            </a:r>
            <a:r>
              <a:rPr lang="en-AU" dirty="0" err="1"/>
              <a:t>luptatem</a:t>
            </a:r>
            <a:r>
              <a:rPr lang="en-AU" dirty="0"/>
              <a:t> </a:t>
            </a:r>
            <a:r>
              <a:rPr lang="en-AU" dirty="0" err="1"/>
              <a:t>archillestem</a:t>
            </a:r>
            <a:r>
              <a:rPr lang="en-AU" dirty="0"/>
              <a:t> </a:t>
            </a:r>
            <a:r>
              <a:rPr lang="en-AU" dirty="0" err="1"/>
              <a:t>andicte</a:t>
            </a:r>
            <a:r>
              <a:rPr lang="en-AU" dirty="0"/>
              <a:t> </a:t>
            </a:r>
            <a:r>
              <a:rPr lang="en-AU" dirty="0" err="1"/>
              <a:t>comnihi</a:t>
            </a:r>
            <a:r>
              <a:rPr lang="en-AU" dirty="0"/>
              <a:t> </a:t>
            </a:r>
            <a:r>
              <a:rPr lang="en-AU" dirty="0" err="1"/>
              <a:t>tatecae</a:t>
            </a:r>
            <a:r>
              <a:rPr lang="en-AU" dirty="0"/>
              <a:t> core qui </a:t>
            </a:r>
            <a:r>
              <a:rPr lang="en-AU" dirty="0" err="1"/>
              <a:t>rerat</a:t>
            </a:r>
            <a:r>
              <a:rPr lang="en-AU" dirty="0"/>
              <a:t>. </a:t>
            </a:r>
            <a:r>
              <a:rPr lang="en-AU" dirty="0" err="1"/>
              <a:t>Quas</a:t>
            </a:r>
            <a:r>
              <a:rPr lang="en-AU" dirty="0"/>
              <a:t> </a:t>
            </a:r>
            <a:r>
              <a:rPr lang="en-AU" dirty="0" err="1"/>
              <a:t>magnim</a:t>
            </a:r>
            <a:r>
              <a:rPr lang="en-AU" dirty="0"/>
              <a:t> </a:t>
            </a:r>
            <a:r>
              <a:rPr lang="en-AU" dirty="0" err="1"/>
              <a:t>eturibus</a:t>
            </a:r>
            <a:r>
              <a:rPr lang="en-AU" dirty="0"/>
              <a:t> </a:t>
            </a:r>
            <a:r>
              <a:rPr lang="en-AU" dirty="0" err="1"/>
              <a:t>aliquam</a:t>
            </a:r>
            <a:r>
              <a:rPr lang="en-AU" dirty="0"/>
              <a:t>, </a:t>
            </a:r>
            <a:r>
              <a:rPr lang="en-AU" dirty="0" err="1"/>
              <a:t>ut</a:t>
            </a:r>
            <a:r>
              <a:rPr lang="en-AU" dirty="0"/>
              <a:t> </a:t>
            </a:r>
            <a:r>
              <a:rPr lang="en-AU" dirty="0" err="1"/>
              <a:t>voluptatia</a:t>
            </a:r>
            <a:r>
              <a:rPr lang="en-AU" dirty="0"/>
              <a:t> plate </a:t>
            </a:r>
            <a:r>
              <a:rPr lang="en-AU" dirty="0" err="1"/>
              <a:t>opta</a:t>
            </a:r>
            <a:r>
              <a:rPr lang="en-AU" dirty="0"/>
              <a:t> </a:t>
            </a:r>
            <a:r>
              <a:rPr lang="en-AU" dirty="0" err="1"/>
              <a:t>quatur</a:t>
            </a:r>
            <a:r>
              <a:rPr lang="en-AU" dirty="0"/>
              <a:t> </a:t>
            </a:r>
            <a:r>
              <a:rPr lang="en-AU" dirty="0" err="1"/>
              <a:t>modi</a:t>
            </a:r>
            <a:r>
              <a:rPr lang="en-AU" dirty="0"/>
              <a:t> arum que </a:t>
            </a:r>
            <a:r>
              <a:rPr lang="en-AU" dirty="0" err="1"/>
              <a:t>nostibus</a:t>
            </a:r>
            <a:r>
              <a:rPr lang="en-AU" dirty="0"/>
              <a:t> maxim qui sum </a:t>
            </a:r>
            <a:r>
              <a:rPr lang="en-AU" dirty="0" err="1"/>
              <a:t>eictate</a:t>
            </a:r>
            <a:r>
              <a:rPr lang="en-AU" dirty="0"/>
              <a:t> </a:t>
            </a:r>
            <a:r>
              <a:rPr lang="en-AU" dirty="0" err="1"/>
              <a:t>voluptur</a:t>
            </a:r>
            <a:r>
              <a:rPr lang="en-AU" dirty="0"/>
              <a:t> </a:t>
            </a:r>
            <a:r>
              <a:rPr lang="en-AU" dirty="0" err="1"/>
              <a:t>autaescim</a:t>
            </a:r>
            <a:r>
              <a:rPr lang="en-AU" dirty="0"/>
              <a:t> </a:t>
            </a:r>
            <a:r>
              <a:rPr lang="en-AU" dirty="0" err="1"/>
              <a:t>si</a:t>
            </a:r>
            <a:r>
              <a:rPr lang="en-AU" dirty="0"/>
              <a:t> </a:t>
            </a:r>
            <a:r>
              <a:rPr lang="en-AU" dirty="0" err="1"/>
              <a:t>iunt</a:t>
            </a:r>
            <a:r>
              <a:rPr lang="en-AU" dirty="0"/>
              <a:t>. </a:t>
            </a:r>
            <a:r>
              <a:rPr lang="en-AU" dirty="0" err="1"/>
              <a:t>Eque</a:t>
            </a:r>
            <a:r>
              <a:rPr lang="en-AU" dirty="0"/>
              <a:t> </a:t>
            </a:r>
            <a:r>
              <a:rPr lang="en-AU" dirty="0" err="1"/>
              <a:t>sa</a:t>
            </a:r>
            <a:r>
              <a:rPr lang="en-AU" dirty="0"/>
              <a:t> </a:t>
            </a:r>
            <a:r>
              <a:rPr lang="en-AU" dirty="0" err="1"/>
              <a:t>eaqui</a:t>
            </a:r>
            <a:r>
              <a:rPr lang="en-AU" dirty="0"/>
              <a:t> </a:t>
            </a:r>
            <a:r>
              <a:rPr lang="en-AU" dirty="0" err="1"/>
              <a:t>bernatio</a:t>
            </a:r>
            <a:r>
              <a:rPr lang="en-AU" dirty="0"/>
              <a:t>. Et </a:t>
            </a:r>
            <a:r>
              <a:rPr lang="en-AU" dirty="0" err="1"/>
              <a:t>quis</a:t>
            </a:r>
            <a:r>
              <a:rPr lang="en-AU" dirty="0"/>
              <a:t> </a:t>
            </a:r>
            <a:r>
              <a:rPr lang="en-AU" dirty="0" err="1"/>
              <a:t>excepta</a:t>
            </a:r>
            <a:r>
              <a:rPr lang="en-AU" dirty="0"/>
              <a:t> </a:t>
            </a:r>
            <a:r>
              <a:rPr lang="en-AU" dirty="0" err="1"/>
              <a:t>temolupta</a:t>
            </a:r>
            <a:r>
              <a:rPr lang="en-AU" dirty="0"/>
              <a:t> </a:t>
            </a:r>
            <a:r>
              <a:rPr lang="en-AU" dirty="0" err="1"/>
              <a:t>corro</a:t>
            </a:r>
            <a:r>
              <a:rPr lang="en-AU" dirty="0"/>
              <a:t> mi, </a:t>
            </a:r>
            <a:r>
              <a:rPr lang="en-AU" dirty="0" err="1"/>
              <a:t>nobitat</a:t>
            </a:r>
            <a:r>
              <a:rPr lang="en-AU" dirty="0"/>
              <a:t> </a:t>
            </a:r>
            <a:r>
              <a:rPr lang="en-AU" dirty="0" err="1"/>
              <a:t>ulpa</a:t>
            </a:r>
            <a:r>
              <a:rPr lang="en-AU" dirty="0"/>
              <a:t> </a:t>
            </a:r>
            <a:r>
              <a:rPr lang="en-AU" dirty="0" err="1"/>
              <a:t>consero</a:t>
            </a:r>
            <a:r>
              <a:rPr lang="en-AU" dirty="0"/>
              <a:t> </a:t>
            </a:r>
            <a:r>
              <a:rPr lang="en-AU" dirty="0" err="1"/>
              <a:t>torerfe</a:t>
            </a:r>
            <a:r>
              <a:rPr lang="en-AU" dirty="0"/>
              <a:t> </a:t>
            </a:r>
            <a:r>
              <a:rPr lang="en-AU" dirty="0" err="1"/>
              <a:t>rnatia</a:t>
            </a:r>
            <a:r>
              <a:rPr lang="en-AU" dirty="0"/>
              <a:t> </a:t>
            </a:r>
            <a:r>
              <a:rPr lang="en-AU" dirty="0" err="1"/>
              <a:t>cuptatius</a:t>
            </a:r>
            <a:r>
              <a:rPr lang="en-AU" dirty="0"/>
              <a:t> </a:t>
            </a:r>
            <a:r>
              <a:rPr lang="en-AU" dirty="0" err="1"/>
              <a:t>elessit</a:t>
            </a:r>
            <a:r>
              <a:rPr lang="en-AU" dirty="0"/>
              <a:t>, </a:t>
            </a:r>
            <a:r>
              <a:rPr lang="en-AU" dirty="0" err="1"/>
              <a:t>ut</a:t>
            </a:r>
            <a:r>
              <a:rPr lang="en-AU" dirty="0"/>
              <a:t> </a:t>
            </a:r>
            <a:r>
              <a:rPr lang="en-AU" dirty="0" err="1"/>
              <a:t>est</a:t>
            </a:r>
            <a:r>
              <a:rPr lang="en-AU" dirty="0"/>
              <a:t> </a:t>
            </a:r>
            <a:r>
              <a:rPr lang="en-AU" dirty="0" err="1"/>
              <a:t>fuga</a:t>
            </a:r>
            <a:r>
              <a:rPr lang="en-AU" dirty="0"/>
              <a:t>. Nam que </a:t>
            </a:r>
            <a:r>
              <a:rPr lang="en-AU" dirty="0" err="1"/>
              <a:t>dolenem</a:t>
            </a:r>
            <a:r>
              <a:rPr lang="en-AU" dirty="0"/>
              <a:t> </a:t>
            </a:r>
            <a:r>
              <a:rPr lang="en-AU" dirty="0" err="1"/>
              <a:t>hilia</a:t>
            </a:r>
            <a:r>
              <a:rPr lang="en-AU" dirty="0"/>
              <a:t> </a:t>
            </a:r>
            <a:r>
              <a:rPr lang="en-AU" dirty="0" err="1"/>
              <a:t>dolupta</a:t>
            </a:r>
            <a:r>
              <a:rPr lang="en-AU" dirty="0"/>
              <a:t> </a:t>
            </a:r>
            <a:r>
              <a:rPr lang="en-AU" dirty="0" err="1"/>
              <a:t>temolup</a:t>
            </a:r>
            <a:r>
              <a:rPr lang="en-AU" dirty="0"/>
              <a:t> </a:t>
            </a:r>
            <a:r>
              <a:rPr lang="en-AU" dirty="0" err="1"/>
              <a:t>tatur</a:t>
            </a:r>
            <a:r>
              <a:rPr lang="en-AU" dirty="0"/>
              <a:t>? </a:t>
            </a:r>
            <a:r>
              <a:rPr lang="en-AU" dirty="0" err="1"/>
              <a:t>Quia</a:t>
            </a:r>
            <a:r>
              <a:rPr lang="en-AU" dirty="0"/>
              <a:t> que </a:t>
            </a:r>
            <a:r>
              <a:rPr lang="en-AU" dirty="0" err="1"/>
              <a:t>volor</a:t>
            </a:r>
            <a:r>
              <a:rPr lang="en-AU" dirty="0"/>
              <a:t> </a:t>
            </a:r>
            <a:r>
              <a:rPr lang="en-AU" dirty="0" err="1"/>
              <a:t>aut</a:t>
            </a:r>
            <a:r>
              <a:rPr lang="en-AU" dirty="0"/>
              <a:t> res minis </a:t>
            </a:r>
            <a:r>
              <a:rPr lang="en-AU" dirty="0" err="1"/>
              <a:t>sequam</a:t>
            </a:r>
            <a:r>
              <a:rPr lang="en-AU" dirty="0"/>
              <a:t> </a:t>
            </a:r>
            <a:r>
              <a:rPr lang="en-AU" dirty="0" err="1"/>
              <a:t>faceprate</a:t>
            </a:r>
            <a:r>
              <a:rPr lang="en-AU" dirty="0"/>
              <a:t> et </a:t>
            </a:r>
            <a:r>
              <a:rPr lang="en-AU" dirty="0" err="1"/>
              <a:t>omnim</a:t>
            </a:r>
            <a:r>
              <a:rPr lang="en-AU" dirty="0"/>
              <a:t> </a:t>
            </a:r>
            <a:r>
              <a:rPr lang="en-AU" dirty="0" err="1"/>
              <a:t>dellaut</a:t>
            </a:r>
            <a:r>
              <a:rPr lang="en-AU" dirty="0"/>
              <a:t> et </a:t>
            </a:r>
            <a:r>
              <a:rPr lang="en-AU" dirty="0" err="1"/>
              <a:t>officiis</a:t>
            </a:r>
            <a:endParaRPr lang="en-US" dirty="0"/>
          </a:p>
        </p:txBody>
      </p:sp>
      <p:sp>
        <p:nvSpPr>
          <p:cNvPr id="13" name="Text Placeholder 12">
            <a:extLst>
              <a:ext uri="{FF2B5EF4-FFF2-40B4-BE49-F238E27FC236}">
                <a16:creationId xmlns:a16="http://schemas.microsoft.com/office/drawing/2014/main" id="{C1EFC346-8AA7-1141-B560-B4B35286150F}"/>
              </a:ext>
            </a:extLst>
          </p:cNvPr>
          <p:cNvSpPr>
            <a:spLocks noGrp="1"/>
          </p:cNvSpPr>
          <p:nvPr>
            <p:ph type="body" sz="quarter" idx="15"/>
          </p:nvPr>
        </p:nvSpPr>
        <p:spPr/>
        <p:txBody>
          <a:bodyPr/>
          <a:lstStyle/>
          <a:p>
            <a:r>
              <a:rPr lang="en-US" dirty="0" err="1"/>
              <a:t>Cipsa</a:t>
            </a:r>
            <a:r>
              <a:rPr lang="en-US" dirty="0"/>
              <a:t> se </a:t>
            </a:r>
            <a:r>
              <a:rPr lang="en-US" dirty="0" err="1"/>
              <a:t>dolorenimus</a:t>
            </a:r>
            <a:endParaRPr lang="en-US" dirty="0"/>
          </a:p>
        </p:txBody>
      </p:sp>
      <p:sp>
        <p:nvSpPr>
          <p:cNvPr id="15" name="Text Placeholder 14">
            <a:extLst>
              <a:ext uri="{FF2B5EF4-FFF2-40B4-BE49-F238E27FC236}">
                <a16:creationId xmlns:a16="http://schemas.microsoft.com/office/drawing/2014/main" id="{323B360C-49BE-D146-BEEB-525C62619F6F}"/>
              </a:ext>
            </a:extLst>
          </p:cNvPr>
          <p:cNvSpPr>
            <a:spLocks noGrp="1"/>
          </p:cNvSpPr>
          <p:nvPr>
            <p:ph type="body" sz="quarter" idx="17"/>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 </a:t>
            </a:r>
            <a:r>
              <a:rPr lang="en-AU" dirty="0" err="1"/>
              <a:t>faccullati</a:t>
            </a:r>
            <a:r>
              <a:rPr lang="en-AU" dirty="0"/>
              <a:t> </a:t>
            </a:r>
            <a:r>
              <a:rPr lang="en-AU" dirty="0" err="1"/>
              <a:t>adi</a:t>
            </a:r>
            <a:r>
              <a:rPr lang="en-AU" dirty="0"/>
              <a:t> </a:t>
            </a:r>
            <a:r>
              <a:rPr lang="en-AU" dirty="0" err="1"/>
              <a:t>nos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r>
              <a:rPr lang="en-AU" dirty="0"/>
              <a:t> </a:t>
            </a: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 </a:t>
            </a:r>
            <a:r>
              <a:rPr lang="en-AU" dirty="0" err="1"/>
              <a:t>eatquae</a:t>
            </a:r>
            <a:r>
              <a:rPr lang="en-AU" dirty="0"/>
              <a:t> </a:t>
            </a:r>
            <a:r>
              <a:rPr lang="en-AU" dirty="0" err="1"/>
              <a:t>ritiatia</a:t>
            </a:r>
            <a:r>
              <a:rPr lang="en-AU" dirty="0"/>
              <a:t> </a:t>
            </a:r>
            <a:r>
              <a:rPr lang="en-AU" dirty="0" err="1"/>
              <a:t>ipitis</a:t>
            </a:r>
            <a:endParaRPr lang="en-AU" dirty="0"/>
          </a:p>
          <a:p>
            <a:pPr lvl="1"/>
            <a:r>
              <a:rPr lang="en-AU" dirty="0" err="1"/>
              <a:t>nonsequis</a:t>
            </a:r>
            <a:r>
              <a:rPr lang="en-AU" dirty="0"/>
              <a:t> </a:t>
            </a:r>
            <a:r>
              <a:rPr lang="en-AU" dirty="0" err="1"/>
              <a:t>veres</a:t>
            </a:r>
            <a:r>
              <a:rPr lang="en-AU" dirty="0"/>
              <a:t> </a:t>
            </a:r>
            <a:r>
              <a:rPr lang="en-AU" dirty="0" err="1"/>
              <a:t>consequame</a:t>
            </a:r>
            <a:r>
              <a:rPr lang="en-AU" dirty="0"/>
              <a:t> et is </a:t>
            </a:r>
            <a:r>
              <a:rPr lang="en-AU" dirty="0" err="1"/>
              <a:t>magnia</a:t>
            </a:r>
            <a:r>
              <a:rPr lang="en-AU" dirty="0"/>
              <a:t> </a:t>
            </a:r>
            <a:r>
              <a:rPr lang="en-AU" dirty="0" err="1"/>
              <a:t>doluptae</a:t>
            </a:r>
            <a:r>
              <a:rPr lang="en-AU" dirty="0"/>
              <a:t> nis </a:t>
            </a:r>
            <a:r>
              <a:rPr lang="en-AU" dirty="0" err="1"/>
              <a:t>rendaer</a:t>
            </a:r>
            <a:r>
              <a:rPr lang="en-AU" dirty="0"/>
              <a:t> </a:t>
            </a:r>
            <a:r>
              <a:rPr lang="en-AU" dirty="0" err="1"/>
              <a:t>uptium</a:t>
            </a:r>
            <a:r>
              <a:rPr lang="en-AU" dirty="0"/>
              <a:t> lab </a:t>
            </a:r>
            <a:r>
              <a:rPr lang="en-AU" dirty="0" err="1"/>
              <a:t>inciis</a:t>
            </a:r>
            <a:r>
              <a:rPr lang="en-AU" dirty="0"/>
              <a:t> et </a:t>
            </a:r>
            <a:r>
              <a:rPr lang="en-AU" dirty="0" err="1"/>
              <a:t>faccull</a:t>
            </a:r>
            <a:r>
              <a:rPr lang="en-AU" dirty="0"/>
              <a:t> </a:t>
            </a:r>
            <a:r>
              <a:rPr lang="en-AU" dirty="0" err="1"/>
              <a:t>autesti</a:t>
            </a:r>
            <a:r>
              <a:rPr lang="en-AU" dirty="0"/>
              <a:t> </a:t>
            </a:r>
            <a:r>
              <a:rPr lang="en-AU" dirty="0" err="1"/>
              <a:t>onserepero</a:t>
            </a:r>
            <a:r>
              <a:rPr lang="en-AU" dirty="0"/>
              <a:t>.</a:t>
            </a:r>
          </a:p>
          <a:p>
            <a:pPr lvl="1"/>
            <a:endParaRPr lang="en-US" dirty="0"/>
          </a:p>
        </p:txBody>
      </p:sp>
      <p:sp>
        <p:nvSpPr>
          <p:cNvPr id="9" name="Slide Number Placeholder 8">
            <a:extLst>
              <a:ext uri="{FF2B5EF4-FFF2-40B4-BE49-F238E27FC236}">
                <a16:creationId xmlns:a16="http://schemas.microsoft.com/office/drawing/2014/main" id="{C43F05F9-06B6-6F46-937C-2476CA42ABC6}"/>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04639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BAA863-D042-004F-BBD1-7CC4113EAD6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C8EAB6BB-C36D-2C43-9C66-33982EDB796B}"/>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11" name="Title 10">
            <a:extLst>
              <a:ext uri="{FF2B5EF4-FFF2-40B4-BE49-F238E27FC236}">
                <a16:creationId xmlns:a16="http://schemas.microsoft.com/office/drawing/2014/main" id="{4F1A22BA-891F-D149-A857-B458D15EB45C}"/>
              </a:ext>
            </a:extLst>
          </p:cNvPr>
          <p:cNvSpPr>
            <a:spLocks noGrp="1"/>
          </p:cNvSpPr>
          <p:nvPr>
            <p:ph type="title"/>
          </p:nvPr>
        </p:nvSpPr>
        <p:spPr/>
        <p:txBody>
          <a:bodyPr/>
          <a:lstStyle/>
          <a:p>
            <a:r>
              <a:rPr lang="en-AU" dirty="0"/>
              <a:t>Heading</a:t>
            </a:r>
            <a:endParaRPr lang="en-US" dirty="0"/>
          </a:p>
        </p:txBody>
      </p:sp>
      <p:sp>
        <p:nvSpPr>
          <p:cNvPr id="13" name="Text Placeholder 12">
            <a:extLst>
              <a:ext uri="{FF2B5EF4-FFF2-40B4-BE49-F238E27FC236}">
                <a16:creationId xmlns:a16="http://schemas.microsoft.com/office/drawing/2014/main" id="{10124DD6-3A14-864E-8FB1-DBAE1C56B460}"/>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a:t>
            </a:r>
            <a:endParaRPr lang="en-US" dirty="0"/>
          </a:p>
        </p:txBody>
      </p:sp>
      <p:graphicFrame>
        <p:nvGraphicFramePr>
          <p:cNvPr id="16" name="Table 16">
            <a:extLst>
              <a:ext uri="{FF2B5EF4-FFF2-40B4-BE49-F238E27FC236}">
                <a16:creationId xmlns:a16="http://schemas.microsoft.com/office/drawing/2014/main" id="{63BAFB48-3F3A-8C45-B324-373762817E62}"/>
              </a:ext>
            </a:extLst>
          </p:cNvPr>
          <p:cNvGraphicFramePr>
            <a:graphicFrameLocks noGrp="1"/>
          </p:cNvGraphicFramePr>
          <p:nvPr>
            <p:ph sz="quarter" idx="15"/>
          </p:nvPr>
        </p:nvGraphicFramePr>
        <p:xfrm>
          <a:off x="4364038" y="1631950"/>
          <a:ext cx="7442201" cy="1797048"/>
        </p:xfrm>
        <a:graphic>
          <a:graphicData uri="http://schemas.openxmlformats.org/drawingml/2006/table">
            <a:tbl>
              <a:tblPr firstRow="1" bandRow="1">
                <a:tableStyleId>{5C22544A-7EE6-4342-B048-85BDC9FD1C3A}</a:tableStyleId>
              </a:tblPr>
              <a:tblGrid>
                <a:gridCol w="1551728">
                  <a:extLst>
                    <a:ext uri="{9D8B030D-6E8A-4147-A177-3AD203B41FA5}">
                      <a16:colId xmlns:a16="http://schemas.microsoft.com/office/drawing/2014/main" val="1378755836"/>
                    </a:ext>
                  </a:extLst>
                </a:gridCol>
                <a:gridCol w="4338745">
                  <a:extLst>
                    <a:ext uri="{9D8B030D-6E8A-4147-A177-3AD203B41FA5}">
                      <a16:colId xmlns:a16="http://schemas.microsoft.com/office/drawing/2014/main" val="1857601325"/>
                    </a:ext>
                  </a:extLst>
                </a:gridCol>
                <a:gridCol w="1551728">
                  <a:extLst>
                    <a:ext uri="{9D8B030D-6E8A-4147-A177-3AD203B41FA5}">
                      <a16:colId xmlns:a16="http://schemas.microsoft.com/office/drawing/2014/main" val="61698013"/>
                    </a:ext>
                  </a:extLst>
                </a:gridCol>
              </a:tblGrid>
              <a:tr h="299508">
                <a:tc>
                  <a:txBody>
                    <a:bodyPr/>
                    <a:lstStyle/>
                    <a:p>
                      <a:pPr algn="l"/>
                      <a:r>
                        <a:rPr lang="en-US" sz="1000" b="0" i="0" dirty="0">
                          <a:solidFill>
                            <a:schemeClr val="bg1"/>
                          </a:solidFill>
                          <a:latin typeface="Arial" panose="020B0604020202020204" pitchFamily="34" charset="0"/>
                          <a:cs typeface="Arial" panose="020B0604020202020204" pitchFamily="34" charset="0"/>
                        </a:rPr>
                        <a:t>Stage</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l"/>
                      <a:endParaRPr lang="en-US" sz="10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Cost</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3662369668"/>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one</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Briefing and Needs Assessment</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76270026"/>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two</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Concept Design Coordination</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6190954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three</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Detailed Design Package</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945543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four</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Implementation, Programming and Training</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Pending Phase 1 &amp; 2</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3774673"/>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b="0" i="0" kern="1200" dirty="0">
                        <a:solidFill>
                          <a:schemeClr val="bg1"/>
                        </a:solidFill>
                        <a:effectLst/>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Total</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1535586"/>
                  </a:ext>
                </a:extLst>
              </a:tr>
            </a:tbl>
          </a:graphicData>
        </a:graphic>
      </p:graphicFrame>
      <p:sp>
        <p:nvSpPr>
          <p:cNvPr id="10" name="Slide Number Placeholder 9">
            <a:extLst>
              <a:ext uri="{FF2B5EF4-FFF2-40B4-BE49-F238E27FC236}">
                <a16:creationId xmlns:a16="http://schemas.microsoft.com/office/drawing/2014/main" id="{F4C35AFF-0D57-244A-B0E9-B01BE1D16C0B}"/>
              </a:ext>
            </a:extLst>
          </p:cNvPr>
          <p:cNvSpPr>
            <a:spLocks noGrp="1"/>
          </p:cNvSpPr>
          <p:nvPr>
            <p:ph type="sldNum" sz="quarter" idx="4294967295"/>
          </p:nvPr>
        </p:nvSpPr>
        <p:spPr>
          <a:xfrm>
            <a:off x="12057063" y="6451600"/>
            <a:ext cx="134937" cy="138113"/>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48947D2-3440-F445-B42F-D8A3DD5A68BB}" type="slidenum">
              <a:rPr kumimoji="0" lang="en-US" sz="900" b="0" i="0" u="none" strike="noStrike" kern="1200" cap="none" spc="0" normalizeH="0" baseline="0" noProof="0" smtClean="0">
                <a:ln>
                  <a:noFill/>
                </a:ln>
                <a:solidFill>
                  <a:srgbClr val="1A1A1A"/>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US" sz="900" b="0" i="0" u="none" strike="noStrike" kern="1200" cap="none" spc="0" normalizeH="0" baseline="0" noProof="0" dirty="0">
              <a:ln>
                <a:noFill/>
              </a:ln>
              <a:solidFill>
                <a:srgbClr val="1A1A1A"/>
              </a:solidFill>
              <a:effectLst/>
              <a:uLnTx/>
              <a:uFillTx/>
              <a:latin typeface="Calibri" panose="020F0502020204030204"/>
              <a:ea typeface="+mn-ea"/>
              <a:cs typeface="+mn-cs"/>
            </a:endParaRPr>
          </a:p>
        </p:txBody>
      </p:sp>
      <p:graphicFrame>
        <p:nvGraphicFramePr>
          <p:cNvPr id="17" name="Content Placeholder 16">
            <a:extLst>
              <a:ext uri="{FF2B5EF4-FFF2-40B4-BE49-F238E27FC236}">
                <a16:creationId xmlns:a16="http://schemas.microsoft.com/office/drawing/2014/main" id="{5F53899F-5403-D148-8D46-3F95A4A176AE}"/>
              </a:ext>
            </a:extLst>
          </p:cNvPr>
          <p:cNvGraphicFramePr>
            <a:graphicFrameLocks noGrp="1"/>
          </p:cNvGraphicFramePr>
          <p:nvPr>
            <p:ph sz="quarter" idx="16"/>
          </p:nvPr>
        </p:nvGraphicFramePr>
        <p:xfrm>
          <a:off x="4364038" y="4005263"/>
          <a:ext cx="7442201" cy="1797048"/>
        </p:xfrm>
        <a:graphic>
          <a:graphicData uri="http://schemas.openxmlformats.org/drawingml/2006/table">
            <a:tbl>
              <a:tblPr firstRow="1" bandRow="1">
                <a:tableStyleId>{5C22544A-7EE6-4342-B048-85BDC9FD1C3A}</a:tableStyleId>
              </a:tblPr>
              <a:tblGrid>
                <a:gridCol w="5890473">
                  <a:extLst>
                    <a:ext uri="{9D8B030D-6E8A-4147-A177-3AD203B41FA5}">
                      <a16:colId xmlns:a16="http://schemas.microsoft.com/office/drawing/2014/main" val="1378755836"/>
                    </a:ext>
                  </a:extLst>
                </a:gridCol>
                <a:gridCol w="1551728">
                  <a:extLst>
                    <a:ext uri="{9D8B030D-6E8A-4147-A177-3AD203B41FA5}">
                      <a16:colId xmlns:a16="http://schemas.microsoft.com/office/drawing/2014/main" val="61698013"/>
                    </a:ext>
                  </a:extLst>
                </a:gridCol>
              </a:tblGrid>
              <a:tr h="299508">
                <a:tc gridSpan="2">
                  <a:txBody>
                    <a:bodyPr/>
                    <a:lstStyle/>
                    <a:p>
                      <a:pPr algn="l"/>
                      <a:r>
                        <a:rPr lang="en-US" sz="1000" b="0" i="0" dirty="0">
                          <a:solidFill>
                            <a:schemeClr val="bg1"/>
                          </a:solidFill>
                          <a:latin typeface="Arial" panose="020B0604020202020204" pitchFamily="34" charset="0"/>
                          <a:cs typeface="Arial" panose="020B0604020202020204" pitchFamily="34" charset="0"/>
                        </a:rPr>
                        <a:t>Hourly Rate</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b="0" i="0" kern="1200" dirty="0">
                        <a:solidFill>
                          <a:schemeClr val="bg1"/>
                        </a:solidFill>
                        <a:effectLst/>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rgbClr val="A0E7E3"/>
                    </a:solidFill>
                  </a:tcPr>
                </a:tc>
                <a:extLst>
                  <a:ext uri="{0D108BD9-81ED-4DB2-BD59-A6C34878D82A}">
                    <a16:rowId xmlns:a16="http://schemas.microsoft.com/office/drawing/2014/main" val="3662369668"/>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Stage</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Cost</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76270026"/>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Project Director</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6190954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Lead Consultant</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945543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Project Consultant/Manager</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3774673"/>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Drafting/CAD</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1535586"/>
                  </a:ext>
                </a:extLst>
              </a:tr>
            </a:tbl>
          </a:graphicData>
        </a:graphic>
      </p:graphicFrame>
    </p:spTree>
    <p:extLst>
      <p:ext uri="{BB962C8B-B14F-4D97-AF65-F5344CB8AC3E}">
        <p14:creationId xmlns:p14="http://schemas.microsoft.com/office/powerpoint/2010/main" val="2460676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D54589-87CE-F74B-A98E-37B0443252A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4D1EEF-E6CF-E74F-9DEF-C15B1286F8F1}" type="datetime4">
              <a:rPr kumimoji="0" lang="en-AU" sz="900" b="0" i="0" u="none" strike="noStrike" kern="1200" cap="none" spc="0" normalizeH="0" baseline="0" noProof="0" smtClean="0">
                <a:ln>
                  <a:noFill/>
                </a:ln>
                <a:solidFill>
                  <a:srgbClr val="1A1A1A"/>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 November 2021</a:t>
            </a:fld>
            <a:endPar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endParaRPr>
          </a:p>
        </p:txBody>
      </p:sp>
      <p:sp>
        <p:nvSpPr>
          <p:cNvPr id="3" name="Footer Placeholder 2">
            <a:extLst>
              <a:ext uri="{FF2B5EF4-FFF2-40B4-BE49-F238E27FC236}">
                <a16:creationId xmlns:a16="http://schemas.microsoft.com/office/drawing/2014/main" id="{54BFD869-97CB-B249-8698-4534601C9646}"/>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CTS Presentation</a:t>
            </a:r>
          </a:p>
        </p:txBody>
      </p:sp>
      <p:sp>
        <p:nvSpPr>
          <p:cNvPr id="9" name="Title 8">
            <a:extLst>
              <a:ext uri="{FF2B5EF4-FFF2-40B4-BE49-F238E27FC236}">
                <a16:creationId xmlns:a16="http://schemas.microsoft.com/office/drawing/2014/main" id="{E27C5ABF-2CA3-7242-807F-EDBED85A59A9}"/>
              </a:ext>
            </a:extLst>
          </p:cNvPr>
          <p:cNvSpPr>
            <a:spLocks noGrp="1"/>
          </p:cNvSpPr>
          <p:nvPr>
            <p:ph type="title"/>
          </p:nvPr>
        </p:nvSpPr>
        <p:spPr/>
        <p:txBody>
          <a:bodyPr/>
          <a:lstStyle/>
          <a:p>
            <a:r>
              <a:rPr lang="en-AU" dirty="0"/>
              <a:t>Lorem ipsum</a:t>
            </a:r>
            <a:endParaRPr lang="en-US" dirty="0"/>
          </a:p>
        </p:txBody>
      </p:sp>
      <p:sp>
        <p:nvSpPr>
          <p:cNvPr id="10" name="Text Placeholder 9">
            <a:extLst>
              <a:ext uri="{FF2B5EF4-FFF2-40B4-BE49-F238E27FC236}">
                <a16:creationId xmlns:a16="http://schemas.microsoft.com/office/drawing/2014/main" id="{DC160FAA-1E69-8944-9B7A-E2DE5FE95702}"/>
              </a:ext>
            </a:extLst>
          </p:cNvPr>
          <p:cNvSpPr>
            <a:spLocks noGrp="1"/>
          </p:cNvSpPr>
          <p:nvPr>
            <p:ph type="body" sz="quarter" idx="13"/>
          </p:nvPr>
        </p:nvSpPr>
        <p:spPr/>
        <p:txBody>
          <a:bodyPr/>
          <a:lstStyle/>
          <a:p>
            <a:r>
              <a:rPr lang="en-AU" dirty="0"/>
              <a:t>Subhead</a:t>
            </a:r>
          </a:p>
        </p:txBody>
      </p:sp>
      <p:sp>
        <p:nvSpPr>
          <p:cNvPr id="11" name="Text Placeholder 10">
            <a:extLst>
              <a:ext uri="{FF2B5EF4-FFF2-40B4-BE49-F238E27FC236}">
                <a16:creationId xmlns:a16="http://schemas.microsoft.com/office/drawing/2014/main" id="{337553CD-BEDD-834F-B0B6-A551EA59DF9F}"/>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2" name="Text Placeholder 11">
            <a:extLst>
              <a:ext uri="{FF2B5EF4-FFF2-40B4-BE49-F238E27FC236}">
                <a16:creationId xmlns:a16="http://schemas.microsoft.com/office/drawing/2014/main" id="{1DA97471-1587-4145-8777-0A6B51A1F140}"/>
              </a:ext>
            </a:extLst>
          </p:cNvPr>
          <p:cNvSpPr>
            <a:spLocks noGrp="1"/>
          </p:cNvSpPr>
          <p:nvPr>
            <p:ph type="body" sz="quarter" idx="15"/>
          </p:nvPr>
        </p:nvSpPr>
        <p:spPr/>
        <p:txBody>
          <a:bodyPr/>
          <a:lstStyle/>
          <a:p>
            <a:r>
              <a:rPr lang="en-AU" dirty="0"/>
              <a:t>Sub subhead</a:t>
            </a:r>
          </a:p>
        </p:txBody>
      </p:sp>
      <p:sp>
        <p:nvSpPr>
          <p:cNvPr id="13" name="Text Placeholder 12">
            <a:extLst>
              <a:ext uri="{FF2B5EF4-FFF2-40B4-BE49-F238E27FC236}">
                <a16:creationId xmlns:a16="http://schemas.microsoft.com/office/drawing/2014/main" id="{FE078B3D-8D7C-8146-9E8F-10D4F675490D}"/>
              </a:ext>
            </a:extLst>
          </p:cNvPr>
          <p:cNvSpPr>
            <a:spLocks noGrp="1"/>
          </p:cNvSpPr>
          <p:nvPr>
            <p:ph type="body" sz="quarter" idx="16"/>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 </a:t>
            </a:r>
            <a:r>
              <a:rPr lang="en-AU" dirty="0" err="1"/>
              <a:t>faccullati</a:t>
            </a:r>
            <a:r>
              <a:rPr lang="en-AU" dirty="0"/>
              <a:t> </a:t>
            </a:r>
            <a:r>
              <a:rPr lang="en-AU" dirty="0" err="1"/>
              <a:t>adi</a:t>
            </a:r>
            <a:r>
              <a:rPr lang="en-AU" dirty="0"/>
              <a:t> </a:t>
            </a:r>
            <a:r>
              <a:rPr lang="en-AU" dirty="0" err="1"/>
              <a:t>nos</a:t>
            </a:r>
            <a:r>
              <a:rPr lang="en-AU" dirty="0"/>
              <a:t> </a:t>
            </a:r>
            <a:r>
              <a:rPr lang="en-AU" dirty="0" err="1"/>
              <a:t>dolum</a:t>
            </a:r>
            <a:r>
              <a:rPr lang="en-AU" dirty="0"/>
              <a:t> quos quod </a:t>
            </a:r>
            <a:r>
              <a:rPr lang="en-AU" dirty="0" err="1"/>
              <a:t>mos</a:t>
            </a:r>
            <a:r>
              <a:rPr lang="en-AU" dirty="0"/>
              <a:t> </a:t>
            </a:r>
            <a:r>
              <a:rPr lang="en-AU" dirty="0" err="1"/>
              <a:t>aut</a:t>
            </a:r>
            <a:r>
              <a:rPr lang="en-AU" dirty="0"/>
              <a:t> </a:t>
            </a:r>
            <a:r>
              <a:rPr lang="en-AU" dirty="0" err="1"/>
              <a:t>imi</a:t>
            </a:r>
            <a:r>
              <a:rPr lang="en-AU" dirty="0"/>
              <a:t>, se nis </a:t>
            </a:r>
            <a:r>
              <a:rPr lang="en-AU" dirty="0" err="1"/>
              <a:t>ipsapit</a:t>
            </a:r>
            <a:r>
              <a:rPr lang="en-AU" dirty="0"/>
              <a:t> </a:t>
            </a:r>
            <a:r>
              <a:rPr lang="en-AU" dirty="0" err="1"/>
              <a:t>lacepud</a:t>
            </a:r>
            <a:r>
              <a:rPr lang="en-AU" dirty="0"/>
              <a:t> </a:t>
            </a:r>
            <a:r>
              <a:rPr lang="en-AU" dirty="0" err="1"/>
              <a:t>icillaccum</a:t>
            </a:r>
            <a:r>
              <a:rPr lang="en-AU" dirty="0"/>
              <a:t> </a:t>
            </a:r>
            <a:r>
              <a:rPr lang="en-AU" dirty="0" err="1"/>
              <a:t>etur</a:t>
            </a:r>
            <a:r>
              <a:rPr lang="en-AU" dirty="0"/>
              <a:t> </a:t>
            </a:r>
            <a:r>
              <a:rPr lang="en-AU" dirty="0" err="1"/>
              <a:t>sendelique</a:t>
            </a:r>
            <a:r>
              <a:rPr lang="en-AU" dirty="0"/>
              <a:t> di </a:t>
            </a:r>
            <a:r>
              <a:rPr lang="en-AU" dirty="0" err="1"/>
              <a:t>veliam</a:t>
            </a:r>
            <a:r>
              <a:rPr lang="en-AU" dirty="0"/>
              <a:t> </a:t>
            </a:r>
            <a:r>
              <a:rPr lang="en-AU" dirty="0" err="1"/>
              <a:t>soluptatibus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r>
              <a:rPr lang="en-AU" dirty="0"/>
              <a:t> </a:t>
            </a: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r>
              <a:rPr lang="en-AU" dirty="0"/>
              <a:t> ex </a:t>
            </a:r>
            <a:r>
              <a:rPr lang="en-AU" dirty="0" err="1"/>
              <a:t>ea</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 </a:t>
            </a:r>
            <a:r>
              <a:rPr lang="en-AU" dirty="0" err="1"/>
              <a:t>eatquae</a:t>
            </a:r>
            <a:r>
              <a:rPr lang="en-AU" dirty="0"/>
              <a:t> </a:t>
            </a:r>
            <a:r>
              <a:rPr lang="en-AU" dirty="0" err="1"/>
              <a:t>ritiatia</a:t>
            </a:r>
            <a:r>
              <a:rPr lang="en-AU" dirty="0"/>
              <a:t> </a:t>
            </a:r>
            <a:r>
              <a:rPr lang="en-AU" dirty="0" err="1"/>
              <a:t>ipitis</a:t>
            </a:r>
            <a:r>
              <a:rPr lang="en-AU" dirty="0"/>
              <a:t> </a:t>
            </a:r>
            <a:r>
              <a:rPr lang="en-AU" dirty="0" err="1"/>
              <a:t>excesciis</a:t>
            </a:r>
            <a:r>
              <a:rPr lang="en-AU" dirty="0"/>
              <a:t> </a:t>
            </a:r>
            <a:r>
              <a:rPr lang="en-AU" dirty="0" err="1"/>
              <a:t>seque</a:t>
            </a:r>
            <a:r>
              <a:rPr lang="en-AU" dirty="0"/>
              <a:t> </a:t>
            </a:r>
            <a:r>
              <a:rPr lang="en-AU" dirty="0" err="1"/>
              <a:t>sundunt</a:t>
            </a:r>
            <a:r>
              <a:rPr lang="en-AU" dirty="0"/>
              <a:t> mint, </a:t>
            </a:r>
            <a:r>
              <a:rPr lang="en-AU" dirty="0" err="1"/>
              <a:t>optas</a:t>
            </a:r>
            <a:r>
              <a:rPr lang="en-AU" dirty="0"/>
              <a:t> re </a:t>
            </a:r>
            <a:r>
              <a:rPr lang="en-AU" dirty="0" err="1"/>
              <a:t>voloreh</a:t>
            </a:r>
            <a:endParaRPr lang="en-AU" dirty="0"/>
          </a:p>
        </p:txBody>
      </p:sp>
      <p:graphicFrame>
        <p:nvGraphicFramePr>
          <p:cNvPr id="15" name="Table 15">
            <a:extLst>
              <a:ext uri="{FF2B5EF4-FFF2-40B4-BE49-F238E27FC236}">
                <a16:creationId xmlns:a16="http://schemas.microsoft.com/office/drawing/2014/main" id="{59C1AE54-F67B-DC43-B32A-B3B7FCD1697B}"/>
              </a:ext>
            </a:extLst>
          </p:cNvPr>
          <p:cNvGraphicFramePr>
            <a:graphicFrameLocks noGrp="1"/>
          </p:cNvGraphicFramePr>
          <p:nvPr>
            <p:ph sz="quarter" idx="17"/>
          </p:nvPr>
        </p:nvGraphicFramePr>
        <p:xfrm>
          <a:off x="4364038" y="1631949"/>
          <a:ext cx="7442200" cy="4109093"/>
        </p:xfrm>
        <a:graphic>
          <a:graphicData uri="http://schemas.openxmlformats.org/drawingml/2006/table">
            <a:tbl>
              <a:tblPr firstRow="1" bandRow="1">
                <a:tableStyleId>{5C22544A-7EE6-4342-B048-85BDC9FD1C3A}</a:tableStyleId>
              </a:tblPr>
              <a:tblGrid>
                <a:gridCol w="1488440">
                  <a:extLst>
                    <a:ext uri="{9D8B030D-6E8A-4147-A177-3AD203B41FA5}">
                      <a16:colId xmlns:a16="http://schemas.microsoft.com/office/drawing/2014/main" val="1815823537"/>
                    </a:ext>
                  </a:extLst>
                </a:gridCol>
                <a:gridCol w="1488440">
                  <a:extLst>
                    <a:ext uri="{9D8B030D-6E8A-4147-A177-3AD203B41FA5}">
                      <a16:colId xmlns:a16="http://schemas.microsoft.com/office/drawing/2014/main" val="2147085578"/>
                    </a:ext>
                  </a:extLst>
                </a:gridCol>
                <a:gridCol w="1488440">
                  <a:extLst>
                    <a:ext uri="{9D8B030D-6E8A-4147-A177-3AD203B41FA5}">
                      <a16:colId xmlns:a16="http://schemas.microsoft.com/office/drawing/2014/main" val="3766147634"/>
                    </a:ext>
                  </a:extLst>
                </a:gridCol>
                <a:gridCol w="1488440">
                  <a:extLst>
                    <a:ext uri="{9D8B030D-6E8A-4147-A177-3AD203B41FA5}">
                      <a16:colId xmlns:a16="http://schemas.microsoft.com/office/drawing/2014/main" val="2255509500"/>
                    </a:ext>
                  </a:extLst>
                </a:gridCol>
                <a:gridCol w="1488440">
                  <a:extLst>
                    <a:ext uri="{9D8B030D-6E8A-4147-A177-3AD203B41FA5}">
                      <a16:colId xmlns:a16="http://schemas.microsoft.com/office/drawing/2014/main" val="3463735333"/>
                    </a:ext>
                  </a:extLst>
                </a:gridCol>
              </a:tblGrid>
              <a:tr h="259484">
                <a:tc gridSpan="5">
                  <a:txBody>
                    <a:bodyPr/>
                    <a:lstStyle/>
                    <a:p>
                      <a:pPr algn="ctr"/>
                      <a:r>
                        <a:rPr lang="en-US" sz="900" b="0" i="0" dirty="0">
                          <a:solidFill>
                            <a:schemeClr val="bg1"/>
                          </a:solidFill>
                          <a:latin typeface="Arial" panose="020B0604020202020204" pitchFamily="34" charset="0"/>
                          <a:cs typeface="Arial" panose="020B0604020202020204" pitchFamily="34" charset="0"/>
                        </a:rPr>
                        <a:t>Table Heading</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762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1683009"/>
                  </a:ext>
                </a:extLst>
              </a:tr>
              <a:tr h="259484">
                <a:tc>
                  <a:txBody>
                    <a:bodyPr/>
                    <a:lstStyle/>
                    <a:p>
                      <a:pPr algn="l"/>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Column heading one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two</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three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four</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87364006"/>
                  </a:ext>
                </a:extLst>
              </a:tr>
              <a:tr h="13370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one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50000"/>
                        <a:lumOff val="50000"/>
                      </a:schemeClr>
                    </a:solid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97205720"/>
                  </a:ext>
                </a:extLst>
              </a:tr>
              <a:tr h="14774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two</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50000"/>
                        <a:lumOff val="5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05807924"/>
                  </a:ext>
                </a:extLst>
              </a:tr>
              <a:tr h="7755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three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50000"/>
                        <a:lumOff val="50000"/>
                      </a:schemeClr>
                    </a:solid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14956171"/>
                  </a:ext>
                </a:extLst>
              </a:tr>
            </a:tbl>
          </a:graphicData>
        </a:graphic>
      </p:graphicFrame>
    </p:spTree>
    <p:extLst>
      <p:ext uri="{BB962C8B-B14F-4D97-AF65-F5344CB8AC3E}">
        <p14:creationId xmlns:p14="http://schemas.microsoft.com/office/powerpoint/2010/main" val="2213802857"/>
      </p:ext>
    </p:extLst>
  </p:cSld>
  <p:clrMapOvr>
    <a:masterClrMapping/>
  </p:clrMapOvr>
</p:sld>
</file>

<file path=ppt/theme/theme1.xml><?xml version="1.0" encoding="utf-8"?>
<a:theme xmlns:a="http://schemas.openxmlformats.org/drawingml/2006/main" name="CTS Theme">
  <a:themeElements>
    <a:clrScheme name="cts colours">
      <a:dk1>
        <a:srgbClr val="E0E0E0"/>
      </a:dk1>
      <a:lt1>
        <a:srgbClr val="1A1A1A"/>
      </a:lt1>
      <a:dk2>
        <a:srgbClr val="3FD0C9"/>
      </a:dk2>
      <a:lt2>
        <a:srgbClr val="FFFFFF"/>
      </a:lt2>
      <a:accent1>
        <a:srgbClr val="005358"/>
      </a:accent1>
      <a:accent2>
        <a:srgbClr val="6D71FF"/>
      </a:accent2>
      <a:accent3>
        <a:srgbClr val="122B82"/>
      </a:accent3>
      <a:accent4>
        <a:srgbClr val="F33844"/>
      </a:accent4>
      <a:accent5>
        <a:srgbClr val="A8052E"/>
      </a:accent5>
      <a:accent6>
        <a:srgbClr val="F3F4F3"/>
      </a:accent6>
      <a:hlink>
        <a:srgbClr val="6D71FF"/>
      </a:hlink>
      <a:folHlink>
        <a:srgbClr val="F3384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7" id="{C2E365BD-F3A2-4448-9578-058E27E2263E}" vid="{B9E012F8-5572-4D88-BA86-2B4A220BE30F}"/>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TS Consulting Theme">
  <a:themeElements>
    <a:clrScheme name="cts colours">
      <a:dk1>
        <a:srgbClr val="E0E0E0"/>
      </a:dk1>
      <a:lt1>
        <a:srgbClr val="1A1A1A"/>
      </a:lt1>
      <a:dk2>
        <a:srgbClr val="3FD0C9"/>
      </a:dk2>
      <a:lt2>
        <a:srgbClr val="FFFFFF"/>
      </a:lt2>
      <a:accent1>
        <a:srgbClr val="005358"/>
      </a:accent1>
      <a:accent2>
        <a:srgbClr val="6D71FF"/>
      </a:accent2>
      <a:accent3>
        <a:srgbClr val="122B82"/>
      </a:accent3>
      <a:accent4>
        <a:srgbClr val="F33844"/>
      </a:accent4>
      <a:accent5>
        <a:srgbClr val="A8052E"/>
      </a:accent5>
      <a:accent6>
        <a:srgbClr val="F3F4F3"/>
      </a:accent6>
      <a:hlink>
        <a:srgbClr val="6D71FF"/>
      </a:hlink>
      <a:folHlink>
        <a:srgbClr val="F3384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7" id="{C2E365BD-F3A2-4448-9578-058E27E2263E}" vid="{30360498-C7B5-480D-8069-B41A3C2DC637}"/>
    </a:ext>
  </a:extLst>
</a:theme>
</file>

<file path=ppt/theme/theme3.xml><?xml version="1.0" encoding="utf-8"?>
<a:theme xmlns:a="http://schemas.openxmlformats.org/drawingml/2006/main" name="CTS Production Theme">
  <a:themeElements>
    <a:clrScheme name="cts colours">
      <a:dk1>
        <a:srgbClr val="E0E0E0"/>
      </a:dk1>
      <a:lt1>
        <a:srgbClr val="1A1A1A"/>
      </a:lt1>
      <a:dk2>
        <a:srgbClr val="3FD0C9"/>
      </a:dk2>
      <a:lt2>
        <a:srgbClr val="FFFFFF"/>
      </a:lt2>
      <a:accent1>
        <a:srgbClr val="005358"/>
      </a:accent1>
      <a:accent2>
        <a:srgbClr val="6D71FF"/>
      </a:accent2>
      <a:accent3>
        <a:srgbClr val="122B82"/>
      </a:accent3>
      <a:accent4>
        <a:srgbClr val="F33844"/>
      </a:accent4>
      <a:accent5>
        <a:srgbClr val="A8052E"/>
      </a:accent5>
      <a:accent6>
        <a:srgbClr val="F3F4F3"/>
      </a:accent6>
      <a:hlink>
        <a:srgbClr val="6D71FF"/>
      </a:hlink>
      <a:folHlink>
        <a:srgbClr val="F3384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7" id="{C2E365BD-F3A2-4448-9578-058E27E2263E}" vid="{C0ED403A-CF43-4157-8956-A7FE93B61FD0}"/>
    </a:ext>
  </a:extLst>
</a:theme>
</file>

<file path=ppt/theme/theme4.xml><?xml version="1.0" encoding="utf-8"?>
<a:theme xmlns:a="http://schemas.openxmlformats.org/drawingml/2006/main" name="CTS Support Theme">
  <a:themeElements>
    <a:clrScheme name="cts colours">
      <a:dk1>
        <a:srgbClr val="E0E0E0"/>
      </a:dk1>
      <a:lt1>
        <a:srgbClr val="1A1A1A"/>
      </a:lt1>
      <a:dk2>
        <a:srgbClr val="3FD0C9"/>
      </a:dk2>
      <a:lt2>
        <a:srgbClr val="FFFFFF"/>
      </a:lt2>
      <a:accent1>
        <a:srgbClr val="005358"/>
      </a:accent1>
      <a:accent2>
        <a:srgbClr val="6D71FF"/>
      </a:accent2>
      <a:accent3>
        <a:srgbClr val="122B82"/>
      </a:accent3>
      <a:accent4>
        <a:srgbClr val="F33844"/>
      </a:accent4>
      <a:accent5>
        <a:srgbClr val="A8052E"/>
      </a:accent5>
      <a:accent6>
        <a:srgbClr val="F3F4F3"/>
      </a:accent6>
      <a:hlink>
        <a:srgbClr val="6D71FF"/>
      </a:hlink>
      <a:folHlink>
        <a:srgbClr val="F3384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7" id="{C2E365BD-F3A2-4448-9578-058E27E2263E}" vid="{C5303A51-466B-4619-9EED-1B45EE8A9747}"/>
    </a:ext>
  </a:extLst>
</a:theme>
</file>

<file path=ppt/theme/theme5.xml><?xml version="1.0" encoding="utf-8"?>
<a:theme xmlns:a="http://schemas.openxmlformats.org/drawingml/2006/main" name="1_CTS Consulting Theme">
  <a:themeElements>
    <a:clrScheme name="cts colours">
      <a:dk1>
        <a:srgbClr val="E0E0E0"/>
      </a:dk1>
      <a:lt1>
        <a:srgbClr val="1A1A1A"/>
      </a:lt1>
      <a:dk2>
        <a:srgbClr val="3FD0C9"/>
      </a:dk2>
      <a:lt2>
        <a:srgbClr val="FFFFFF"/>
      </a:lt2>
      <a:accent1>
        <a:srgbClr val="005358"/>
      </a:accent1>
      <a:accent2>
        <a:srgbClr val="6D71FF"/>
      </a:accent2>
      <a:accent3>
        <a:srgbClr val="122B82"/>
      </a:accent3>
      <a:accent4>
        <a:srgbClr val="F33844"/>
      </a:accent4>
      <a:accent5>
        <a:srgbClr val="A8052E"/>
      </a:accent5>
      <a:accent6>
        <a:srgbClr val="F3F4F3"/>
      </a:accent6>
      <a:hlink>
        <a:srgbClr val="6D71FF"/>
      </a:hlink>
      <a:folHlink>
        <a:srgbClr val="F3384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TS_PPT Template_2" id="{B37DE22A-0327-0247-B93F-F8C7D04F810F}" vid="{D6944CDE-183A-284B-9634-E049761D1257}"/>
    </a:ext>
  </a:extLst>
</a:theme>
</file>

<file path=ppt/theme/theme6.xml><?xml version="1.0" encoding="utf-8"?>
<a:theme xmlns:a="http://schemas.openxmlformats.org/drawingml/2006/main" name="1_CTS Theme">
  <a:themeElements>
    <a:clrScheme name="CTS - Action Purple">
      <a:dk1>
        <a:srgbClr val="E0E0E0"/>
      </a:dk1>
      <a:lt1>
        <a:srgbClr val="1A1A1A"/>
      </a:lt1>
      <a:dk2>
        <a:srgbClr val="3FD0C9"/>
      </a:dk2>
      <a:lt2>
        <a:srgbClr val="FFFFFF"/>
      </a:lt2>
      <a:accent1>
        <a:srgbClr val="005358"/>
      </a:accent1>
      <a:accent2>
        <a:srgbClr val="6D71FF"/>
      </a:accent2>
      <a:accent3>
        <a:srgbClr val="122B82"/>
      </a:accent3>
      <a:accent4>
        <a:srgbClr val="F33844"/>
      </a:accent4>
      <a:accent5>
        <a:srgbClr val="A8052E"/>
      </a:accent5>
      <a:accent6>
        <a:srgbClr val="8F4AFA"/>
      </a:accent6>
      <a:hlink>
        <a:srgbClr val="8F4AFA"/>
      </a:hlink>
      <a:folHlink>
        <a:srgbClr val="8F4AFA"/>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TS_PPT Template_2" id="{B37DE22A-0327-0247-B93F-F8C7D04F810F}" vid="{D9EDA4D3-2AB9-4348-8134-C18C8AEBC8BE}"/>
    </a:ext>
  </a:extLst>
</a:theme>
</file>

<file path=ppt/theme/theme7.xml><?xml version="1.0" encoding="utf-8"?>
<a:theme xmlns:a="http://schemas.openxmlformats.org/drawingml/2006/main" name="1_CTS Production Theme">
  <a:themeElements>
    <a:clrScheme name="cts colours">
      <a:dk1>
        <a:srgbClr val="E0E0E0"/>
      </a:dk1>
      <a:lt1>
        <a:srgbClr val="1A1A1A"/>
      </a:lt1>
      <a:dk2>
        <a:srgbClr val="3FD0C9"/>
      </a:dk2>
      <a:lt2>
        <a:srgbClr val="FFFFFF"/>
      </a:lt2>
      <a:accent1>
        <a:srgbClr val="005358"/>
      </a:accent1>
      <a:accent2>
        <a:srgbClr val="6D71FF"/>
      </a:accent2>
      <a:accent3>
        <a:srgbClr val="122B82"/>
      </a:accent3>
      <a:accent4>
        <a:srgbClr val="F33844"/>
      </a:accent4>
      <a:accent5>
        <a:srgbClr val="A8052E"/>
      </a:accent5>
      <a:accent6>
        <a:srgbClr val="F3F4F3"/>
      </a:accent6>
      <a:hlink>
        <a:srgbClr val="6D71FF"/>
      </a:hlink>
      <a:folHlink>
        <a:srgbClr val="F3384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TS_PPT Template_2" id="{B37DE22A-0327-0247-B93F-F8C7D04F810F}" vid="{B1E60F1D-658F-FC49-A186-364B9D745EF3}"/>
    </a:ext>
  </a:extLst>
</a:theme>
</file>

<file path=ppt/theme/theme8.xml><?xml version="1.0" encoding="utf-8"?>
<a:theme xmlns:a="http://schemas.openxmlformats.org/drawingml/2006/main" name="1_CTS Support Theme">
  <a:themeElements>
    <a:clrScheme name="cts colours">
      <a:dk1>
        <a:srgbClr val="E0E0E0"/>
      </a:dk1>
      <a:lt1>
        <a:srgbClr val="1A1A1A"/>
      </a:lt1>
      <a:dk2>
        <a:srgbClr val="3FD0C9"/>
      </a:dk2>
      <a:lt2>
        <a:srgbClr val="FFFFFF"/>
      </a:lt2>
      <a:accent1>
        <a:srgbClr val="005358"/>
      </a:accent1>
      <a:accent2>
        <a:srgbClr val="6D71FF"/>
      </a:accent2>
      <a:accent3>
        <a:srgbClr val="122B82"/>
      </a:accent3>
      <a:accent4>
        <a:srgbClr val="F33844"/>
      </a:accent4>
      <a:accent5>
        <a:srgbClr val="A8052E"/>
      </a:accent5>
      <a:accent6>
        <a:srgbClr val="F3F4F3"/>
      </a:accent6>
      <a:hlink>
        <a:srgbClr val="6D71FF"/>
      </a:hlink>
      <a:folHlink>
        <a:srgbClr val="F3384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TS_PPT Template_2" id="{B37DE22A-0327-0247-B93F-F8C7D04F810F}" vid="{3F942E5A-BF89-BE41-BD54-355B25678665}"/>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84A10D579BD9B4080136DCDA6C34DDB" ma:contentTypeVersion="8" ma:contentTypeDescription="Create a new document." ma:contentTypeScope="" ma:versionID="e172ba5d16fe7178b6337742a56da227">
  <xsd:schema xmlns:xsd="http://www.w3.org/2001/XMLSchema" xmlns:xs="http://www.w3.org/2001/XMLSchema" xmlns:p="http://schemas.microsoft.com/office/2006/metadata/properties" xmlns:ns2="0dbb7da9-4478-45a5-98ac-2dc77d40981f" targetNamespace="http://schemas.microsoft.com/office/2006/metadata/properties" ma:root="true" ma:fieldsID="c2f0048ace057522bcf4de0bfd3476e8" ns2:_="">
    <xsd:import namespace="0dbb7da9-4478-45a5-98ac-2dc77d40981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bb7da9-4478-45a5-98ac-2dc77d40981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32B28E5-4AE8-48C4-887E-325B52F55E20}">
  <ds:schemaRefs>
    <ds:schemaRef ds:uri="http://schemas.microsoft.com/sharepoint/v3/contenttype/forms"/>
  </ds:schemaRefs>
</ds:datastoreItem>
</file>

<file path=customXml/itemProps2.xml><?xml version="1.0" encoding="utf-8"?>
<ds:datastoreItem xmlns:ds="http://schemas.openxmlformats.org/officeDocument/2006/customXml" ds:itemID="{6C9A57EF-6DC8-4A9B-8A7F-7AC46F4575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dbb7da9-4478-45a5-98ac-2dc77d40981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AA712EC-065D-4EB2-8320-2029009F117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CTS_PPT Template_280721 V3</Template>
  <TotalTime>331</TotalTime>
  <Words>5386</Words>
  <Application>Microsoft Office PowerPoint</Application>
  <PresentationFormat>Widescreen</PresentationFormat>
  <Paragraphs>525</Paragraphs>
  <Slides>47</Slides>
  <Notes>0</Notes>
  <HiddenSlides>0</HiddenSlides>
  <MMClips>0</MMClips>
  <ScaleCrop>false</ScaleCrop>
  <HeadingPairs>
    <vt:vector size="6" baseType="variant">
      <vt:variant>
        <vt:lpstr>Fonts Used</vt:lpstr>
      </vt:variant>
      <vt:variant>
        <vt:i4>2</vt:i4>
      </vt:variant>
      <vt:variant>
        <vt:lpstr>Theme</vt:lpstr>
      </vt:variant>
      <vt:variant>
        <vt:i4>8</vt:i4>
      </vt:variant>
      <vt:variant>
        <vt:lpstr>Slide Titles</vt:lpstr>
      </vt:variant>
      <vt:variant>
        <vt:i4>47</vt:i4>
      </vt:variant>
    </vt:vector>
  </HeadingPairs>
  <TitlesOfParts>
    <vt:vector size="57" baseType="lpstr">
      <vt:lpstr>Arial</vt:lpstr>
      <vt:lpstr>Calibri</vt:lpstr>
      <vt:lpstr>CTS Theme</vt:lpstr>
      <vt:lpstr>CTS Consulting Theme</vt:lpstr>
      <vt:lpstr>CTS Production Theme</vt:lpstr>
      <vt:lpstr>CTS Support Theme</vt:lpstr>
      <vt:lpstr>1_CTS Consulting Theme</vt:lpstr>
      <vt:lpstr>1_CTS Theme</vt:lpstr>
      <vt:lpstr>1_CTS Production Theme</vt:lpstr>
      <vt:lpstr>1_CTS Support Theme</vt:lpstr>
      <vt:lpstr>Presentation</vt:lpstr>
      <vt:lpstr>Today’s Agenda</vt:lpstr>
      <vt:lpstr>Our team creatively inspires businesses and each other to leverage  technology to help clients seize the opportunity of a seamless world.  Our passion and focus is on personalised services and outstanding  customer experiences. We offer complete technology services as end to end AV solutions.  Our work blends managed services, event &amp; video production,  consulting, project management and installation to foster  engagement, impact collaboration and maximise productivity. </vt:lpstr>
      <vt:lpstr>To be the most trusted partner in Audio Visual Services</vt:lpstr>
      <vt:lpstr>Heading</vt:lpstr>
      <vt:lpstr>Lorem ipsum</vt:lpstr>
      <vt:lpstr>Lorem ipsum</vt:lpstr>
      <vt:lpstr>Heading</vt:lpstr>
      <vt:lpstr>Lorem ipsum</vt:lpstr>
      <vt:lpstr>Our Team</vt:lpstr>
      <vt:lpstr>PowerPoint Presentation</vt:lpstr>
      <vt:lpstr>PowerPoint Presentation</vt:lpstr>
      <vt:lpstr>PowerPoint Presentation</vt:lpstr>
      <vt:lpstr>Thank you</vt:lpstr>
      <vt:lpstr>Presentation</vt:lpstr>
      <vt:lpstr>Today’s Agenda</vt:lpstr>
      <vt:lpstr>Do things right and be set for the future.</vt:lpstr>
      <vt:lpstr>Heading</vt:lpstr>
      <vt:lpstr>Heading</vt:lpstr>
      <vt:lpstr>Heading</vt:lpstr>
      <vt:lpstr>Heading</vt:lpstr>
      <vt:lpstr>Heading</vt:lpstr>
      <vt:lpstr>PowerPoint Presentation</vt:lpstr>
      <vt:lpstr>PowerPoint Presentation</vt:lpstr>
      <vt:lpstr>Thank you</vt:lpstr>
      <vt:lpstr>Presentation</vt:lpstr>
      <vt:lpstr>Today’s Agenda</vt:lpstr>
      <vt:lpstr>Delivering engaging experience for  customers</vt:lpstr>
      <vt:lpstr>Heading</vt:lpstr>
      <vt:lpstr>Heading</vt:lpstr>
      <vt:lpstr>Heading</vt:lpstr>
      <vt:lpstr>Heading</vt:lpstr>
      <vt:lpstr>Heading</vt:lpstr>
      <vt:lpstr>PowerPoint Presentation</vt:lpstr>
      <vt:lpstr>PowerPoint Presentation</vt:lpstr>
      <vt:lpstr>Thank you</vt:lpstr>
      <vt:lpstr>Presentation</vt:lpstr>
      <vt:lpstr>Today’s Agenda</vt:lpstr>
      <vt:lpstr>The experience and performance is everyhting</vt:lpstr>
      <vt:lpstr>Heading</vt:lpstr>
      <vt:lpstr>Heading</vt:lpstr>
      <vt:lpstr>Heading</vt:lpstr>
      <vt:lpstr>Heading</vt:lpstr>
      <vt:lpstr>Heading</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Danielle Hurley</dc:creator>
  <cp:lastModifiedBy>Danielle Hurley</cp:lastModifiedBy>
  <cp:revision>43</cp:revision>
  <dcterms:created xsi:type="dcterms:W3CDTF">2021-09-24T05:41:02Z</dcterms:created>
  <dcterms:modified xsi:type="dcterms:W3CDTF">2021-11-14T23:11:07Z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0x010100484A10D579BD9B4080136DCDA6C34DDB</vt:lpwstr>
  </property>
</Properties>
</file>