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4"/>
  </p:notesMasterIdLst>
  <p:sldIdLst>
    <p:sldId id="369" r:id="rId2"/>
    <p:sldId id="4623" r:id="rId3"/>
  </p:sldIdLst>
  <p:sldSz cx="24382413" cy="13716000"/>
  <p:notesSz cx="6858000" cy="9144000"/>
  <p:defaultTextStyle>
    <a:defPPr>
      <a:defRPr lang="nb-NO"/>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8039" userDrawn="1">
          <p15:clr>
            <a:srgbClr val="A4A3A4"/>
          </p15:clr>
        </p15:guide>
        <p15:guide id="4" pos="765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FDB"/>
    <a:srgbClr val="FFD814"/>
    <a:srgbClr val="FFF93C"/>
    <a:srgbClr val="FCF8BD"/>
    <a:srgbClr val="ED9F09"/>
    <a:srgbClr val="ED7E2F"/>
    <a:srgbClr val="FBDB7B"/>
    <a:srgbClr val="00305E"/>
    <a:srgbClr val="CDFFAA"/>
    <a:srgbClr val="29EC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940675A-B579-460E-94D1-54222C63F5D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Ingen stil, tabellrutenet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emastil 2 - aks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37" autoAdjust="0"/>
    <p:restoredTop sz="95918"/>
  </p:normalViewPr>
  <p:slideViewPr>
    <p:cSldViewPr snapToGrid="0">
      <p:cViewPr varScale="1">
        <p:scale>
          <a:sx n="54" d="100"/>
          <a:sy n="54" d="100"/>
        </p:scale>
        <p:origin x="280" y="536"/>
      </p:cViewPr>
      <p:guideLst>
        <p:guide orient="horz" pos="8039"/>
        <p:guide pos="7657"/>
      </p:guideLst>
    </p:cSldViewPr>
  </p:slideViewPr>
  <p:outlineViewPr>
    <p:cViewPr>
      <p:scale>
        <a:sx n="33" d="100"/>
        <a:sy n="33" d="100"/>
      </p:scale>
      <p:origin x="0" y="-6848"/>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E25A0-2255-412D-BC8E-E86EED7171D0}" type="datetimeFigureOut">
              <a:rPr lang="nb-NO" smtClean="0"/>
              <a:t>20.08.2021</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4D344-8CDF-4857-BB06-CB750188A5E2}" type="slidenum">
              <a:rPr lang="nb-NO" smtClean="0"/>
              <a:t>‹#›</a:t>
            </a:fld>
            <a:endParaRPr lang="nb-NO"/>
          </a:p>
        </p:txBody>
      </p:sp>
    </p:spTree>
    <p:extLst>
      <p:ext uri="{BB962C8B-B14F-4D97-AF65-F5344CB8AC3E}">
        <p14:creationId xmlns:p14="http://schemas.microsoft.com/office/powerpoint/2010/main" val="3072731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B3571-6A89-EA4D-BB7A-AB80ACF0B22E}"/>
              </a:ext>
            </a:extLst>
          </p:cNvPr>
          <p:cNvSpPr>
            <a:spLocks noGrp="1"/>
          </p:cNvSpPr>
          <p:nvPr>
            <p:ph type="ctrTitle"/>
          </p:nvPr>
        </p:nvSpPr>
        <p:spPr>
          <a:xfrm>
            <a:off x="3047802" y="2244726"/>
            <a:ext cx="18286810" cy="4775200"/>
          </a:xfrm>
        </p:spPr>
        <p:txBody>
          <a:bodyPr anchor="b"/>
          <a:lstStyle>
            <a:lvl1pPr algn="ctr">
              <a:defRPr sz="11999">
                <a:latin typeface="Arial" panose="020B0604020202020204" pitchFamily="34" charset="0"/>
                <a:cs typeface="Arial" panose="020B0604020202020204" pitchFamily="34" charset="0"/>
              </a:defRPr>
            </a:lvl1pPr>
          </a:lstStyle>
          <a:p>
            <a:r>
              <a:rPr lang="en-GB" dirty="0"/>
              <a:t>Click to edit Master title style</a:t>
            </a:r>
            <a:endParaRPr lang="en-NO" dirty="0"/>
          </a:p>
        </p:txBody>
      </p:sp>
      <p:sp>
        <p:nvSpPr>
          <p:cNvPr id="3" name="Subtitle 2">
            <a:extLst>
              <a:ext uri="{FF2B5EF4-FFF2-40B4-BE49-F238E27FC236}">
                <a16:creationId xmlns:a16="http://schemas.microsoft.com/office/drawing/2014/main" id="{952C2884-01EE-814A-A49C-2BC512036A67}"/>
              </a:ext>
            </a:extLst>
          </p:cNvPr>
          <p:cNvSpPr>
            <a:spLocks noGrp="1"/>
          </p:cNvSpPr>
          <p:nvPr>
            <p:ph type="subTitle" idx="1"/>
          </p:nvPr>
        </p:nvSpPr>
        <p:spPr>
          <a:xfrm>
            <a:off x="3047802" y="7204076"/>
            <a:ext cx="18286810" cy="3311524"/>
          </a:xfrm>
        </p:spPr>
        <p:txBody>
          <a:bodyPr/>
          <a:lstStyle>
            <a:lvl1pPr marL="0" indent="0" algn="ctr">
              <a:buNone/>
              <a:defRPr sz="4800">
                <a:latin typeface="Arial" panose="020B0604020202020204" pitchFamily="34" charset="0"/>
                <a:cs typeface="Arial" panose="020B0604020202020204" pitchFamily="34" charset="0"/>
              </a:defRPr>
            </a:lvl1pPr>
            <a:lvl2pPr marL="914354" indent="0" algn="ctr">
              <a:buNone/>
              <a:defRPr sz="4000"/>
            </a:lvl2pPr>
            <a:lvl3pPr marL="1828709" indent="0" algn="ctr">
              <a:buNone/>
              <a:defRPr sz="3600"/>
            </a:lvl3pPr>
            <a:lvl4pPr marL="2743063" indent="0" algn="ctr">
              <a:buNone/>
              <a:defRPr sz="3200"/>
            </a:lvl4pPr>
            <a:lvl5pPr marL="3657417" indent="0" algn="ctr">
              <a:buNone/>
              <a:defRPr sz="3200"/>
            </a:lvl5pPr>
            <a:lvl6pPr marL="4571771" indent="0" algn="ctr">
              <a:buNone/>
              <a:defRPr sz="3200"/>
            </a:lvl6pPr>
            <a:lvl7pPr marL="5486126" indent="0" algn="ctr">
              <a:buNone/>
              <a:defRPr sz="3200"/>
            </a:lvl7pPr>
            <a:lvl8pPr marL="6400480" indent="0" algn="ctr">
              <a:buNone/>
              <a:defRPr sz="3200"/>
            </a:lvl8pPr>
            <a:lvl9pPr marL="7314834" indent="0" algn="ctr">
              <a:buNone/>
              <a:defRPr sz="3200"/>
            </a:lvl9pPr>
          </a:lstStyle>
          <a:p>
            <a:r>
              <a:rPr lang="en-GB" dirty="0"/>
              <a:t>Click to edit Master subtitle style</a:t>
            </a:r>
            <a:endParaRPr lang="en-NO" dirty="0"/>
          </a:p>
        </p:txBody>
      </p:sp>
      <p:sp>
        <p:nvSpPr>
          <p:cNvPr id="4" name="Date Placeholder 3">
            <a:extLst>
              <a:ext uri="{FF2B5EF4-FFF2-40B4-BE49-F238E27FC236}">
                <a16:creationId xmlns:a16="http://schemas.microsoft.com/office/drawing/2014/main" id="{9BAACCC3-1F4F-324D-AF6E-0D5D985D1E99}"/>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9133487-8011-DD40-992E-3A24D46E38FD}" type="datetimeFigureOut">
              <a:rPr lang="en-NO" smtClean="0"/>
              <a:pPr/>
              <a:t>20/08/2021</a:t>
            </a:fld>
            <a:endParaRPr lang="en-NO" dirty="0">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5B1ACE77-D6E3-6B43-BFB7-6AED9DDAB2EB}"/>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NO" dirty="0">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2D84CE8B-085B-6F4F-84FB-7724493B56DD}"/>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34F4E9C-FC65-B541-9159-DEAC0FE89218}" type="slidenum">
              <a:rPr lang="en-NO" smtClean="0"/>
              <a:pPr/>
              <a:t>‹#›</a:t>
            </a:fld>
            <a:endParaRPr lang="en-N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86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37CF0-243B-AB44-8F72-37A1C628571E}"/>
              </a:ext>
            </a:extLst>
          </p:cNvPr>
          <p:cNvSpPr>
            <a:spLocks noGrp="1"/>
          </p:cNvSpPr>
          <p:nvPr>
            <p:ph type="title"/>
          </p:nvPr>
        </p:nvSpPr>
        <p:spPr/>
        <p:txBody>
          <a:bodyPr/>
          <a:lstStyle/>
          <a:p>
            <a:r>
              <a:rPr lang="en-GB"/>
              <a:t>Click to edit Master title style</a:t>
            </a:r>
            <a:endParaRPr lang="en-NO"/>
          </a:p>
        </p:txBody>
      </p:sp>
      <p:sp>
        <p:nvSpPr>
          <p:cNvPr id="3" name="Vertical Text Placeholder 2">
            <a:extLst>
              <a:ext uri="{FF2B5EF4-FFF2-40B4-BE49-F238E27FC236}">
                <a16:creationId xmlns:a16="http://schemas.microsoft.com/office/drawing/2014/main" id="{AC079285-DBBF-9744-888D-E1B229020B3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18583D41-0B97-BE46-9A30-A6A1DC2FAF78}"/>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5" name="Footer Placeholder 4">
            <a:extLst>
              <a:ext uri="{FF2B5EF4-FFF2-40B4-BE49-F238E27FC236}">
                <a16:creationId xmlns:a16="http://schemas.microsoft.com/office/drawing/2014/main" id="{A17867DA-FEDF-E848-9EA4-BC6921677BF4}"/>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9BF47E51-A87D-F540-8163-3FF3851D64B4}"/>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1019246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E0BFAD-9100-1D4D-B44A-08CAD3944CAE}"/>
              </a:ext>
            </a:extLst>
          </p:cNvPr>
          <p:cNvSpPr>
            <a:spLocks noGrp="1"/>
          </p:cNvSpPr>
          <p:nvPr>
            <p:ph type="title" orient="vert"/>
          </p:nvPr>
        </p:nvSpPr>
        <p:spPr>
          <a:xfrm>
            <a:off x="17448664" y="730250"/>
            <a:ext cx="5257458" cy="11623676"/>
          </a:xfrm>
        </p:spPr>
        <p:txBody>
          <a:bodyPr vert="eaVert"/>
          <a:lstStyle/>
          <a:p>
            <a:r>
              <a:rPr lang="en-GB"/>
              <a:t>Click to edit Master title style</a:t>
            </a:r>
            <a:endParaRPr lang="en-NO"/>
          </a:p>
        </p:txBody>
      </p:sp>
      <p:sp>
        <p:nvSpPr>
          <p:cNvPr id="3" name="Vertical Text Placeholder 2">
            <a:extLst>
              <a:ext uri="{FF2B5EF4-FFF2-40B4-BE49-F238E27FC236}">
                <a16:creationId xmlns:a16="http://schemas.microsoft.com/office/drawing/2014/main" id="{EAFC651C-2CA7-794F-9C27-7CE300C701B2}"/>
              </a:ext>
            </a:extLst>
          </p:cNvPr>
          <p:cNvSpPr>
            <a:spLocks noGrp="1"/>
          </p:cNvSpPr>
          <p:nvPr>
            <p:ph type="body" orient="vert" idx="1"/>
          </p:nvPr>
        </p:nvSpPr>
        <p:spPr>
          <a:xfrm>
            <a:off x="1676291" y="730250"/>
            <a:ext cx="15467593" cy="11623676"/>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8B876C9C-44F1-A745-87FF-BEC3973934D0}"/>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5" name="Footer Placeholder 4">
            <a:extLst>
              <a:ext uri="{FF2B5EF4-FFF2-40B4-BE49-F238E27FC236}">
                <a16:creationId xmlns:a16="http://schemas.microsoft.com/office/drawing/2014/main" id="{F6A48146-0362-304F-B804-B799B3E5F6B1}"/>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D7ADB933-8EC4-C743-8737-88369DFBA983}"/>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121797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8A7BE-AE59-4F49-8074-D0A5A1E13C15}"/>
              </a:ext>
            </a:extLst>
          </p:cNvPr>
          <p:cNvSpPr>
            <a:spLocks noGrp="1"/>
          </p:cNvSpPr>
          <p:nvPr>
            <p:ph type="title"/>
          </p:nvPr>
        </p:nvSpPr>
        <p:spPr/>
        <p:txBody>
          <a:bodyPr/>
          <a:lstStyle/>
          <a:p>
            <a:r>
              <a:rPr lang="en-GB"/>
              <a:t>Click to edit Master title style</a:t>
            </a:r>
            <a:endParaRPr lang="en-NO"/>
          </a:p>
        </p:txBody>
      </p:sp>
      <p:sp>
        <p:nvSpPr>
          <p:cNvPr id="3" name="Content Placeholder 2">
            <a:extLst>
              <a:ext uri="{FF2B5EF4-FFF2-40B4-BE49-F238E27FC236}">
                <a16:creationId xmlns:a16="http://schemas.microsoft.com/office/drawing/2014/main" id="{EFA8C91D-189C-EF49-9708-21F1D5B07AB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8FEA15E1-567E-EC43-B72D-A977C4016193}"/>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5" name="Footer Placeholder 4">
            <a:extLst>
              <a:ext uri="{FF2B5EF4-FFF2-40B4-BE49-F238E27FC236}">
                <a16:creationId xmlns:a16="http://schemas.microsoft.com/office/drawing/2014/main" id="{ABB5958A-471A-A844-91AC-4FC350F631B4}"/>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F4DBA3B5-80C3-A043-85CF-F49CC277D9A9}"/>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322842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2E19E-72C5-5844-BCE7-E5650EC86132}"/>
              </a:ext>
            </a:extLst>
          </p:cNvPr>
          <p:cNvSpPr>
            <a:spLocks noGrp="1"/>
          </p:cNvSpPr>
          <p:nvPr>
            <p:ph type="title"/>
          </p:nvPr>
        </p:nvSpPr>
        <p:spPr>
          <a:xfrm>
            <a:off x="1663592" y="3419477"/>
            <a:ext cx="21029831" cy="5705474"/>
          </a:xfrm>
        </p:spPr>
        <p:txBody>
          <a:bodyPr anchor="b"/>
          <a:lstStyle>
            <a:lvl1pPr>
              <a:defRPr sz="11999"/>
            </a:lvl1pPr>
          </a:lstStyle>
          <a:p>
            <a:r>
              <a:rPr lang="en-GB"/>
              <a:t>Click to edit Master title style</a:t>
            </a:r>
            <a:endParaRPr lang="en-NO"/>
          </a:p>
        </p:txBody>
      </p:sp>
      <p:sp>
        <p:nvSpPr>
          <p:cNvPr id="3" name="Text Placeholder 2">
            <a:extLst>
              <a:ext uri="{FF2B5EF4-FFF2-40B4-BE49-F238E27FC236}">
                <a16:creationId xmlns:a16="http://schemas.microsoft.com/office/drawing/2014/main" id="{71408BFC-545D-D345-B75F-C419D79D5EDA}"/>
              </a:ext>
            </a:extLst>
          </p:cNvPr>
          <p:cNvSpPr>
            <a:spLocks noGrp="1"/>
          </p:cNvSpPr>
          <p:nvPr>
            <p:ph type="body" idx="1"/>
          </p:nvPr>
        </p:nvSpPr>
        <p:spPr>
          <a:xfrm>
            <a:off x="1663592" y="9178927"/>
            <a:ext cx="21029831" cy="3000374"/>
          </a:xfrm>
        </p:spPr>
        <p:txBody>
          <a:bodyPr/>
          <a:lstStyle>
            <a:lvl1pPr marL="0" indent="0">
              <a:buNone/>
              <a:defRPr sz="4800">
                <a:solidFill>
                  <a:schemeClr val="tx1">
                    <a:tint val="75000"/>
                  </a:schemeClr>
                </a:solidFill>
              </a:defRPr>
            </a:lvl1pPr>
            <a:lvl2pPr marL="914354" indent="0">
              <a:buNone/>
              <a:defRPr sz="4000">
                <a:solidFill>
                  <a:schemeClr val="tx1">
                    <a:tint val="75000"/>
                  </a:schemeClr>
                </a:solidFill>
              </a:defRPr>
            </a:lvl2pPr>
            <a:lvl3pPr marL="1828709" indent="0">
              <a:buNone/>
              <a:defRPr sz="3600">
                <a:solidFill>
                  <a:schemeClr val="tx1">
                    <a:tint val="75000"/>
                  </a:schemeClr>
                </a:solidFill>
              </a:defRPr>
            </a:lvl3pPr>
            <a:lvl4pPr marL="2743063" indent="0">
              <a:buNone/>
              <a:defRPr sz="3200">
                <a:solidFill>
                  <a:schemeClr val="tx1">
                    <a:tint val="75000"/>
                  </a:schemeClr>
                </a:solidFill>
              </a:defRPr>
            </a:lvl4pPr>
            <a:lvl5pPr marL="3657417" indent="0">
              <a:buNone/>
              <a:defRPr sz="3200">
                <a:solidFill>
                  <a:schemeClr val="tx1">
                    <a:tint val="75000"/>
                  </a:schemeClr>
                </a:solidFill>
              </a:defRPr>
            </a:lvl5pPr>
            <a:lvl6pPr marL="4571771" indent="0">
              <a:buNone/>
              <a:defRPr sz="3200">
                <a:solidFill>
                  <a:schemeClr val="tx1">
                    <a:tint val="75000"/>
                  </a:schemeClr>
                </a:solidFill>
              </a:defRPr>
            </a:lvl6pPr>
            <a:lvl7pPr marL="5486126" indent="0">
              <a:buNone/>
              <a:defRPr sz="3200">
                <a:solidFill>
                  <a:schemeClr val="tx1">
                    <a:tint val="75000"/>
                  </a:schemeClr>
                </a:solidFill>
              </a:defRPr>
            </a:lvl7pPr>
            <a:lvl8pPr marL="6400480" indent="0">
              <a:buNone/>
              <a:defRPr sz="3200">
                <a:solidFill>
                  <a:schemeClr val="tx1">
                    <a:tint val="75000"/>
                  </a:schemeClr>
                </a:solidFill>
              </a:defRPr>
            </a:lvl8pPr>
            <a:lvl9pPr marL="7314834" indent="0">
              <a:buNone/>
              <a:defRPr sz="3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8367983-E642-964F-94E6-D2495A9CC47D}"/>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5" name="Footer Placeholder 4">
            <a:extLst>
              <a:ext uri="{FF2B5EF4-FFF2-40B4-BE49-F238E27FC236}">
                <a16:creationId xmlns:a16="http://schemas.microsoft.com/office/drawing/2014/main" id="{BC35D44C-C6EF-0941-903D-3B71C183D400}"/>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F6198DEB-2764-A142-B551-5963D08B5024}"/>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604041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41B5-E218-2041-8799-F9FFD669DC4A}"/>
              </a:ext>
            </a:extLst>
          </p:cNvPr>
          <p:cNvSpPr>
            <a:spLocks noGrp="1"/>
          </p:cNvSpPr>
          <p:nvPr>
            <p:ph type="title"/>
          </p:nvPr>
        </p:nvSpPr>
        <p:spPr/>
        <p:txBody>
          <a:bodyPr/>
          <a:lstStyle/>
          <a:p>
            <a:r>
              <a:rPr lang="en-GB"/>
              <a:t>Click to edit Master title style</a:t>
            </a:r>
            <a:endParaRPr lang="en-NO"/>
          </a:p>
        </p:txBody>
      </p:sp>
      <p:sp>
        <p:nvSpPr>
          <p:cNvPr id="3" name="Content Placeholder 2">
            <a:extLst>
              <a:ext uri="{FF2B5EF4-FFF2-40B4-BE49-F238E27FC236}">
                <a16:creationId xmlns:a16="http://schemas.microsoft.com/office/drawing/2014/main" id="{ADA97671-3FF5-EB40-90CD-730DFB23C076}"/>
              </a:ext>
            </a:extLst>
          </p:cNvPr>
          <p:cNvSpPr>
            <a:spLocks noGrp="1"/>
          </p:cNvSpPr>
          <p:nvPr>
            <p:ph sz="half" idx="1"/>
          </p:nvPr>
        </p:nvSpPr>
        <p:spPr>
          <a:xfrm>
            <a:off x="1676291" y="3651250"/>
            <a:ext cx="10362526" cy="87026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Content Placeholder 3">
            <a:extLst>
              <a:ext uri="{FF2B5EF4-FFF2-40B4-BE49-F238E27FC236}">
                <a16:creationId xmlns:a16="http://schemas.microsoft.com/office/drawing/2014/main" id="{EC1D2FAA-7602-EB43-B249-79F611FFB5BD}"/>
              </a:ext>
            </a:extLst>
          </p:cNvPr>
          <p:cNvSpPr>
            <a:spLocks noGrp="1"/>
          </p:cNvSpPr>
          <p:nvPr>
            <p:ph sz="half" idx="2"/>
          </p:nvPr>
        </p:nvSpPr>
        <p:spPr>
          <a:xfrm>
            <a:off x="12343596" y="3651250"/>
            <a:ext cx="10362526" cy="87026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5" name="Date Placeholder 4">
            <a:extLst>
              <a:ext uri="{FF2B5EF4-FFF2-40B4-BE49-F238E27FC236}">
                <a16:creationId xmlns:a16="http://schemas.microsoft.com/office/drawing/2014/main" id="{6E286DDF-3E54-4144-BC2C-1AD67A37AE3A}"/>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6" name="Footer Placeholder 5">
            <a:extLst>
              <a:ext uri="{FF2B5EF4-FFF2-40B4-BE49-F238E27FC236}">
                <a16:creationId xmlns:a16="http://schemas.microsoft.com/office/drawing/2014/main" id="{93674004-5B20-D24C-9F29-C9CD947B93D4}"/>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FE30F5CF-E672-B54F-AC95-AB8C74CA367C}"/>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2527377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4F0E3-8F08-3743-AE2B-6A482EF2D45B}"/>
              </a:ext>
            </a:extLst>
          </p:cNvPr>
          <p:cNvSpPr>
            <a:spLocks noGrp="1"/>
          </p:cNvSpPr>
          <p:nvPr>
            <p:ph type="title"/>
          </p:nvPr>
        </p:nvSpPr>
        <p:spPr>
          <a:xfrm>
            <a:off x="1679467" y="730251"/>
            <a:ext cx="21029831" cy="2651126"/>
          </a:xfrm>
        </p:spPr>
        <p:txBody>
          <a:bodyPr/>
          <a:lstStyle/>
          <a:p>
            <a:r>
              <a:rPr lang="en-GB"/>
              <a:t>Click to edit Master title style</a:t>
            </a:r>
            <a:endParaRPr lang="en-NO"/>
          </a:p>
        </p:txBody>
      </p:sp>
      <p:sp>
        <p:nvSpPr>
          <p:cNvPr id="3" name="Text Placeholder 2">
            <a:extLst>
              <a:ext uri="{FF2B5EF4-FFF2-40B4-BE49-F238E27FC236}">
                <a16:creationId xmlns:a16="http://schemas.microsoft.com/office/drawing/2014/main" id="{5869403F-9940-C244-9D19-EB66DD3AA467}"/>
              </a:ext>
            </a:extLst>
          </p:cNvPr>
          <p:cNvSpPr>
            <a:spLocks noGrp="1"/>
          </p:cNvSpPr>
          <p:nvPr>
            <p:ph type="body" idx="1"/>
          </p:nvPr>
        </p:nvSpPr>
        <p:spPr>
          <a:xfrm>
            <a:off x="1679467" y="3362326"/>
            <a:ext cx="10314903"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n-GB"/>
              <a:t>Click to edit Master text styles</a:t>
            </a:r>
          </a:p>
        </p:txBody>
      </p:sp>
      <p:sp>
        <p:nvSpPr>
          <p:cNvPr id="4" name="Content Placeholder 3">
            <a:extLst>
              <a:ext uri="{FF2B5EF4-FFF2-40B4-BE49-F238E27FC236}">
                <a16:creationId xmlns:a16="http://schemas.microsoft.com/office/drawing/2014/main" id="{16147C69-52B3-B64B-9DE0-B87267D50B36}"/>
              </a:ext>
            </a:extLst>
          </p:cNvPr>
          <p:cNvSpPr>
            <a:spLocks noGrp="1"/>
          </p:cNvSpPr>
          <p:nvPr>
            <p:ph sz="half" idx="2"/>
          </p:nvPr>
        </p:nvSpPr>
        <p:spPr>
          <a:xfrm>
            <a:off x="1679467" y="5010150"/>
            <a:ext cx="10314903" cy="73691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5" name="Text Placeholder 4">
            <a:extLst>
              <a:ext uri="{FF2B5EF4-FFF2-40B4-BE49-F238E27FC236}">
                <a16:creationId xmlns:a16="http://schemas.microsoft.com/office/drawing/2014/main" id="{C823FD17-7803-A144-A8CB-AF95F1F5AF00}"/>
              </a:ext>
            </a:extLst>
          </p:cNvPr>
          <p:cNvSpPr>
            <a:spLocks noGrp="1"/>
          </p:cNvSpPr>
          <p:nvPr>
            <p:ph type="body" sz="quarter" idx="3"/>
          </p:nvPr>
        </p:nvSpPr>
        <p:spPr>
          <a:xfrm>
            <a:off x="12343597" y="3362326"/>
            <a:ext cx="10365701"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n-GB"/>
              <a:t>Click to edit Master text styles</a:t>
            </a:r>
          </a:p>
        </p:txBody>
      </p:sp>
      <p:sp>
        <p:nvSpPr>
          <p:cNvPr id="6" name="Content Placeholder 5">
            <a:extLst>
              <a:ext uri="{FF2B5EF4-FFF2-40B4-BE49-F238E27FC236}">
                <a16:creationId xmlns:a16="http://schemas.microsoft.com/office/drawing/2014/main" id="{2772D2A3-ECD6-E146-A1E6-7E58A1570FC8}"/>
              </a:ext>
            </a:extLst>
          </p:cNvPr>
          <p:cNvSpPr>
            <a:spLocks noGrp="1"/>
          </p:cNvSpPr>
          <p:nvPr>
            <p:ph sz="quarter" idx="4"/>
          </p:nvPr>
        </p:nvSpPr>
        <p:spPr>
          <a:xfrm>
            <a:off x="12343597" y="5010150"/>
            <a:ext cx="10365701" cy="73691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7" name="Date Placeholder 6">
            <a:extLst>
              <a:ext uri="{FF2B5EF4-FFF2-40B4-BE49-F238E27FC236}">
                <a16:creationId xmlns:a16="http://schemas.microsoft.com/office/drawing/2014/main" id="{C65F50AE-BECB-6647-AFCB-0E6168060DEC}"/>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8" name="Footer Placeholder 7">
            <a:extLst>
              <a:ext uri="{FF2B5EF4-FFF2-40B4-BE49-F238E27FC236}">
                <a16:creationId xmlns:a16="http://schemas.microsoft.com/office/drawing/2014/main" id="{01E0C543-F2B8-0C4E-8C64-AE172C2C5592}"/>
              </a:ext>
            </a:extLst>
          </p:cNvPr>
          <p:cNvSpPr>
            <a:spLocks noGrp="1"/>
          </p:cNvSpPr>
          <p:nvPr>
            <p:ph type="ftr" sz="quarter" idx="11"/>
          </p:nvPr>
        </p:nvSpPr>
        <p:spPr/>
        <p:txBody>
          <a:bodyPr/>
          <a:lstStyle/>
          <a:p>
            <a:endParaRPr lang="en-NO"/>
          </a:p>
        </p:txBody>
      </p:sp>
      <p:sp>
        <p:nvSpPr>
          <p:cNvPr id="9" name="Slide Number Placeholder 8">
            <a:extLst>
              <a:ext uri="{FF2B5EF4-FFF2-40B4-BE49-F238E27FC236}">
                <a16:creationId xmlns:a16="http://schemas.microsoft.com/office/drawing/2014/main" id="{FDBA9FFB-3D47-1B42-B1CA-EE929EE52B49}"/>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1265937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08C8C-35E3-444D-A976-3CB7D0407D95}"/>
              </a:ext>
            </a:extLst>
          </p:cNvPr>
          <p:cNvSpPr>
            <a:spLocks noGrp="1"/>
          </p:cNvSpPr>
          <p:nvPr>
            <p:ph type="title"/>
          </p:nvPr>
        </p:nvSpPr>
        <p:spPr/>
        <p:txBody>
          <a:bodyPr/>
          <a:lstStyle/>
          <a:p>
            <a:r>
              <a:rPr lang="en-GB"/>
              <a:t>Click to edit Master title style</a:t>
            </a:r>
            <a:endParaRPr lang="en-NO"/>
          </a:p>
        </p:txBody>
      </p:sp>
      <p:sp>
        <p:nvSpPr>
          <p:cNvPr id="3" name="Date Placeholder 2">
            <a:extLst>
              <a:ext uri="{FF2B5EF4-FFF2-40B4-BE49-F238E27FC236}">
                <a16:creationId xmlns:a16="http://schemas.microsoft.com/office/drawing/2014/main" id="{801C554D-C84C-B646-9BDD-D854A81A8078}"/>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4" name="Footer Placeholder 3">
            <a:extLst>
              <a:ext uri="{FF2B5EF4-FFF2-40B4-BE49-F238E27FC236}">
                <a16:creationId xmlns:a16="http://schemas.microsoft.com/office/drawing/2014/main" id="{3B251B56-C4CC-1B4D-ADE6-70FF548AFB56}"/>
              </a:ext>
            </a:extLst>
          </p:cNvPr>
          <p:cNvSpPr>
            <a:spLocks noGrp="1"/>
          </p:cNvSpPr>
          <p:nvPr>
            <p:ph type="ftr" sz="quarter" idx="11"/>
          </p:nvPr>
        </p:nvSpPr>
        <p:spPr/>
        <p:txBody>
          <a:bodyPr/>
          <a:lstStyle/>
          <a:p>
            <a:endParaRPr lang="en-NO"/>
          </a:p>
        </p:txBody>
      </p:sp>
      <p:sp>
        <p:nvSpPr>
          <p:cNvPr id="5" name="Slide Number Placeholder 4">
            <a:extLst>
              <a:ext uri="{FF2B5EF4-FFF2-40B4-BE49-F238E27FC236}">
                <a16:creationId xmlns:a16="http://schemas.microsoft.com/office/drawing/2014/main" id="{7178F547-CA01-F342-BDE7-07F7AEF4E345}"/>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3734410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C03E78-98B5-4A4E-8CF2-B759E8F934D2}"/>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3" name="Footer Placeholder 2">
            <a:extLst>
              <a:ext uri="{FF2B5EF4-FFF2-40B4-BE49-F238E27FC236}">
                <a16:creationId xmlns:a16="http://schemas.microsoft.com/office/drawing/2014/main" id="{C460F16C-75A8-9F42-8E9E-A8C73132A308}"/>
              </a:ext>
            </a:extLst>
          </p:cNvPr>
          <p:cNvSpPr>
            <a:spLocks noGrp="1"/>
          </p:cNvSpPr>
          <p:nvPr>
            <p:ph type="ftr" sz="quarter" idx="11"/>
          </p:nvPr>
        </p:nvSpPr>
        <p:spPr/>
        <p:txBody>
          <a:bodyPr/>
          <a:lstStyle/>
          <a:p>
            <a:endParaRPr lang="en-NO"/>
          </a:p>
        </p:txBody>
      </p:sp>
      <p:sp>
        <p:nvSpPr>
          <p:cNvPr id="4" name="Slide Number Placeholder 3">
            <a:extLst>
              <a:ext uri="{FF2B5EF4-FFF2-40B4-BE49-F238E27FC236}">
                <a16:creationId xmlns:a16="http://schemas.microsoft.com/office/drawing/2014/main" id="{1C708253-AEAE-DA4F-8B75-F267FB7C72F4}"/>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232234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A251E-0586-B84D-AF70-337E3A58E5C9}"/>
              </a:ext>
            </a:extLst>
          </p:cNvPr>
          <p:cNvSpPr>
            <a:spLocks noGrp="1"/>
          </p:cNvSpPr>
          <p:nvPr>
            <p:ph type="title"/>
          </p:nvPr>
        </p:nvSpPr>
        <p:spPr>
          <a:xfrm>
            <a:off x="1679468" y="914400"/>
            <a:ext cx="7863962" cy="3200400"/>
          </a:xfrm>
        </p:spPr>
        <p:txBody>
          <a:bodyPr anchor="b"/>
          <a:lstStyle>
            <a:lvl1pPr>
              <a:defRPr sz="6400"/>
            </a:lvl1pPr>
          </a:lstStyle>
          <a:p>
            <a:r>
              <a:rPr lang="en-GB"/>
              <a:t>Click to edit Master title style</a:t>
            </a:r>
            <a:endParaRPr lang="en-NO"/>
          </a:p>
        </p:txBody>
      </p:sp>
      <p:sp>
        <p:nvSpPr>
          <p:cNvPr id="3" name="Content Placeholder 2">
            <a:extLst>
              <a:ext uri="{FF2B5EF4-FFF2-40B4-BE49-F238E27FC236}">
                <a16:creationId xmlns:a16="http://schemas.microsoft.com/office/drawing/2014/main" id="{3322676A-2DD8-0E48-ABC6-E4BB51302F1D}"/>
              </a:ext>
            </a:extLst>
          </p:cNvPr>
          <p:cNvSpPr>
            <a:spLocks noGrp="1"/>
          </p:cNvSpPr>
          <p:nvPr>
            <p:ph idx="1"/>
          </p:nvPr>
        </p:nvSpPr>
        <p:spPr>
          <a:xfrm>
            <a:off x="10365701" y="1974851"/>
            <a:ext cx="1234359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Text Placeholder 3">
            <a:extLst>
              <a:ext uri="{FF2B5EF4-FFF2-40B4-BE49-F238E27FC236}">
                <a16:creationId xmlns:a16="http://schemas.microsoft.com/office/drawing/2014/main" id="{228E145A-A514-0243-8BF4-5D0A2A29723D}"/>
              </a:ext>
            </a:extLst>
          </p:cNvPr>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n-GB"/>
              <a:t>Click to edit Master text styles</a:t>
            </a:r>
          </a:p>
        </p:txBody>
      </p:sp>
      <p:sp>
        <p:nvSpPr>
          <p:cNvPr id="5" name="Date Placeholder 4">
            <a:extLst>
              <a:ext uri="{FF2B5EF4-FFF2-40B4-BE49-F238E27FC236}">
                <a16:creationId xmlns:a16="http://schemas.microsoft.com/office/drawing/2014/main" id="{CDF51658-3742-8147-B2D5-DFE855667304}"/>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6" name="Footer Placeholder 5">
            <a:extLst>
              <a:ext uri="{FF2B5EF4-FFF2-40B4-BE49-F238E27FC236}">
                <a16:creationId xmlns:a16="http://schemas.microsoft.com/office/drawing/2014/main" id="{012F88F6-507A-834E-9D32-51DE5D49A9CC}"/>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208F4171-365C-0947-802E-EFD896DD6F06}"/>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321198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31D63-3DB4-8F4D-877E-8DF291D752A7}"/>
              </a:ext>
            </a:extLst>
          </p:cNvPr>
          <p:cNvSpPr>
            <a:spLocks noGrp="1"/>
          </p:cNvSpPr>
          <p:nvPr>
            <p:ph type="title"/>
          </p:nvPr>
        </p:nvSpPr>
        <p:spPr>
          <a:xfrm>
            <a:off x="1679468" y="914400"/>
            <a:ext cx="7863962" cy="3200400"/>
          </a:xfrm>
        </p:spPr>
        <p:txBody>
          <a:bodyPr anchor="b"/>
          <a:lstStyle>
            <a:lvl1pPr>
              <a:defRPr sz="6400"/>
            </a:lvl1pPr>
          </a:lstStyle>
          <a:p>
            <a:r>
              <a:rPr lang="en-GB"/>
              <a:t>Click to edit Master title style</a:t>
            </a:r>
            <a:endParaRPr lang="en-NO"/>
          </a:p>
        </p:txBody>
      </p:sp>
      <p:sp>
        <p:nvSpPr>
          <p:cNvPr id="3" name="Picture Placeholder 2">
            <a:extLst>
              <a:ext uri="{FF2B5EF4-FFF2-40B4-BE49-F238E27FC236}">
                <a16:creationId xmlns:a16="http://schemas.microsoft.com/office/drawing/2014/main" id="{B35A231F-09FB-DF4B-9C27-29E21A4FEE6A}"/>
              </a:ext>
            </a:extLst>
          </p:cNvPr>
          <p:cNvSpPr>
            <a:spLocks noGrp="1"/>
          </p:cNvSpPr>
          <p:nvPr>
            <p:ph type="pic" idx="1"/>
          </p:nvPr>
        </p:nvSpPr>
        <p:spPr>
          <a:xfrm>
            <a:off x="10365701" y="1974851"/>
            <a:ext cx="12343597" cy="9747250"/>
          </a:xfrm>
        </p:spPr>
        <p:txBody>
          <a:bodyPr/>
          <a:lstStyle>
            <a:lvl1pPr marL="0" indent="0">
              <a:buNone/>
              <a:defRPr sz="6400"/>
            </a:lvl1pPr>
            <a:lvl2pPr marL="914354" indent="0">
              <a:buNone/>
              <a:defRPr sz="5600"/>
            </a:lvl2pPr>
            <a:lvl3pPr marL="1828709" indent="0">
              <a:buNone/>
              <a:defRPr sz="4800"/>
            </a:lvl3pPr>
            <a:lvl4pPr marL="2743063" indent="0">
              <a:buNone/>
              <a:defRPr sz="4000"/>
            </a:lvl4pPr>
            <a:lvl5pPr marL="3657417" indent="0">
              <a:buNone/>
              <a:defRPr sz="4000"/>
            </a:lvl5pPr>
            <a:lvl6pPr marL="4571771" indent="0">
              <a:buNone/>
              <a:defRPr sz="4000"/>
            </a:lvl6pPr>
            <a:lvl7pPr marL="5486126" indent="0">
              <a:buNone/>
              <a:defRPr sz="4000"/>
            </a:lvl7pPr>
            <a:lvl8pPr marL="6400480" indent="0">
              <a:buNone/>
              <a:defRPr sz="4000"/>
            </a:lvl8pPr>
            <a:lvl9pPr marL="7314834" indent="0">
              <a:buNone/>
              <a:defRPr sz="4000"/>
            </a:lvl9pPr>
          </a:lstStyle>
          <a:p>
            <a:endParaRPr lang="en-NO"/>
          </a:p>
        </p:txBody>
      </p:sp>
      <p:sp>
        <p:nvSpPr>
          <p:cNvPr id="4" name="Text Placeholder 3">
            <a:extLst>
              <a:ext uri="{FF2B5EF4-FFF2-40B4-BE49-F238E27FC236}">
                <a16:creationId xmlns:a16="http://schemas.microsoft.com/office/drawing/2014/main" id="{9C421F8B-DF1E-504D-96E4-75EFDCC193B1}"/>
              </a:ext>
            </a:extLst>
          </p:cNvPr>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n-GB"/>
              <a:t>Click to edit Master text styles</a:t>
            </a:r>
          </a:p>
        </p:txBody>
      </p:sp>
      <p:sp>
        <p:nvSpPr>
          <p:cNvPr id="5" name="Date Placeholder 4">
            <a:extLst>
              <a:ext uri="{FF2B5EF4-FFF2-40B4-BE49-F238E27FC236}">
                <a16:creationId xmlns:a16="http://schemas.microsoft.com/office/drawing/2014/main" id="{684322AB-8CD1-4945-9EC2-7C8E04DA2666}"/>
              </a:ext>
            </a:extLst>
          </p:cNvPr>
          <p:cNvSpPr>
            <a:spLocks noGrp="1"/>
          </p:cNvSpPr>
          <p:nvPr>
            <p:ph type="dt" sz="half" idx="10"/>
          </p:nvPr>
        </p:nvSpPr>
        <p:spPr/>
        <p:txBody>
          <a:bodyPr/>
          <a:lstStyle/>
          <a:p>
            <a:fld id="{A9133487-8011-DD40-992E-3A24D46E38FD}" type="datetimeFigureOut">
              <a:rPr lang="en-NO" smtClean="0"/>
              <a:t>20/08/2021</a:t>
            </a:fld>
            <a:endParaRPr lang="en-NO"/>
          </a:p>
        </p:txBody>
      </p:sp>
      <p:sp>
        <p:nvSpPr>
          <p:cNvPr id="6" name="Footer Placeholder 5">
            <a:extLst>
              <a:ext uri="{FF2B5EF4-FFF2-40B4-BE49-F238E27FC236}">
                <a16:creationId xmlns:a16="http://schemas.microsoft.com/office/drawing/2014/main" id="{0F7B723D-A620-B54E-8AF0-E224F25EBB6B}"/>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E8AEC24F-E594-7049-9901-A5DE5B9ED076}"/>
              </a:ext>
            </a:extLst>
          </p:cNvPr>
          <p:cNvSpPr>
            <a:spLocks noGrp="1"/>
          </p:cNvSpPr>
          <p:nvPr>
            <p:ph type="sldNum" sz="quarter" idx="12"/>
          </p:nvPr>
        </p:nvSpPr>
        <p:spPr/>
        <p:txBody>
          <a:bodyPr/>
          <a:lstStyle/>
          <a:p>
            <a:fld id="{934F4E9C-FC65-B541-9159-DEAC0FE89218}" type="slidenum">
              <a:rPr lang="en-NO" smtClean="0"/>
              <a:t>‹#›</a:t>
            </a:fld>
            <a:endParaRPr lang="en-NO"/>
          </a:p>
        </p:txBody>
      </p:sp>
    </p:spTree>
    <p:extLst>
      <p:ext uri="{BB962C8B-B14F-4D97-AF65-F5344CB8AC3E}">
        <p14:creationId xmlns:p14="http://schemas.microsoft.com/office/powerpoint/2010/main" val="1537959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71F639-DFED-954E-8C96-FDAC08A75191}"/>
              </a:ext>
            </a:extLst>
          </p:cNvPr>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n-GB" dirty="0"/>
              <a:t>Click to edit Master title style</a:t>
            </a:r>
            <a:endParaRPr lang="en-NO" dirty="0"/>
          </a:p>
        </p:txBody>
      </p:sp>
      <p:sp>
        <p:nvSpPr>
          <p:cNvPr id="3" name="Text Placeholder 2">
            <a:extLst>
              <a:ext uri="{FF2B5EF4-FFF2-40B4-BE49-F238E27FC236}">
                <a16:creationId xmlns:a16="http://schemas.microsoft.com/office/drawing/2014/main" id="{F6F47DB7-8F75-5A46-B36A-D6FD68ED178C}"/>
              </a:ext>
            </a:extLst>
          </p:cNvPr>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NO" dirty="0"/>
          </a:p>
        </p:txBody>
      </p:sp>
      <p:sp>
        <p:nvSpPr>
          <p:cNvPr id="4" name="Date Placeholder 3">
            <a:extLst>
              <a:ext uri="{FF2B5EF4-FFF2-40B4-BE49-F238E27FC236}">
                <a16:creationId xmlns:a16="http://schemas.microsoft.com/office/drawing/2014/main" id="{180B46AD-50B6-7E4D-B4D4-4F552E7F48F0}"/>
              </a:ext>
            </a:extLst>
          </p:cNvPr>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2400">
                <a:solidFill>
                  <a:schemeClr val="tx1">
                    <a:tint val="75000"/>
                  </a:schemeClr>
                </a:solidFill>
                <a:latin typeface="Arial" panose="020B0604020202020204" pitchFamily="34" charset="0"/>
                <a:cs typeface="Arial" panose="020B0604020202020204" pitchFamily="34" charset="0"/>
              </a:defRPr>
            </a:lvl1pPr>
          </a:lstStyle>
          <a:p>
            <a:fld id="{A9133487-8011-DD40-992E-3A24D46E38FD}" type="datetimeFigureOut">
              <a:rPr lang="en-NO" smtClean="0"/>
              <a:pPr/>
              <a:t>20/08/2021</a:t>
            </a:fld>
            <a:endParaRPr lang="en-NO" dirty="0">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3E8DCCC1-321D-D34E-A0FF-017EB6E85CB2}"/>
              </a:ext>
            </a:extLst>
          </p:cNvPr>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2400">
                <a:solidFill>
                  <a:schemeClr val="tx1">
                    <a:tint val="75000"/>
                  </a:schemeClr>
                </a:solidFill>
                <a:latin typeface="Arial" panose="020B0604020202020204" pitchFamily="34" charset="0"/>
                <a:cs typeface="Arial" panose="020B0604020202020204" pitchFamily="34" charset="0"/>
              </a:defRPr>
            </a:lvl1pPr>
          </a:lstStyle>
          <a:p>
            <a:endParaRPr lang="en-NO" dirty="0">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8A61D473-5267-8442-A28F-52F6E668C767}"/>
              </a:ext>
            </a:extLst>
          </p:cNvPr>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2400">
                <a:solidFill>
                  <a:schemeClr val="tx1">
                    <a:tint val="75000"/>
                  </a:schemeClr>
                </a:solidFill>
                <a:latin typeface="Arial" panose="020B0604020202020204" pitchFamily="34" charset="0"/>
                <a:cs typeface="Arial" panose="020B0604020202020204" pitchFamily="34" charset="0"/>
              </a:defRPr>
            </a:lvl1pPr>
          </a:lstStyle>
          <a:p>
            <a:fld id="{934F4E9C-FC65-B541-9159-DEAC0FE89218}" type="slidenum">
              <a:rPr lang="en-NO" smtClean="0"/>
              <a:pPr/>
              <a:t>‹#›</a:t>
            </a:fld>
            <a:endParaRPr lang="en-N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211764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1828709" rtl="0" eaLnBrk="1" latinLnBrk="0" hangingPunct="1">
        <a:lnSpc>
          <a:spcPct val="90000"/>
        </a:lnSpc>
        <a:spcBef>
          <a:spcPct val="0"/>
        </a:spcBef>
        <a:buNone/>
        <a:defRPr sz="8800" kern="1200">
          <a:solidFill>
            <a:schemeClr val="tx1"/>
          </a:solidFill>
          <a:latin typeface="Arial" panose="020B0604020202020204" pitchFamily="34" charset="0"/>
          <a:ea typeface="+mj-ea"/>
          <a:cs typeface="Arial" panose="020B0604020202020204" pitchFamily="34" charset="0"/>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Arial" panose="020B0604020202020204" pitchFamily="34" charset="0"/>
          <a:ea typeface="+mn-ea"/>
          <a:cs typeface="Arial" panose="020B0604020202020204" pitchFamily="34" charset="0"/>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Arial" panose="020B0604020202020204" pitchFamily="34" charset="0"/>
          <a:ea typeface="+mn-ea"/>
          <a:cs typeface="Arial" panose="020B0604020202020204" pitchFamily="34" charset="0"/>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Arial" panose="020B0604020202020204" pitchFamily="34" charset="0"/>
          <a:ea typeface="+mn-ea"/>
          <a:cs typeface="Arial" panose="020B0604020202020204" pitchFamily="34" charset="0"/>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Arial" panose="020B0604020202020204" pitchFamily="34" charset="0"/>
          <a:ea typeface="+mn-ea"/>
          <a:cs typeface="Arial" panose="020B0604020202020204" pitchFamily="34" charset="0"/>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Arial" panose="020B0604020202020204" pitchFamily="34" charset="0"/>
          <a:ea typeface="+mn-ea"/>
          <a:cs typeface="Arial" panose="020B0604020202020204" pitchFamily="34" charset="0"/>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NO"/>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DA20120-67C8-1546-BED0-061E1222E7B3}"/>
              </a:ext>
            </a:extLst>
          </p:cNvPr>
          <p:cNvSpPr txBox="1"/>
          <p:nvPr/>
        </p:nvSpPr>
        <p:spPr>
          <a:xfrm>
            <a:off x="687299" y="2700567"/>
            <a:ext cx="9432310" cy="1279953"/>
          </a:xfrm>
          <a:prstGeom prst="rect">
            <a:avLst/>
          </a:prstGeom>
          <a:noFill/>
          <a:ln w="6350">
            <a:noFill/>
          </a:ln>
        </p:spPr>
        <p:txBody>
          <a:bodyPr wrap="none" lIns="0" tIns="0" bIns="0" numCol="1" spcCol="0" rtlCol="0" anchor="t" anchorCtr="0">
            <a:noAutofit/>
          </a:bodyPr>
          <a:lstStyle/>
          <a:p>
            <a:pPr>
              <a:lnSpc>
                <a:spcPct val="85000"/>
              </a:lnSpc>
              <a:buClr>
                <a:prstClr val="white"/>
              </a:buClr>
            </a:pPr>
            <a:r>
              <a:rPr lang="nb-NO" sz="8000">
                <a:solidFill>
                  <a:prstClr val="black"/>
                </a:solidFill>
                <a:latin typeface="Arial" panose="020B0604020202020204" pitchFamily="34" charset="0"/>
                <a:cs typeface="Arial" panose="020B0604020202020204" pitchFamily="34" charset="0"/>
              </a:rPr>
              <a:t>Differensierende konkurransekriterier</a:t>
            </a:r>
            <a:endParaRPr lang="nb-NO" sz="8000">
              <a:solidFill>
                <a:srgbClr val="E7E6E6">
                  <a:lumMod val="50000"/>
                </a:srgbClr>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421E041-E862-CD43-B5B1-4A5861539ACE}"/>
              </a:ext>
            </a:extLst>
          </p:cNvPr>
          <p:cNvSpPr txBox="1"/>
          <p:nvPr/>
        </p:nvSpPr>
        <p:spPr>
          <a:xfrm>
            <a:off x="669882" y="4284445"/>
            <a:ext cx="6598426" cy="4031989"/>
          </a:xfrm>
          <a:prstGeom prst="rect">
            <a:avLst/>
          </a:prstGeom>
          <a:noFill/>
          <a:ln w="6350">
            <a:noFill/>
          </a:ln>
        </p:spPr>
        <p:txBody>
          <a:bodyPr wrap="square" lIns="0" tIns="0" bIns="0" numCol="1" spcCol="0" rtlCol="0" anchor="t" anchorCtr="0">
            <a:noAutofit/>
          </a:bodyPr>
          <a:lstStyle/>
          <a:p>
            <a:r>
              <a:rPr lang="nb-NO" sz="3200" b="1">
                <a:solidFill>
                  <a:prstClr val="black"/>
                </a:solidFill>
                <a:latin typeface="Arial" panose="020B0604020202020204" pitchFamily="34" charset="0"/>
                <a:cs typeface="Arial" panose="020B0604020202020204" pitchFamily="34" charset="0"/>
              </a:rPr>
              <a:t>Smart i sanntid</a:t>
            </a:r>
            <a:endParaRPr lang="nb-NO" sz="2400">
              <a:solidFill>
                <a:prstClr val="black"/>
              </a:solidFill>
              <a:latin typeface="Arial" panose="020B0604020202020204" pitchFamily="34" charset="0"/>
              <a:cs typeface="Arial" panose="020B0604020202020204" pitchFamily="34" charset="0"/>
            </a:endParaRPr>
          </a:p>
          <a:p>
            <a:r>
              <a:rPr lang="nb-NO" sz="2400">
                <a:solidFill>
                  <a:prstClr val="black"/>
                </a:solidFill>
                <a:latin typeface="Arial" panose="020B0604020202020204" pitchFamily="34" charset="0"/>
                <a:cs typeface="Arial" panose="020B0604020202020204" pitchFamily="34" charset="0"/>
              </a:rPr>
              <a:t>Vi samler strømmen din digitalt på ett sted (kontroll over eget energiforbruk) i sanntid. Forfriskende enkelt, oversiktlig, personifisert og ærlig. Her skal vi bokstavelig talt være på fornavn med kunden. Vi tilbyr også automatiserte løsninger som bidrar til et smartere, mer kostnadseffektivt og bærekraftig energiforbruk hos våre bedriftskunder.</a:t>
            </a:r>
          </a:p>
          <a:p>
            <a:endParaRPr lang="nb-NO" sz="2400">
              <a:solidFill>
                <a:prstClr val="black"/>
              </a:solidFill>
              <a:latin typeface="Arial" panose="020B0604020202020204" pitchFamily="34" charset="0"/>
              <a:cs typeface="Arial" panose="020B0604020202020204" pitchFamily="34" charset="0"/>
            </a:endParaRPr>
          </a:p>
          <a:p>
            <a:r>
              <a:rPr lang="nb-NO" sz="2000" b="1">
                <a:solidFill>
                  <a:prstClr val="black"/>
                </a:solidFill>
                <a:latin typeface="Arial" panose="020B0604020202020204" pitchFamily="34" charset="0"/>
                <a:cs typeface="Arial" panose="020B0604020202020204" pitchFamily="34" charset="0"/>
              </a:rPr>
              <a:t>Tjenester / bevis: </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App i sanntid som viser kundens energiforbruk (effektiviserer forbruk og kostnader)</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Sensorovervåking</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Automatiserte løsninger for bedrifter (innsamling av data gjennom intelligent og analytisk software gir enkel og tydelig oversikt over alt forbruk.)</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Smarte gadgets / utstyr</a:t>
            </a:r>
          </a:p>
          <a:p>
            <a:pPr marL="342900" indent="-342900">
              <a:buFont typeface="Arial" panose="020B0604020202020204" pitchFamily="34" charset="0"/>
              <a:buChar char="•"/>
            </a:pPr>
            <a:endParaRPr lang="nb-NO" sz="2000">
              <a:solidFill>
                <a:prstClr val="black"/>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nb-NO" sz="2000">
              <a:solidFill>
                <a:prstClr val="black"/>
              </a:solidFill>
              <a:highlight>
                <a:srgbClr val="FFFF00"/>
              </a:highlight>
              <a:latin typeface="Arial" panose="020B0604020202020204" pitchFamily="34" charset="0"/>
              <a:cs typeface="Arial" panose="020B0604020202020204" pitchFamily="34" charset="0"/>
            </a:endParaRPr>
          </a:p>
          <a:p>
            <a:endParaRPr lang="nb-NO" sz="2400">
              <a:solidFill>
                <a:prstClr val="black"/>
              </a:solidFill>
              <a:latin typeface="Arial" panose="020B0604020202020204" pitchFamily="34" charset="0"/>
              <a:cs typeface="Arial" panose="020B0604020202020204" pitchFamily="34" charset="0"/>
            </a:endParaRPr>
          </a:p>
          <a:p>
            <a:endParaRPr lang="nb-NO" sz="2400">
              <a:solidFill>
                <a:prstClr val="black"/>
              </a:solidFill>
              <a:latin typeface="Arial" panose="020B0604020202020204" pitchFamily="34" charset="0"/>
              <a:cs typeface="Arial" panose="020B0604020202020204" pitchFamily="34" charset="0"/>
            </a:endParaRPr>
          </a:p>
          <a:p>
            <a:endParaRPr lang="nb-NO" sz="2400">
              <a:solidFill>
                <a:prstClr val="black"/>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8CF13E7-C908-7C43-89E2-DAEAC1657801}"/>
              </a:ext>
            </a:extLst>
          </p:cNvPr>
          <p:cNvSpPr txBox="1"/>
          <p:nvPr/>
        </p:nvSpPr>
        <p:spPr>
          <a:xfrm>
            <a:off x="7977399" y="4284445"/>
            <a:ext cx="6862330" cy="4031989"/>
          </a:xfrm>
          <a:prstGeom prst="rect">
            <a:avLst/>
          </a:prstGeom>
          <a:noFill/>
          <a:ln w="6350">
            <a:noFill/>
          </a:ln>
        </p:spPr>
        <p:txBody>
          <a:bodyPr wrap="square" lIns="0" tIns="0" bIns="0" numCol="1" spcCol="0" rtlCol="0" anchor="t" anchorCtr="0">
            <a:noAutofit/>
          </a:bodyPr>
          <a:lstStyle/>
          <a:p>
            <a:r>
              <a:rPr lang="nb-NO" sz="3200" b="1" dirty="0">
                <a:solidFill>
                  <a:prstClr val="black"/>
                </a:solidFill>
                <a:latin typeface="Arial" panose="020B0604020202020204" pitchFamily="34" charset="0"/>
                <a:cs typeface="Arial" panose="020B0604020202020204" pitchFamily="34" charset="0"/>
              </a:rPr>
              <a:t>Nær deg</a:t>
            </a:r>
            <a:endParaRPr lang="nb-NO" sz="2400" dirty="0">
              <a:solidFill>
                <a:prstClr val="black"/>
              </a:solidFill>
              <a:latin typeface="Arial" panose="020B0604020202020204" pitchFamily="34" charset="0"/>
              <a:cs typeface="Arial" panose="020B0604020202020204" pitchFamily="34" charset="0"/>
            </a:endParaRPr>
          </a:p>
          <a:p>
            <a:r>
              <a:rPr lang="nb-NO" sz="2400" dirty="0" err="1">
                <a:solidFill>
                  <a:prstClr val="black"/>
                </a:solidFill>
                <a:latin typeface="Arial" panose="020B0604020202020204" pitchFamily="34" charset="0"/>
                <a:cs typeface="Arial" panose="020B0604020202020204" pitchFamily="34" charset="0"/>
              </a:rPr>
              <a:t>Wattn</a:t>
            </a:r>
            <a:r>
              <a:rPr lang="nb-NO" sz="2400" dirty="0">
                <a:solidFill>
                  <a:prstClr val="black"/>
                </a:solidFill>
                <a:latin typeface="Arial" panose="020B0604020202020204" pitchFamily="34" charset="0"/>
                <a:cs typeface="Arial" panose="020B0604020202020204" pitchFamily="34" charset="0"/>
              </a:rPr>
              <a:t> er et jordnært og kundesentrisk selskap. Gjennom å lytte og forstå skal vi tilby nær og personlig service med skreddersydde løsninger som gjør at våre kunder føler seg ivaretatt – hver eneste dag. Vi skal også gjøre det superenkelt og trygt å bli kunde hos oss! Vi er rett og slett en brennende engasjert og kunnskapsrik partner og rådgiver som bistår med det kundene våre måtte trenge av hjelp. Men å være nær betyr også å være opptatt av fellesskapet. Vi er derfor tilstede i lokalsamfunnet (over hele Norge når vi går nasjonalt) og gir tilbake til små og store. </a:t>
            </a:r>
          </a:p>
          <a:p>
            <a:endParaRPr lang="nb-NO" sz="2400" dirty="0">
              <a:solidFill>
                <a:prstClr val="black"/>
              </a:solidFill>
              <a:latin typeface="Arial" panose="020B0604020202020204" pitchFamily="34" charset="0"/>
              <a:cs typeface="Arial" panose="020B0604020202020204" pitchFamily="34" charset="0"/>
            </a:endParaRPr>
          </a:p>
          <a:p>
            <a:r>
              <a:rPr lang="nb-NO" sz="2000" b="1" dirty="0">
                <a:solidFill>
                  <a:prstClr val="black"/>
                </a:solidFill>
                <a:latin typeface="Arial" panose="020B0604020202020204" pitchFamily="34" charset="0"/>
                <a:cs typeface="Arial" panose="020B0604020202020204" pitchFamily="34" charset="0"/>
              </a:rPr>
              <a:t>Tjenester / bevis: </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Chat (ikke </a:t>
            </a:r>
            <a:r>
              <a:rPr lang="nb-NO" sz="2000" dirty="0" err="1">
                <a:solidFill>
                  <a:prstClr val="black"/>
                </a:solidFill>
                <a:latin typeface="Arial" panose="020B0604020202020204" pitchFamily="34" charset="0"/>
                <a:cs typeface="Arial" panose="020B0604020202020204" pitchFamily="34" charset="0"/>
              </a:rPr>
              <a:t>chatbot</a:t>
            </a:r>
            <a:r>
              <a:rPr lang="nb-NO" sz="2000" dirty="0">
                <a:solidFill>
                  <a:prstClr val="black"/>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Norges beste kundesenter</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Enkel, trygg kjøpsløsning i </a:t>
            </a:r>
            <a:r>
              <a:rPr lang="nb-NO" sz="2000" dirty="0" err="1">
                <a:solidFill>
                  <a:prstClr val="black"/>
                </a:solidFill>
                <a:latin typeface="Arial" panose="020B0604020202020204" pitchFamily="34" charset="0"/>
                <a:cs typeface="Arial" panose="020B0604020202020204" pitchFamily="34" charset="0"/>
              </a:rPr>
              <a:t>app</a:t>
            </a:r>
            <a:r>
              <a:rPr lang="nb-NO" sz="2000" dirty="0">
                <a:solidFill>
                  <a:prstClr val="black"/>
                </a:solidFill>
                <a:latin typeface="Arial" panose="020B0604020202020204" pitchFamily="34" charset="0"/>
                <a:cs typeface="Arial" panose="020B0604020202020204" pitchFamily="34" charset="0"/>
              </a:rPr>
              <a:t>/nett</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Jevnlige kundeundersøkelser</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Skreddersydde kurs og program for økt kompetanse hos bedriftskundene (analyse, ledelse og bruk av avansert teknologi)</a:t>
            </a:r>
          </a:p>
          <a:p>
            <a:pPr marL="342900" indent="-342900">
              <a:buFont typeface="Arial" panose="020B0604020202020204" pitchFamily="34" charset="0"/>
              <a:buChar char="•"/>
            </a:pPr>
            <a:r>
              <a:rPr lang="nb-NO" sz="2000" dirty="0">
                <a:solidFill>
                  <a:prstClr val="black"/>
                </a:solidFill>
                <a:latin typeface="Arial" panose="020B0604020202020204" pitchFamily="34" charset="0"/>
                <a:cs typeface="Arial" panose="020B0604020202020204" pitchFamily="34" charset="0"/>
              </a:rPr>
              <a:t>Sponsing</a:t>
            </a:r>
          </a:p>
          <a:p>
            <a:endParaRPr lang="nb-NO" sz="2400" dirty="0">
              <a:solidFill>
                <a:prstClr val="black"/>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981786F3-637B-A743-ADDE-04BB13B390F8}"/>
              </a:ext>
            </a:extLst>
          </p:cNvPr>
          <p:cNvSpPr txBox="1"/>
          <p:nvPr/>
        </p:nvSpPr>
        <p:spPr>
          <a:xfrm>
            <a:off x="15548821" y="4284445"/>
            <a:ext cx="6862329" cy="4031989"/>
          </a:xfrm>
          <a:prstGeom prst="rect">
            <a:avLst/>
          </a:prstGeom>
          <a:noFill/>
          <a:ln w="6350">
            <a:noFill/>
          </a:ln>
        </p:spPr>
        <p:txBody>
          <a:bodyPr wrap="square" lIns="0" tIns="0" bIns="0" numCol="1" spcCol="0" rtlCol="0" anchor="t" anchorCtr="0">
            <a:noAutofit/>
          </a:bodyPr>
          <a:lstStyle/>
          <a:p>
            <a:r>
              <a:rPr lang="nb-NO" sz="3200" b="1">
                <a:solidFill>
                  <a:prstClr val="black"/>
                </a:solidFill>
                <a:latin typeface="Arial" panose="020B0604020202020204" pitchFamily="34" charset="0"/>
                <a:cs typeface="Arial" panose="020B0604020202020204" pitchFamily="34" charset="0"/>
              </a:rPr>
              <a:t>Nær jorda</a:t>
            </a:r>
            <a:endParaRPr lang="nb-NO" sz="2400">
              <a:solidFill>
                <a:prstClr val="black"/>
              </a:solidFill>
              <a:latin typeface="Arial" panose="020B0604020202020204" pitchFamily="34" charset="0"/>
              <a:cs typeface="Arial" panose="020B0604020202020204" pitchFamily="34" charset="0"/>
            </a:endParaRPr>
          </a:p>
          <a:p>
            <a:r>
              <a:rPr lang="nb-NO" sz="2400">
                <a:solidFill>
                  <a:prstClr val="black"/>
                </a:solidFill>
                <a:latin typeface="Arial" panose="020B0604020202020204" pitchFamily="34" charset="0"/>
                <a:cs typeface="Arial" panose="020B0604020202020204" pitchFamily="34" charset="0"/>
              </a:rPr>
              <a:t>Vi er nær jorda vår og opptatt av å bidra der vi kan for å verne den, derfor kommer strømmen vår med opprinnelsesbevis. Vi er opptatt av fellesskapet og sammen er vi en større kraft enn hver for oss. Vi skal tilby produkter og tjenester som gir kundene enda mer verdi og målet vårt er at man skal kunne kjøpe eller dele fornybar energi, enten det er som familie, som arbeidsplass eller lokalmiljø. I tillegg vi skal hjelpe kundene våre til å bruke mindre og smartere strøm – den grønneste strømmen er jo den du ikke bruker.</a:t>
            </a:r>
          </a:p>
          <a:p>
            <a:endParaRPr lang="nb-NO" sz="2400">
              <a:solidFill>
                <a:prstClr val="black"/>
              </a:solidFill>
              <a:latin typeface="Arial" panose="020B0604020202020204" pitchFamily="34" charset="0"/>
              <a:cs typeface="Arial" panose="020B0604020202020204" pitchFamily="34" charset="0"/>
            </a:endParaRPr>
          </a:p>
          <a:p>
            <a:r>
              <a:rPr lang="nb-NO" sz="2000" b="1">
                <a:solidFill>
                  <a:prstClr val="black"/>
                </a:solidFill>
                <a:latin typeface="Arial" panose="020B0604020202020204" pitchFamily="34" charset="0"/>
                <a:cs typeface="Arial" panose="020B0604020202020204" pitchFamily="34" charset="0"/>
              </a:rPr>
              <a:t>Tjenester / bevis: </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Opprinnelsesbevis</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Folkets fotavtrykk</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Smart strømsparing</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Strømsparerblogg</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Billading</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Sol- og IoT-løsninger</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Mikronett</a:t>
            </a:r>
          </a:p>
          <a:p>
            <a:pPr marL="342900" indent="-342900">
              <a:buFont typeface="Arial" panose="020B0604020202020204" pitchFamily="34" charset="0"/>
              <a:buChar char="•"/>
            </a:pPr>
            <a:r>
              <a:rPr lang="nb-NO" sz="2000">
                <a:solidFill>
                  <a:prstClr val="black"/>
                </a:solidFill>
                <a:latin typeface="Arial" panose="020B0604020202020204" pitchFamily="34" charset="0"/>
                <a:cs typeface="Arial" panose="020B0604020202020204" pitchFamily="34" charset="0"/>
              </a:rPr>
              <a:t>Smarte byer</a:t>
            </a:r>
          </a:p>
          <a:p>
            <a:pPr marL="342900" indent="-342900">
              <a:buFont typeface="Arial" panose="020B0604020202020204" pitchFamily="34" charset="0"/>
              <a:buChar char="•"/>
            </a:pPr>
            <a:endParaRPr lang="nb-NO" sz="2400">
              <a:solidFill>
                <a:prstClr val="black"/>
              </a:solidFill>
              <a:latin typeface="Arial" panose="020B0604020202020204" pitchFamily="34" charset="0"/>
              <a:cs typeface="Arial" panose="020B0604020202020204" pitchFamily="34" charset="0"/>
            </a:endParaRPr>
          </a:p>
        </p:txBody>
      </p:sp>
      <p:sp>
        <p:nvSpPr>
          <p:cNvPr id="15" name="TextBox 19">
            <a:extLst>
              <a:ext uri="{FF2B5EF4-FFF2-40B4-BE49-F238E27FC236}">
                <a16:creationId xmlns:a16="http://schemas.microsoft.com/office/drawing/2014/main" id="{79D5337F-AFCC-724F-A78C-DCB3AEAEA893}"/>
              </a:ext>
            </a:extLst>
          </p:cNvPr>
          <p:cNvSpPr txBox="1"/>
          <p:nvPr/>
        </p:nvSpPr>
        <p:spPr>
          <a:xfrm>
            <a:off x="669882" y="521114"/>
            <a:ext cx="594137" cy="221599"/>
          </a:xfrm>
          <a:prstGeom prst="rect">
            <a:avLst/>
          </a:prstGeom>
          <a:noFill/>
        </p:spPr>
        <p:txBody>
          <a:bodyPr wrap="none" lIns="0" tIns="0" rIns="0" bIns="0" rtlCol="0">
            <a:spAutoFit/>
          </a:bodyPr>
          <a:lstStyle/>
          <a:p>
            <a:pPr>
              <a:lnSpc>
                <a:spcPct val="80000"/>
              </a:lnSpc>
            </a:pPr>
            <a:r>
              <a:rPr lang="nb-NO" sz="1800" dirty="0" err="1">
                <a:latin typeface="Arial" panose="020B0604020202020204" pitchFamily="34" charset="0"/>
                <a:cs typeface="Arial" panose="020B0604020202020204" pitchFamily="34" charset="0"/>
              </a:rPr>
              <a:t>Wattn</a:t>
            </a:r>
            <a:endParaRPr lang="en-NO"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1468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915A087-8F17-F843-ABF9-E89516FB1282}"/>
              </a:ext>
            </a:extLst>
          </p:cNvPr>
          <p:cNvSpPr txBox="1">
            <a:spLocks/>
          </p:cNvSpPr>
          <p:nvPr/>
        </p:nvSpPr>
        <p:spPr>
          <a:xfrm>
            <a:off x="10194451" y="3477475"/>
            <a:ext cx="3489184" cy="997743"/>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Differensiering</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60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sp>
        <p:nvSpPr>
          <p:cNvPr id="11" name="Title 1">
            <a:extLst>
              <a:ext uri="{FF2B5EF4-FFF2-40B4-BE49-F238E27FC236}">
                <a16:creationId xmlns:a16="http://schemas.microsoft.com/office/drawing/2014/main" id="{E93A3A16-9707-5A41-84D0-FD9EBF3BCF75}"/>
              </a:ext>
            </a:extLst>
          </p:cNvPr>
          <p:cNvSpPr txBox="1">
            <a:spLocks/>
          </p:cNvSpPr>
          <p:nvPr/>
        </p:nvSpPr>
        <p:spPr>
          <a:xfrm>
            <a:off x="10212952" y="1351039"/>
            <a:ext cx="3848942" cy="644988"/>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På lag!</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48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pic>
        <p:nvPicPr>
          <p:cNvPr id="13" name="Bilde 16">
            <a:extLst>
              <a:ext uri="{FF2B5EF4-FFF2-40B4-BE49-F238E27FC236}">
                <a16:creationId xmlns:a16="http://schemas.microsoft.com/office/drawing/2014/main" id="{2B6D8365-80FB-154B-AA4E-E675995D0187}"/>
              </a:ext>
            </a:extLst>
          </p:cNvPr>
          <p:cNvPicPr>
            <a:picLocks noChangeAspect="1"/>
          </p:cNvPicPr>
          <p:nvPr/>
        </p:nvPicPr>
        <p:blipFill rotWithShape="1">
          <a:blip r:embed="rId2">
            <a:lum bright="70000" contrast="-70000"/>
          </a:blip>
          <a:srcRect t="70684" r="34211"/>
          <a:stretch/>
        </p:blipFill>
        <p:spPr>
          <a:xfrm>
            <a:off x="7866000" y="10825091"/>
            <a:ext cx="2377885" cy="1900547"/>
          </a:xfrm>
          <a:prstGeom prst="rect">
            <a:avLst/>
          </a:prstGeom>
          <a:ln>
            <a:noFill/>
          </a:ln>
        </p:spPr>
      </p:pic>
      <p:pic>
        <p:nvPicPr>
          <p:cNvPr id="14" name="Bilde 17">
            <a:extLst>
              <a:ext uri="{FF2B5EF4-FFF2-40B4-BE49-F238E27FC236}">
                <a16:creationId xmlns:a16="http://schemas.microsoft.com/office/drawing/2014/main" id="{48925EFD-7CC4-CE42-A190-7BB0BF57C019}"/>
              </a:ext>
            </a:extLst>
          </p:cNvPr>
          <p:cNvPicPr>
            <a:picLocks noChangeAspect="1"/>
          </p:cNvPicPr>
          <p:nvPr/>
        </p:nvPicPr>
        <p:blipFill rotWithShape="1">
          <a:blip r:embed="rId2">
            <a:lum bright="70000" contrast="-70000"/>
          </a:blip>
          <a:srcRect l="-4080" t="39877" r="38291" b="28811"/>
          <a:stretch/>
        </p:blipFill>
        <p:spPr>
          <a:xfrm>
            <a:off x="7490256" y="6257360"/>
            <a:ext cx="2631595" cy="2246602"/>
          </a:xfrm>
          <a:prstGeom prst="rect">
            <a:avLst/>
          </a:prstGeom>
          <a:ln>
            <a:noFill/>
          </a:ln>
        </p:spPr>
      </p:pic>
      <p:pic>
        <p:nvPicPr>
          <p:cNvPr id="15" name="Bilde 18">
            <a:extLst>
              <a:ext uri="{FF2B5EF4-FFF2-40B4-BE49-F238E27FC236}">
                <a16:creationId xmlns:a16="http://schemas.microsoft.com/office/drawing/2014/main" id="{945DB2B6-CCFA-2A4A-B673-2D140A33C9BC}"/>
              </a:ext>
            </a:extLst>
          </p:cNvPr>
          <p:cNvPicPr>
            <a:picLocks noChangeAspect="1"/>
          </p:cNvPicPr>
          <p:nvPr/>
        </p:nvPicPr>
        <p:blipFill rotWithShape="1">
          <a:blip r:embed="rId2">
            <a:lum bright="70000" contrast="-70000"/>
          </a:blip>
          <a:srcRect l="-5171" r="39382" b="60111"/>
          <a:stretch/>
        </p:blipFill>
        <p:spPr>
          <a:xfrm>
            <a:off x="7426938" y="1228969"/>
            <a:ext cx="2749426" cy="2990145"/>
          </a:xfrm>
          <a:prstGeom prst="rect">
            <a:avLst/>
          </a:prstGeom>
          <a:ln>
            <a:noFill/>
          </a:ln>
        </p:spPr>
      </p:pic>
      <p:grpSp>
        <p:nvGrpSpPr>
          <p:cNvPr id="17" name="Group 16">
            <a:extLst>
              <a:ext uri="{FF2B5EF4-FFF2-40B4-BE49-F238E27FC236}">
                <a16:creationId xmlns:a16="http://schemas.microsoft.com/office/drawing/2014/main" id="{55817859-5E3F-5342-B141-B40951314410}"/>
              </a:ext>
            </a:extLst>
          </p:cNvPr>
          <p:cNvGrpSpPr/>
          <p:nvPr/>
        </p:nvGrpSpPr>
        <p:grpSpPr>
          <a:xfrm>
            <a:off x="330554" y="5411065"/>
            <a:ext cx="2513784" cy="1931203"/>
            <a:chOff x="638672" y="6178248"/>
            <a:chExt cx="2953379" cy="2323775"/>
          </a:xfrm>
        </p:grpSpPr>
        <p:pic>
          <p:nvPicPr>
            <p:cNvPr id="18" name="Bilde 24">
              <a:extLst>
                <a:ext uri="{FF2B5EF4-FFF2-40B4-BE49-F238E27FC236}">
                  <a16:creationId xmlns:a16="http://schemas.microsoft.com/office/drawing/2014/main" id="{49042D41-A2B5-DB4F-8757-19CFEFEEC3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135677" y="6178248"/>
              <a:ext cx="1902829" cy="1754877"/>
            </a:xfrm>
            <a:prstGeom prst="rect">
              <a:avLst/>
            </a:prstGeom>
          </p:spPr>
        </p:pic>
        <p:sp>
          <p:nvSpPr>
            <p:cNvPr id="19" name="How we compete in our category">
              <a:extLst>
                <a:ext uri="{FF2B5EF4-FFF2-40B4-BE49-F238E27FC236}">
                  <a16:creationId xmlns:a16="http://schemas.microsoft.com/office/drawing/2014/main" id="{73E78AE7-7EAF-634D-9CC9-8C4EACD3BC8A}"/>
                </a:ext>
              </a:extLst>
            </p:cNvPr>
            <p:cNvSpPr txBox="1"/>
            <p:nvPr/>
          </p:nvSpPr>
          <p:spPr>
            <a:xfrm>
              <a:off x="638672" y="8045269"/>
              <a:ext cx="2953379" cy="456754"/>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lgn="l">
                <a:defRPr sz="1800" b="0">
                  <a:solidFill>
                    <a:srgbClr val="929292"/>
                  </a:solidFill>
                  <a:latin typeface="Haas Grot Disp R"/>
                  <a:ea typeface="Haas Grot Disp R"/>
                  <a:cs typeface="Haas Grot Disp R"/>
                  <a:sym typeface="Haas Grot Disp R"/>
                </a:defRPr>
              </a:lvl1pPr>
            </a:lstStyle>
            <a:p>
              <a:pPr marL="0" marR="0" lvl="0" indent="0" algn="ctr" defTabSz="1828709"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Arial" panose="020B0604020202020204" pitchFamily="34" charset="0"/>
                  <a:ea typeface="Haas Grot Text R 55 Roman" charset="0"/>
                  <a:cs typeface="Arial" panose="020B0604020202020204" pitchFamily="34" charset="0"/>
                  <a:sym typeface="Haas Grot Disp R"/>
                </a:rPr>
                <a:t>Markedsleder</a:t>
              </a:r>
            </a:p>
          </p:txBody>
        </p:sp>
      </p:grpSp>
      <p:grpSp>
        <p:nvGrpSpPr>
          <p:cNvPr id="20" name="Group 19">
            <a:extLst>
              <a:ext uri="{FF2B5EF4-FFF2-40B4-BE49-F238E27FC236}">
                <a16:creationId xmlns:a16="http://schemas.microsoft.com/office/drawing/2014/main" id="{3CC6A104-2849-A240-ADEE-31CC3DD171BF}"/>
              </a:ext>
            </a:extLst>
          </p:cNvPr>
          <p:cNvGrpSpPr/>
          <p:nvPr/>
        </p:nvGrpSpPr>
        <p:grpSpPr>
          <a:xfrm>
            <a:off x="2591192" y="5468002"/>
            <a:ext cx="2261034" cy="1883434"/>
            <a:chOff x="3035910" y="6270232"/>
            <a:chExt cx="2740271" cy="2221270"/>
          </a:xfrm>
        </p:grpSpPr>
        <p:pic>
          <p:nvPicPr>
            <p:cNvPr id="21" name="Bilde 32">
              <a:extLst>
                <a:ext uri="{FF2B5EF4-FFF2-40B4-BE49-F238E27FC236}">
                  <a16:creationId xmlns:a16="http://schemas.microsoft.com/office/drawing/2014/main" id="{C7F26B76-3BD3-714A-9EA9-1E4A88C0E9E1}"/>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3498292" y="6270232"/>
              <a:ext cx="1765526" cy="1634921"/>
            </a:xfrm>
            <a:prstGeom prst="rect">
              <a:avLst/>
            </a:prstGeom>
          </p:spPr>
        </p:pic>
        <p:sp>
          <p:nvSpPr>
            <p:cNvPr id="22" name="How we compete in our category">
              <a:extLst>
                <a:ext uri="{FF2B5EF4-FFF2-40B4-BE49-F238E27FC236}">
                  <a16:creationId xmlns:a16="http://schemas.microsoft.com/office/drawing/2014/main" id="{AC20DAAF-70CB-AD42-9A78-FD1340C56485}"/>
                </a:ext>
              </a:extLst>
            </p:cNvPr>
            <p:cNvSpPr txBox="1"/>
            <p:nvPr/>
          </p:nvSpPr>
          <p:spPr>
            <a:xfrm>
              <a:off x="3035910" y="8043823"/>
              <a:ext cx="2740271" cy="44767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lgn="l">
                <a:defRPr sz="1800" b="0">
                  <a:solidFill>
                    <a:srgbClr val="929292"/>
                  </a:solidFill>
                  <a:latin typeface="Haas Grot Disp R"/>
                  <a:ea typeface="Haas Grot Disp R"/>
                  <a:cs typeface="Haas Grot Disp R"/>
                  <a:sym typeface="Haas Grot Disp R"/>
                </a:defRPr>
              </a:lvl1pPr>
            </a:lstStyle>
            <a:p>
              <a:pPr marL="0" marR="0" lvl="0" indent="0" algn="ctr" defTabSz="1828709"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Arial" panose="020B0604020202020204" pitchFamily="34" charset="0"/>
                  <a:ea typeface="Haas Grot Text R 55 Roman" charset="0"/>
                  <a:cs typeface="Arial" panose="020B0604020202020204" pitchFamily="34" charset="0"/>
                  <a:sym typeface="Haas Grot Disp R"/>
                </a:rPr>
                <a:t>Utfordrer</a:t>
              </a:r>
            </a:p>
          </p:txBody>
        </p:sp>
      </p:grpSp>
      <p:grpSp>
        <p:nvGrpSpPr>
          <p:cNvPr id="23" name="Group 22">
            <a:extLst>
              <a:ext uri="{FF2B5EF4-FFF2-40B4-BE49-F238E27FC236}">
                <a16:creationId xmlns:a16="http://schemas.microsoft.com/office/drawing/2014/main" id="{347422FB-69A4-F340-9067-20A2FB58B9F4}"/>
              </a:ext>
            </a:extLst>
          </p:cNvPr>
          <p:cNvGrpSpPr/>
          <p:nvPr/>
        </p:nvGrpSpPr>
        <p:grpSpPr>
          <a:xfrm>
            <a:off x="4483593" y="5335216"/>
            <a:ext cx="2551779" cy="1970636"/>
            <a:chOff x="4964121" y="6027737"/>
            <a:chExt cx="2996455" cy="2410174"/>
          </a:xfrm>
        </p:grpSpPr>
        <p:pic>
          <p:nvPicPr>
            <p:cNvPr id="24" name="Bilde 26">
              <a:extLst>
                <a:ext uri="{FF2B5EF4-FFF2-40B4-BE49-F238E27FC236}">
                  <a16:creationId xmlns:a16="http://schemas.microsoft.com/office/drawing/2014/main" id="{EED399FB-FAA2-8E40-9C9B-D4766859FF12}"/>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5577170" y="6027737"/>
              <a:ext cx="1765526" cy="1947077"/>
            </a:xfrm>
            <a:prstGeom prst="rect">
              <a:avLst/>
            </a:prstGeom>
          </p:spPr>
        </p:pic>
        <p:sp>
          <p:nvSpPr>
            <p:cNvPr id="25" name="How we compete in our category">
              <a:extLst>
                <a:ext uri="{FF2B5EF4-FFF2-40B4-BE49-F238E27FC236}">
                  <a16:creationId xmlns:a16="http://schemas.microsoft.com/office/drawing/2014/main" id="{4FF44F0F-1932-5048-856C-9F24D9703880}"/>
                </a:ext>
              </a:extLst>
            </p:cNvPr>
            <p:cNvSpPr txBox="1"/>
            <p:nvPr/>
          </p:nvSpPr>
          <p:spPr>
            <a:xfrm>
              <a:off x="4964121" y="7973655"/>
              <a:ext cx="2996455" cy="46425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lgn="l">
                <a:defRPr sz="1800" b="0">
                  <a:solidFill>
                    <a:srgbClr val="929292"/>
                  </a:solidFill>
                  <a:latin typeface="Haas Grot Disp R"/>
                  <a:ea typeface="Haas Grot Disp R"/>
                  <a:cs typeface="Haas Grot Disp R"/>
                  <a:sym typeface="Haas Grot Disp R"/>
                </a:defRPr>
              </a:lvl1pPr>
            </a:lstStyle>
            <a:p>
              <a:pPr marL="0" marR="0" lvl="0" indent="0" algn="ctr" defTabSz="1828709"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a:ln>
                    <a:noFill/>
                  </a:ln>
                  <a:solidFill>
                    <a:prstClr val="white"/>
                  </a:solidFill>
                  <a:effectLst/>
                  <a:uLnTx/>
                  <a:uFillTx/>
                  <a:latin typeface="Arial" panose="020B0604020202020204" pitchFamily="34" charset="0"/>
                  <a:ea typeface="Haas Grot Text R 55 Roman" charset="0"/>
                  <a:cs typeface="Arial" panose="020B0604020202020204" pitchFamily="34" charset="0"/>
                  <a:sym typeface="Haas Grot Disp R"/>
                </a:rPr>
                <a:t>Pioner</a:t>
              </a:r>
            </a:p>
          </p:txBody>
        </p:sp>
      </p:grpSp>
      <p:sp>
        <p:nvSpPr>
          <p:cNvPr id="26" name="Title 1">
            <a:extLst>
              <a:ext uri="{FF2B5EF4-FFF2-40B4-BE49-F238E27FC236}">
                <a16:creationId xmlns:a16="http://schemas.microsoft.com/office/drawing/2014/main" id="{6F5ADD05-736B-6446-B920-643526272D72}"/>
              </a:ext>
            </a:extLst>
          </p:cNvPr>
          <p:cNvSpPr txBox="1">
            <a:spLocks/>
          </p:cNvSpPr>
          <p:nvPr/>
        </p:nvSpPr>
        <p:spPr>
          <a:xfrm>
            <a:off x="663363" y="4470616"/>
            <a:ext cx="3848942" cy="644988"/>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Rolle</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48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cxnSp>
        <p:nvCxnSpPr>
          <p:cNvPr id="4" name="Straight Connector 3">
            <a:extLst>
              <a:ext uri="{FF2B5EF4-FFF2-40B4-BE49-F238E27FC236}">
                <a16:creationId xmlns:a16="http://schemas.microsoft.com/office/drawing/2014/main" id="{1D21FFE2-E500-4F4B-96A5-7353BEFF9362}"/>
              </a:ext>
            </a:extLst>
          </p:cNvPr>
          <p:cNvCxnSpPr>
            <a:cxnSpLocks/>
          </p:cNvCxnSpPr>
          <p:nvPr/>
        </p:nvCxnSpPr>
        <p:spPr>
          <a:xfrm>
            <a:off x="0" y="3665621"/>
            <a:ext cx="73662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6232031-8CA6-7C4D-9739-CA84A52E1491}"/>
              </a:ext>
            </a:extLst>
          </p:cNvPr>
          <p:cNvCxnSpPr>
            <a:cxnSpLocks/>
          </p:cNvCxnSpPr>
          <p:nvPr/>
        </p:nvCxnSpPr>
        <p:spPr>
          <a:xfrm>
            <a:off x="7366288" y="-15297"/>
            <a:ext cx="0" cy="137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16D91B-853A-954E-BD97-6E6D8A20084F}"/>
              </a:ext>
            </a:extLst>
          </p:cNvPr>
          <p:cNvCxnSpPr>
            <a:cxnSpLocks/>
          </p:cNvCxnSpPr>
          <p:nvPr/>
        </p:nvCxnSpPr>
        <p:spPr>
          <a:xfrm>
            <a:off x="17402605" y="-8523"/>
            <a:ext cx="0" cy="137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D143E21-E91B-5E42-8090-E1FFFE3B6DE2}"/>
              </a:ext>
            </a:extLst>
          </p:cNvPr>
          <p:cNvCxnSpPr>
            <a:cxnSpLocks/>
          </p:cNvCxnSpPr>
          <p:nvPr/>
        </p:nvCxnSpPr>
        <p:spPr>
          <a:xfrm>
            <a:off x="17402605" y="5181600"/>
            <a:ext cx="703378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itle 1">
            <a:extLst>
              <a:ext uri="{FF2B5EF4-FFF2-40B4-BE49-F238E27FC236}">
                <a16:creationId xmlns:a16="http://schemas.microsoft.com/office/drawing/2014/main" id="{B8095C25-B438-7447-AECB-05A2AEFDB585}"/>
              </a:ext>
            </a:extLst>
          </p:cNvPr>
          <p:cNvSpPr txBox="1">
            <a:spLocks/>
          </p:cNvSpPr>
          <p:nvPr/>
        </p:nvSpPr>
        <p:spPr>
          <a:xfrm>
            <a:off x="646620" y="1351039"/>
            <a:ext cx="3848942" cy="644988"/>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Kategori</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48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sp>
        <p:nvSpPr>
          <p:cNvPr id="35" name="Title 1">
            <a:extLst>
              <a:ext uri="{FF2B5EF4-FFF2-40B4-BE49-F238E27FC236}">
                <a16:creationId xmlns:a16="http://schemas.microsoft.com/office/drawing/2014/main" id="{68A943E3-77D7-FC4B-BA7E-921393307417}"/>
              </a:ext>
            </a:extLst>
          </p:cNvPr>
          <p:cNvSpPr txBox="1">
            <a:spLocks/>
          </p:cNvSpPr>
          <p:nvPr/>
        </p:nvSpPr>
        <p:spPr>
          <a:xfrm>
            <a:off x="17693413" y="1351039"/>
            <a:ext cx="3848942" cy="644988"/>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Personlighet</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48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sp>
        <p:nvSpPr>
          <p:cNvPr id="36" name="Title 1">
            <a:extLst>
              <a:ext uri="{FF2B5EF4-FFF2-40B4-BE49-F238E27FC236}">
                <a16:creationId xmlns:a16="http://schemas.microsoft.com/office/drawing/2014/main" id="{5C6BC7B9-C4EC-A444-8EFD-C01077C585E9}"/>
              </a:ext>
            </a:extLst>
          </p:cNvPr>
          <p:cNvSpPr txBox="1">
            <a:spLocks/>
          </p:cNvSpPr>
          <p:nvPr/>
        </p:nvSpPr>
        <p:spPr>
          <a:xfrm>
            <a:off x="17693413" y="5543703"/>
            <a:ext cx="3848942" cy="644988"/>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Identitet</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48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pic>
        <p:nvPicPr>
          <p:cNvPr id="37" name="Bilde 28">
            <a:extLst>
              <a:ext uri="{FF2B5EF4-FFF2-40B4-BE49-F238E27FC236}">
                <a16:creationId xmlns:a16="http://schemas.microsoft.com/office/drawing/2014/main" id="{B1B8A0E3-BE92-994C-8C3C-1098919FD0AE}"/>
              </a:ext>
            </a:extLst>
          </p:cNvPr>
          <p:cNvPicPr>
            <a:picLocks noChangeAspect="1"/>
          </p:cNvPicPr>
          <p:nvPr/>
        </p:nvPicPr>
        <p:blipFill>
          <a:blip r:embed="rId6">
            <a:lum bright="70000" contrast="-70000"/>
            <a:extLst>
              <a:ext uri="{28A0092B-C50C-407E-A947-70E740481C1C}">
                <a14:useLocalDpi xmlns:a14="http://schemas.microsoft.com/office/drawing/2010/main" val="0"/>
              </a:ext>
            </a:extLst>
          </a:blip>
          <a:stretch>
            <a:fillRect/>
          </a:stretch>
        </p:blipFill>
        <p:spPr>
          <a:xfrm>
            <a:off x="17760922" y="10343832"/>
            <a:ext cx="1534357" cy="1534357"/>
          </a:xfrm>
          <a:prstGeom prst="rect">
            <a:avLst/>
          </a:prstGeom>
          <a:noFill/>
          <a:ln>
            <a:noFill/>
          </a:ln>
        </p:spPr>
      </p:pic>
      <p:pic>
        <p:nvPicPr>
          <p:cNvPr id="38" name="Bilde 30">
            <a:extLst>
              <a:ext uri="{FF2B5EF4-FFF2-40B4-BE49-F238E27FC236}">
                <a16:creationId xmlns:a16="http://schemas.microsoft.com/office/drawing/2014/main" id="{1F331036-63DC-1A4A-A514-71B1898633CF}"/>
              </a:ext>
            </a:extLst>
          </p:cNvPr>
          <p:cNvPicPr>
            <a:picLocks noChangeAspect="1"/>
          </p:cNvPicPr>
          <p:nvPr/>
        </p:nvPicPr>
        <p:blipFill>
          <a:blip r:embed="rId7">
            <a:lum bright="70000" contrast="-70000"/>
            <a:extLst>
              <a:ext uri="{28A0092B-C50C-407E-A947-70E740481C1C}">
                <a14:useLocalDpi xmlns:a14="http://schemas.microsoft.com/office/drawing/2010/main" val="0"/>
              </a:ext>
            </a:extLst>
          </a:blip>
          <a:stretch>
            <a:fillRect/>
          </a:stretch>
        </p:blipFill>
        <p:spPr>
          <a:xfrm>
            <a:off x="17618485" y="6606749"/>
            <a:ext cx="1534357" cy="1534357"/>
          </a:xfrm>
          <a:prstGeom prst="rect">
            <a:avLst/>
          </a:prstGeom>
          <a:noFill/>
          <a:ln>
            <a:noFill/>
          </a:ln>
        </p:spPr>
      </p:pic>
      <p:pic>
        <p:nvPicPr>
          <p:cNvPr id="39" name="Bilde 29">
            <a:extLst>
              <a:ext uri="{FF2B5EF4-FFF2-40B4-BE49-F238E27FC236}">
                <a16:creationId xmlns:a16="http://schemas.microsoft.com/office/drawing/2014/main" id="{5CFB1026-A78C-4648-83A5-B42EE6EDF690}"/>
              </a:ext>
            </a:extLst>
          </p:cNvPr>
          <p:cNvPicPr>
            <a:picLocks noChangeAspect="1"/>
          </p:cNvPicPr>
          <p:nvPr/>
        </p:nvPicPr>
        <p:blipFill>
          <a:blip r:embed="rId8">
            <a:lum bright="70000" contrast="-70000"/>
            <a:extLst>
              <a:ext uri="{28A0092B-C50C-407E-A947-70E740481C1C}">
                <a14:useLocalDpi xmlns:a14="http://schemas.microsoft.com/office/drawing/2010/main" val="0"/>
              </a:ext>
            </a:extLst>
          </a:blip>
          <a:stretch>
            <a:fillRect/>
          </a:stretch>
        </p:blipFill>
        <p:spPr>
          <a:xfrm>
            <a:off x="17693413" y="8363979"/>
            <a:ext cx="1534357" cy="1534357"/>
          </a:xfrm>
          <a:prstGeom prst="rect">
            <a:avLst/>
          </a:prstGeom>
          <a:noFill/>
          <a:ln>
            <a:noFill/>
          </a:ln>
        </p:spPr>
      </p:pic>
      <p:sp>
        <p:nvSpPr>
          <p:cNvPr id="40" name="Rectangle 39">
            <a:extLst>
              <a:ext uri="{FF2B5EF4-FFF2-40B4-BE49-F238E27FC236}">
                <a16:creationId xmlns:a16="http://schemas.microsoft.com/office/drawing/2014/main" id="{4E75BA17-1D21-064C-929E-5C6313EE6BB1}"/>
              </a:ext>
            </a:extLst>
          </p:cNvPr>
          <p:cNvSpPr/>
          <p:nvPr/>
        </p:nvSpPr>
        <p:spPr>
          <a:xfrm>
            <a:off x="19594643" y="6444308"/>
            <a:ext cx="3617741" cy="1077218"/>
          </a:xfrm>
          <a:prstGeom prst="rect">
            <a:avLst/>
          </a:prstGeom>
        </p:spPr>
        <p:txBody>
          <a:bodyPr wrap="square">
            <a:spAutoFit/>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Fysiske attributter</a:t>
            </a:r>
          </a:p>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Et fremtidsrettet og bærekraftig energiselskap</a:t>
            </a:r>
          </a:p>
        </p:txBody>
      </p:sp>
      <p:sp>
        <p:nvSpPr>
          <p:cNvPr id="41" name="Rectangle 40">
            <a:extLst>
              <a:ext uri="{FF2B5EF4-FFF2-40B4-BE49-F238E27FC236}">
                <a16:creationId xmlns:a16="http://schemas.microsoft.com/office/drawing/2014/main" id="{2D7DAAE7-CB29-2B41-A9D4-A0538CC6BED3}"/>
              </a:ext>
            </a:extLst>
          </p:cNvPr>
          <p:cNvSpPr/>
          <p:nvPr/>
        </p:nvSpPr>
        <p:spPr>
          <a:xfrm>
            <a:off x="19633049" y="8503962"/>
            <a:ext cx="3617740" cy="1077218"/>
          </a:xfrm>
          <a:prstGeom prst="rect">
            <a:avLst/>
          </a:prstGeom>
        </p:spPr>
        <p:txBody>
          <a:bodyPr wrap="square">
            <a:spAutoFit/>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Relasjon</a:t>
            </a:r>
          </a:p>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Et partnerskap basert på tillit og åpenhet </a:t>
            </a:r>
          </a:p>
        </p:txBody>
      </p:sp>
      <p:sp>
        <p:nvSpPr>
          <p:cNvPr id="42" name="Rectangle 41">
            <a:extLst>
              <a:ext uri="{FF2B5EF4-FFF2-40B4-BE49-F238E27FC236}">
                <a16:creationId xmlns:a16="http://schemas.microsoft.com/office/drawing/2014/main" id="{ECFBEDEB-91B2-194F-924D-81058CB4031E}"/>
              </a:ext>
            </a:extLst>
          </p:cNvPr>
          <p:cNvSpPr/>
          <p:nvPr/>
        </p:nvSpPr>
        <p:spPr>
          <a:xfrm>
            <a:off x="19686430" y="10233847"/>
            <a:ext cx="3617739" cy="1384995"/>
          </a:xfrm>
          <a:prstGeom prst="rect">
            <a:avLst/>
          </a:prstGeom>
        </p:spPr>
        <p:txBody>
          <a:bodyPr wrap="square">
            <a:spAutoFit/>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Selvbilde</a:t>
            </a:r>
          </a:p>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En som bryr seg, vil godt og er opptatt av den positive energien i hverdagen.</a:t>
            </a:r>
          </a:p>
        </p:txBody>
      </p:sp>
      <p:sp>
        <p:nvSpPr>
          <p:cNvPr id="43" name="TextBox 42">
            <a:extLst>
              <a:ext uri="{FF2B5EF4-FFF2-40B4-BE49-F238E27FC236}">
                <a16:creationId xmlns:a16="http://schemas.microsoft.com/office/drawing/2014/main" id="{F72F799E-83B1-6E45-9681-B9894C80CB14}"/>
              </a:ext>
            </a:extLst>
          </p:cNvPr>
          <p:cNvSpPr txBox="1"/>
          <p:nvPr/>
        </p:nvSpPr>
        <p:spPr>
          <a:xfrm>
            <a:off x="751035" y="7919235"/>
            <a:ext cx="5853926" cy="3354765"/>
          </a:xfrm>
          <a:prstGeom prst="rect">
            <a:avLst/>
          </a:prstGeom>
          <a:noFill/>
        </p:spPr>
        <p:txBody>
          <a:bodyPr wrap="square" rtlCol="0">
            <a:spAutoFit/>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Vi utfordrer de tre største strømleverandørene i Norge</a:t>
            </a:r>
          </a:p>
          <a:p>
            <a:pPr marL="0" marR="0" lvl="0" indent="0" algn="l" defTabSz="1828709" rtl="0" eaLnBrk="1" fontAlgn="auto" latinLnBrk="0" hangingPunct="1">
              <a:lnSpc>
                <a:spcPct val="100000"/>
              </a:lnSpc>
              <a:spcBef>
                <a:spcPts val="0"/>
              </a:spcBef>
              <a:spcAft>
                <a:spcPts val="0"/>
              </a:spcAft>
              <a:buClrTx/>
              <a:buSzTx/>
              <a:buFontTx/>
              <a:buNone/>
              <a:tabLst/>
              <a:defRPr/>
            </a:pPr>
            <a:endParaRPr kumimoji="0" lang="nb-NO" sz="2400" b="0" i="0" u="none" strike="noStrike" kern="1200" cap="none" spc="0" normalizeH="0" baseline="0" noProof="0" dirty="0">
              <a:ln>
                <a:noFill/>
              </a:ln>
              <a:solidFill>
                <a:prstClr val="white"/>
              </a:solidFill>
              <a:effectLst/>
              <a:highlight>
                <a:srgbClr val="FFFF00"/>
              </a:highlight>
              <a:uLnTx/>
              <a:uFillTx/>
              <a:latin typeface="Arial" panose="020B0604020202020204" pitchFamily="34" charset="0"/>
              <a:ea typeface="+mn-ea"/>
              <a:cs typeface="Arial" panose="020B0604020202020204" pitchFamily="34" charset="0"/>
            </a:endParaRPr>
          </a:p>
          <a:p>
            <a:pPr marL="0" marR="0" lvl="0" indent="0" algn="l" defTabSz="1828709" rtl="0" eaLnBrk="1" fontAlgn="auto" latinLnBrk="0" hangingPunct="1">
              <a:lnSpc>
                <a:spcPct val="100000"/>
              </a:lnSpc>
              <a:spcBef>
                <a:spcPts val="0"/>
              </a:spcBef>
              <a:spcAft>
                <a:spcPts val="0"/>
              </a:spcAft>
              <a:buClrTx/>
              <a:buSzTx/>
              <a:buFontTx/>
              <a:buNone/>
              <a:tabLst/>
              <a:defRPr/>
            </a:pPr>
            <a:r>
              <a:rPr lang="nb-NO" sz="2000" dirty="0" err="1">
                <a:solidFill>
                  <a:prstClr val="white"/>
                </a:solidFill>
                <a:latin typeface="Arial" panose="020B0604020202020204" pitchFamily="34" charset="0"/>
                <a:cs typeface="Arial" panose="020B0604020202020204" pitchFamily="34" charset="0"/>
              </a:rPr>
              <a:t>Wattn</a:t>
            </a: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er et ‘utfordrermerkevare’ i en bransje som er i kontinuerlig endring. Bransjen preges av oppkjøp, fusjoner og digital </a:t>
            </a:r>
            <a:r>
              <a:rPr kumimoji="0" lang="nb-NO" sz="20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disrupsjon</a:t>
            </a: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lang="nb-NO" sz="2000" dirty="0" err="1">
                <a:solidFill>
                  <a:prstClr val="white"/>
                </a:solidFill>
                <a:latin typeface="Arial" panose="020B0604020202020204" pitchFamily="34" charset="0"/>
                <a:cs typeface="Arial" panose="020B0604020202020204" pitchFamily="34" charset="0"/>
              </a:rPr>
              <a:t>Wattn</a:t>
            </a: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skal alltid ligge et skritt foran</a:t>
            </a:r>
            <a:r>
              <a:rPr lang="nb-NO" sz="2000" dirty="0">
                <a:solidFill>
                  <a:prstClr val="white"/>
                </a:solidFill>
                <a:latin typeface="Arial" panose="020B0604020202020204" pitchFamily="34" charset="0"/>
                <a:cs typeface="Arial" panose="020B0604020202020204" pitchFamily="34" charset="0"/>
              </a:rPr>
              <a:t> </a:t>
            </a:r>
            <a:r>
              <a:rPr kumimoji="0" lang="nb-NO"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ved å definere nye og bedre måter som utfordrer gamle og etablerte sannheter. Og vi skal leve ut utfordrerrollen vår gjennom å ta stilling og gjøre ting annerledes.</a:t>
            </a:r>
          </a:p>
        </p:txBody>
      </p:sp>
      <p:sp>
        <p:nvSpPr>
          <p:cNvPr id="44" name="Rectangle 43">
            <a:extLst>
              <a:ext uri="{FF2B5EF4-FFF2-40B4-BE49-F238E27FC236}">
                <a16:creationId xmlns:a16="http://schemas.microsoft.com/office/drawing/2014/main" id="{E86A9DCE-7BD6-AA49-85F0-2992D2F25641}"/>
              </a:ext>
            </a:extLst>
          </p:cNvPr>
          <p:cNvSpPr/>
          <p:nvPr/>
        </p:nvSpPr>
        <p:spPr>
          <a:xfrm>
            <a:off x="680263" y="2156360"/>
            <a:ext cx="5519095" cy="830997"/>
          </a:xfrm>
          <a:prstGeom prst="rect">
            <a:avLst/>
          </a:prstGeom>
        </p:spPr>
        <p:txBody>
          <a:bodyPr wrap="square">
            <a:spAutoFit/>
          </a:bodyPr>
          <a:lstStyle/>
          <a:p>
            <a:pPr marL="0" marR="0" lvl="0" indent="0" algn="l" defTabSz="1828709" rtl="0" eaLnBrk="1" fontAlgn="base"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En nasjonal energiaktør,</a:t>
            </a:r>
          </a:p>
          <a:p>
            <a:pPr marL="0" marR="0" lvl="0" indent="0" algn="l" defTabSz="1828709" rtl="0" eaLnBrk="1" fontAlgn="base"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nb-NO" sz="2400" b="0" i="1"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med lokal forankring</a:t>
            </a:r>
          </a:p>
        </p:txBody>
      </p:sp>
      <p:sp>
        <p:nvSpPr>
          <p:cNvPr id="45" name="TextBox 44">
            <a:extLst>
              <a:ext uri="{FF2B5EF4-FFF2-40B4-BE49-F238E27FC236}">
                <a16:creationId xmlns:a16="http://schemas.microsoft.com/office/drawing/2014/main" id="{E86E43B6-AE65-1B41-AB61-BFB310B47F0B}"/>
              </a:ext>
            </a:extLst>
          </p:cNvPr>
          <p:cNvSpPr txBox="1"/>
          <p:nvPr/>
        </p:nvSpPr>
        <p:spPr>
          <a:xfrm>
            <a:off x="17719759" y="2051003"/>
            <a:ext cx="5260551" cy="1569660"/>
          </a:xfrm>
          <a:prstGeom prst="rect">
            <a:avLst/>
          </a:prstGeom>
          <a:noFill/>
        </p:spPr>
        <p:txBody>
          <a:bodyPr wrap="square" rtlCol="0">
            <a:spAutoFit/>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Arketype</a:t>
            </a:r>
          </a:p>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Den gode naboen</a:t>
            </a:r>
            <a:r>
              <a:rPr lang="nb-NO" sz="2400" dirty="0">
                <a:solidFill>
                  <a:prstClr val="white"/>
                </a:solidFill>
                <a:latin typeface="Arial" panose="020B0604020202020204" pitchFamily="34" charset="0"/>
                <a:cs typeface="Arial" panose="020B0604020202020204" pitchFamily="34" charset="0"/>
              </a:rPr>
              <a:t>. Den jordnære typen </a:t>
            </a: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som er </a:t>
            </a:r>
            <a:r>
              <a:rPr kumimoji="0" lang="nb-NO" sz="24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opptat</a:t>
            </a:r>
            <a:r>
              <a:rPr lang="nb-NO" sz="2400" dirty="0">
                <a:solidFill>
                  <a:prstClr val="white"/>
                </a:solidFill>
                <a:latin typeface="Arial" panose="020B0604020202020204" pitchFamily="34" charset="0"/>
                <a:cs typeface="Arial" panose="020B0604020202020204" pitchFamily="34" charset="0"/>
              </a:rPr>
              <a:t>t av fellesskapet og </a:t>
            </a:r>
            <a:r>
              <a:rPr kumimoji="0" lang="nb-NO"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byr på glimt av hverdagsmagi.</a:t>
            </a:r>
          </a:p>
        </p:txBody>
      </p:sp>
      <p:sp>
        <p:nvSpPr>
          <p:cNvPr id="46" name="Rectangle 45">
            <a:extLst>
              <a:ext uri="{FF2B5EF4-FFF2-40B4-BE49-F238E27FC236}">
                <a16:creationId xmlns:a16="http://schemas.microsoft.com/office/drawing/2014/main" id="{894D2990-8E7B-ED44-B42A-8706284D70B7}"/>
              </a:ext>
            </a:extLst>
          </p:cNvPr>
          <p:cNvSpPr/>
          <p:nvPr/>
        </p:nvSpPr>
        <p:spPr>
          <a:xfrm>
            <a:off x="10210887" y="4219114"/>
            <a:ext cx="6881123" cy="6863417"/>
          </a:xfrm>
          <a:prstGeom prst="rect">
            <a:avLst/>
          </a:prstGeom>
        </p:spPr>
        <p:txBody>
          <a:bodyPr wrap="square">
            <a:spAutoFit/>
          </a:bodyPr>
          <a:lstStyle/>
          <a:p>
            <a:pPr lvl="0">
              <a:lnSpc>
                <a:spcPts val="2400"/>
              </a:lnSpc>
              <a:defRPr/>
            </a:pPr>
            <a:r>
              <a:rPr lang="nb-NO" sz="2200" b="1" dirty="0">
                <a:solidFill>
                  <a:prstClr val="white"/>
                </a:solidFill>
                <a:latin typeface="Arial" panose="020B0604020202020204" pitchFamily="34" charset="0"/>
                <a:cs typeface="Arial" panose="020B0604020202020204" pitchFamily="34" charset="0"/>
              </a:rPr>
              <a:t>Smart i </a:t>
            </a:r>
            <a:r>
              <a:rPr lang="nb-NO" sz="2200" b="1" dirty="0" err="1">
                <a:solidFill>
                  <a:prstClr val="white"/>
                </a:solidFill>
                <a:latin typeface="Arial" panose="020B0604020202020204" pitchFamily="34" charset="0"/>
                <a:cs typeface="Arial" panose="020B0604020202020204" pitchFamily="34" charset="0"/>
              </a:rPr>
              <a:t>sanntid</a:t>
            </a:r>
            <a:endParaRPr lang="nb-NO" sz="2200" b="1" dirty="0">
              <a:solidFill>
                <a:prstClr val="white"/>
              </a:solidFill>
              <a:latin typeface="Arial" panose="020B0604020202020204" pitchFamily="34" charset="0"/>
              <a:cs typeface="Arial" panose="020B0604020202020204" pitchFamily="34" charset="0"/>
            </a:endParaRPr>
          </a:p>
          <a:p>
            <a:pPr lvl="0">
              <a:lnSpc>
                <a:spcPts val="2400"/>
              </a:lnSpc>
              <a:defRPr/>
            </a:pPr>
            <a:r>
              <a:rPr lang="nb-NO" sz="2000" dirty="0">
                <a:solidFill>
                  <a:prstClr val="white"/>
                </a:solidFill>
                <a:latin typeface="Arial" panose="020B0604020202020204" pitchFamily="34" charset="0"/>
                <a:cs typeface="Arial" panose="020B0604020202020204" pitchFamily="34" charset="0"/>
              </a:rPr>
              <a:t>Vi samler strømmen din digitalt på ett sted (kontroll over eget energiforbruk) i </a:t>
            </a:r>
            <a:r>
              <a:rPr lang="nb-NO" sz="2000" dirty="0" err="1">
                <a:solidFill>
                  <a:prstClr val="white"/>
                </a:solidFill>
                <a:latin typeface="Arial" panose="020B0604020202020204" pitchFamily="34" charset="0"/>
                <a:cs typeface="Arial" panose="020B0604020202020204" pitchFamily="34" charset="0"/>
              </a:rPr>
              <a:t>sanntid</a:t>
            </a:r>
            <a:r>
              <a:rPr lang="nb-NO" sz="2000" dirty="0">
                <a:solidFill>
                  <a:prstClr val="white"/>
                </a:solidFill>
                <a:latin typeface="Arial" panose="020B0604020202020204" pitchFamily="34" charset="0"/>
                <a:cs typeface="Arial" panose="020B0604020202020204" pitchFamily="34" charset="0"/>
              </a:rPr>
              <a:t> og automatiserte løsninger som bidrar til et smartere, mer kostnadseffektivt og bærekraftig energiforbruk hos våre bedriftskunder.</a:t>
            </a:r>
          </a:p>
          <a:p>
            <a:pPr lvl="0">
              <a:lnSpc>
                <a:spcPts val="2400"/>
              </a:lnSpc>
              <a:defRPr/>
            </a:pPr>
            <a:endParaRPr lang="nb-NO" sz="2000" dirty="0">
              <a:solidFill>
                <a:prstClr val="white"/>
              </a:solidFill>
              <a:latin typeface="Arial" panose="020B0604020202020204" pitchFamily="34" charset="0"/>
              <a:cs typeface="Arial" panose="020B0604020202020204" pitchFamily="34" charset="0"/>
            </a:endParaRPr>
          </a:p>
          <a:p>
            <a:pPr lvl="0">
              <a:lnSpc>
                <a:spcPts val="2400"/>
              </a:lnSpc>
              <a:defRPr/>
            </a:pPr>
            <a:r>
              <a:rPr lang="nb-NO" sz="2200" b="1" dirty="0">
                <a:solidFill>
                  <a:prstClr val="white"/>
                </a:solidFill>
                <a:latin typeface="Arial" panose="020B0604020202020204" pitchFamily="34" charset="0"/>
                <a:cs typeface="Arial" panose="020B0604020202020204" pitchFamily="34" charset="0"/>
              </a:rPr>
              <a:t>Nær deg</a:t>
            </a:r>
          </a:p>
          <a:p>
            <a:pPr lvl="0">
              <a:lnSpc>
                <a:spcPts val="2400"/>
              </a:lnSpc>
              <a:defRPr/>
            </a:pPr>
            <a:r>
              <a:rPr lang="nb-NO" sz="2000" dirty="0">
                <a:solidFill>
                  <a:prstClr val="white"/>
                </a:solidFill>
                <a:latin typeface="Arial" panose="020B0604020202020204" pitchFamily="34" charset="0"/>
                <a:cs typeface="Arial" panose="020B0604020202020204" pitchFamily="34" charset="0"/>
              </a:rPr>
              <a:t>Gjennom å lytte og forstå skal vi tilby nær og personlig service med skreddersydde løsninger som gjør at våre kunder føler seg ivaretatt – hver eneste dag. Å være nær betyr også å være opptatt av fellesskapet. Vi er derfor tilstede i lokalsamfunnet (over hele Norge når vi går nasjonalt) og gir tilbake til små og store. </a:t>
            </a:r>
          </a:p>
          <a:p>
            <a:pPr lvl="0">
              <a:lnSpc>
                <a:spcPts val="2400"/>
              </a:lnSpc>
              <a:defRPr/>
            </a:pPr>
            <a:endParaRPr lang="nb-NO" sz="2000" dirty="0">
              <a:solidFill>
                <a:prstClr val="white"/>
              </a:solidFill>
              <a:latin typeface="Arial" panose="020B0604020202020204" pitchFamily="34" charset="0"/>
              <a:cs typeface="Arial" panose="020B0604020202020204" pitchFamily="34" charset="0"/>
            </a:endParaRPr>
          </a:p>
          <a:p>
            <a:pPr lvl="0">
              <a:lnSpc>
                <a:spcPts val="2400"/>
              </a:lnSpc>
              <a:defRPr/>
            </a:pPr>
            <a:r>
              <a:rPr lang="nb-NO" sz="2200" b="1" dirty="0">
                <a:solidFill>
                  <a:prstClr val="white"/>
                </a:solidFill>
                <a:latin typeface="Arial" panose="020B0604020202020204" pitchFamily="34" charset="0"/>
                <a:cs typeface="Arial" panose="020B0604020202020204" pitchFamily="34" charset="0"/>
              </a:rPr>
              <a:t>Nær jorda</a:t>
            </a:r>
          </a:p>
          <a:p>
            <a:pPr lvl="0">
              <a:lnSpc>
                <a:spcPts val="2400"/>
              </a:lnSpc>
              <a:defRPr/>
            </a:pPr>
            <a:r>
              <a:rPr lang="nb-NO" sz="2000" dirty="0">
                <a:solidFill>
                  <a:prstClr val="white"/>
                </a:solidFill>
                <a:latin typeface="Arial" panose="020B0604020202020204" pitchFamily="34" charset="0"/>
                <a:cs typeface="Arial" panose="020B0604020202020204" pitchFamily="34" charset="0"/>
              </a:rPr>
              <a:t>Vi er nær jorda vår og opptatt av å bidra der vi kan for å verne den, derfor kommer strømmen vår med opprinnelsesbevis. Målet vårt er at man skal kunne kjøpe eller dele fornybar energi, enten det er som familie, som arbeidsplass eller lokalmiljø. I tillegg vi skal hjelpe kundene våre til å bruke mindre og smartere strøm – den grønneste strømmen er jo den du ikke bruker.</a:t>
            </a:r>
          </a:p>
        </p:txBody>
      </p:sp>
      <p:sp>
        <p:nvSpPr>
          <p:cNvPr id="48" name="TextBox 47">
            <a:extLst>
              <a:ext uri="{FF2B5EF4-FFF2-40B4-BE49-F238E27FC236}">
                <a16:creationId xmlns:a16="http://schemas.microsoft.com/office/drawing/2014/main" id="{CDDFAAC4-2B9B-994A-8A97-10840116E6DB}"/>
              </a:ext>
            </a:extLst>
          </p:cNvPr>
          <p:cNvSpPr txBox="1"/>
          <p:nvPr/>
        </p:nvSpPr>
        <p:spPr>
          <a:xfrm>
            <a:off x="10237014" y="2080323"/>
            <a:ext cx="7098065" cy="1631216"/>
          </a:xfrm>
          <a:prstGeom prst="rect">
            <a:avLst/>
          </a:prstGeom>
          <a:noFill/>
        </p:spPr>
        <p:txBody>
          <a:bodyPr wrap="square" rtlCol="0">
            <a:spAutoFit/>
          </a:bodyPr>
          <a:lstStyle/>
          <a:p>
            <a:pPr lvl="0">
              <a:defRPr/>
            </a:pPr>
            <a:r>
              <a:rPr lang="nb-NO" sz="2000" dirty="0">
                <a:solidFill>
                  <a:prstClr val="white"/>
                </a:solidFill>
                <a:latin typeface="Arial" panose="020B0604020202020204" pitchFamily="34" charset="0"/>
                <a:cs typeface="Arial" panose="020B0604020202020204" pitchFamily="34" charset="0"/>
              </a:rPr>
              <a:t>Vårt fremste mål er å spille på lag. Med deg som kunde, </a:t>
            </a:r>
            <a:br>
              <a:rPr lang="nb-NO" sz="2000" dirty="0">
                <a:solidFill>
                  <a:prstClr val="white"/>
                </a:solidFill>
                <a:latin typeface="Arial" panose="020B0604020202020204" pitchFamily="34" charset="0"/>
                <a:cs typeface="Arial" panose="020B0604020202020204" pitchFamily="34" charset="0"/>
              </a:rPr>
            </a:br>
            <a:r>
              <a:rPr lang="nb-NO" sz="2000" dirty="0">
                <a:solidFill>
                  <a:prstClr val="white"/>
                </a:solidFill>
                <a:latin typeface="Arial" panose="020B0604020202020204" pitchFamily="34" charset="0"/>
                <a:cs typeface="Arial" panose="020B0604020202020204" pitchFamily="34" charset="0"/>
              </a:rPr>
              <a:t>Moder jord, det lokale fotballaget eller våre medarbeidere. Gjennom beviser skal vi gjøre dette synlig. Hver eneste dag. </a:t>
            </a:r>
          </a:p>
          <a:p>
            <a:pPr lvl="0">
              <a:defRPr/>
            </a:pPr>
            <a:endParaRPr lang="nb-NO" sz="2000" dirty="0">
              <a:solidFill>
                <a:prstClr val="white"/>
              </a:solidFill>
              <a:latin typeface="Arial" panose="020B0604020202020204" pitchFamily="34" charset="0"/>
              <a:cs typeface="Arial" panose="020B0604020202020204" pitchFamily="34" charset="0"/>
            </a:endParaRPr>
          </a:p>
          <a:p>
            <a:pPr marL="0" marR="0" lvl="0" indent="0" algn="l" defTabSz="1828709" rtl="0" eaLnBrk="1" fontAlgn="auto" latinLnBrk="0" hangingPunct="1">
              <a:lnSpc>
                <a:spcPct val="100000"/>
              </a:lnSpc>
              <a:spcBef>
                <a:spcPts val="0"/>
              </a:spcBef>
              <a:spcAft>
                <a:spcPts val="0"/>
              </a:spcAft>
              <a:buClrTx/>
              <a:buSzTx/>
              <a:buFontTx/>
              <a:buNone/>
              <a:tabLst/>
              <a:defRPr/>
            </a:pPr>
            <a:r>
              <a:rPr kumimoji="0" lang="nb-NO" sz="2000" b="0" i="0" u="none" strike="noStrike" kern="1200" cap="none" spc="0" normalizeH="0" baseline="0" noProof="0">
                <a:ln>
                  <a:noFill/>
                </a:ln>
                <a:solidFill>
                  <a:prstClr val="white"/>
                </a:solidFill>
                <a:effectLst/>
                <a:highlight>
                  <a:srgbClr val="FFFF00"/>
                </a:highlight>
                <a:uLnTx/>
                <a:uFillTx/>
                <a:latin typeface="Arial" panose="020B0604020202020204" pitchFamily="34" charset="0"/>
                <a:ea typeface="+mn-ea"/>
                <a:cs typeface="Arial" panose="020B0604020202020204" pitchFamily="34" charset="0"/>
              </a:rPr>
              <a:t> </a:t>
            </a:r>
            <a:endParaRPr kumimoji="0" lang="nb-NO" sz="2000" b="0" i="0" u="none" strike="noStrike" kern="1200" cap="none" spc="0" normalizeH="0" baseline="0" noProof="0" dirty="0">
              <a:ln>
                <a:noFill/>
              </a:ln>
              <a:solidFill>
                <a:prstClr val="white"/>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936A77BB-0ED4-5745-A28E-67723AD00B8C}"/>
              </a:ext>
            </a:extLst>
          </p:cNvPr>
          <p:cNvSpPr/>
          <p:nvPr/>
        </p:nvSpPr>
        <p:spPr>
          <a:xfrm>
            <a:off x="3024360" y="5350422"/>
            <a:ext cx="1471202" cy="213506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709" rtl="0" eaLnBrk="1" fontAlgn="auto" latinLnBrk="0" hangingPunct="1">
              <a:lnSpc>
                <a:spcPct val="100000"/>
              </a:lnSpc>
              <a:spcBef>
                <a:spcPts val="0"/>
              </a:spcBef>
              <a:spcAft>
                <a:spcPts val="0"/>
              </a:spcAft>
              <a:buClrTx/>
              <a:buSzTx/>
              <a:buFontTx/>
              <a:buNone/>
              <a:tabLst/>
              <a:defRPr/>
            </a:pPr>
            <a:endParaRPr kumimoji="0" lang="en-NO" sz="3600" b="0" i="0" u="none" strike="noStrike" kern="1200" cap="none" spc="0" normalizeH="0" baseline="0" noProof="0">
              <a:ln>
                <a:noFill/>
              </a:ln>
              <a:solidFill>
                <a:srgbClr val="E6E6E6"/>
              </a:solidFill>
              <a:effectLst/>
              <a:uLnTx/>
              <a:uFillTx/>
              <a:latin typeface="Haas Grot Text R 55 Roman"/>
              <a:ea typeface="+mn-ea"/>
              <a:cs typeface="+mn-cs"/>
            </a:endParaRPr>
          </a:p>
        </p:txBody>
      </p:sp>
      <p:sp>
        <p:nvSpPr>
          <p:cNvPr id="49" name="Title 1">
            <a:extLst>
              <a:ext uri="{FF2B5EF4-FFF2-40B4-BE49-F238E27FC236}">
                <a16:creationId xmlns:a16="http://schemas.microsoft.com/office/drawing/2014/main" id="{4CA99F2E-B2E9-1F40-8D40-41355393064F}"/>
              </a:ext>
            </a:extLst>
          </p:cNvPr>
          <p:cNvSpPr txBox="1">
            <a:spLocks/>
          </p:cNvSpPr>
          <p:nvPr/>
        </p:nvSpPr>
        <p:spPr>
          <a:xfrm>
            <a:off x="10194451" y="11369579"/>
            <a:ext cx="3489184" cy="997743"/>
          </a:xfrm>
          <a:prstGeom prst="rect">
            <a:avLst/>
          </a:prstGeom>
          <a:ln>
            <a:noFill/>
          </a:ln>
        </p:spPr>
        <p:txBody>
          <a:bodyPr/>
          <a:lstStyle>
            <a:lvl1pPr algn="l" defTabSz="457200" rtl="0" eaLnBrk="1" latinLnBrk="0" hangingPunct="1">
              <a:lnSpc>
                <a:spcPts val="5250"/>
              </a:lnSpc>
              <a:spcBef>
                <a:spcPts val="0"/>
              </a:spcBef>
              <a:buNone/>
              <a:defRPr sz="5000" kern="1200" cap="all" baseline="0">
                <a:solidFill>
                  <a:schemeClr val="dk1"/>
                </a:solidFill>
                <a:latin typeface="+mj-lt"/>
                <a:ea typeface="+mj-ea"/>
                <a:cs typeface="+mj-cs"/>
              </a:defRPr>
            </a:lvl1pPr>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nb-NO" sz="3200" b="0"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Hygienefaktorer</a:t>
            </a:r>
          </a:p>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nb-NO" sz="60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p:txBody>
      </p:sp>
      <p:sp>
        <p:nvSpPr>
          <p:cNvPr id="50" name="TextBox 47">
            <a:extLst>
              <a:ext uri="{FF2B5EF4-FFF2-40B4-BE49-F238E27FC236}">
                <a16:creationId xmlns:a16="http://schemas.microsoft.com/office/drawing/2014/main" id="{9D7B9425-0188-9849-813C-B269396C395F}"/>
              </a:ext>
            </a:extLst>
          </p:cNvPr>
          <p:cNvSpPr txBox="1"/>
          <p:nvPr/>
        </p:nvSpPr>
        <p:spPr>
          <a:xfrm>
            <a:off x="10222817" y="12104181"/>
            <a:ext cx="6807270" cy="707886"/>
          </a:xfrm>
          <a:prstGeom prst="rect">
            <a:avLst/>
          </a:prstGeom>
          <a:noFill/>
        </p:spPr>
        <p:txBody>
          <a:bodyPr wrap="square" rtlCol="0">
            <a:spAutoFit/>
          </a:bodyPr>
          <a:lstStyle/>
          <a:p>
            <a:pPr lvl="0">
              <a:defRPr/>
            </a:pPr>
            <a:r>
              <a:rPr lang="nb-NO" sz="2000" dirty="0">
                <a:solidFill>
                  <a:prstClr val="white"/>
                </a:solidFill>
                <a:latin typeface="Arial" panose="020B0604020202020204" pitchFamily="34" charset="0"/>
                <a:cs typeface="Arial" panose="020B0604020202020204" pitchFamily="34" charset="0"/>
              </a:rPr>
              <a:t>Konkurransedyktige priser, lett forståelig faktura, lett å bli kunde, ingen bindingstid</a:t>
            </a:r>
          </a:p>
        </p:txBody>
      </p:sp>
    </p:spTree>
    <p:extLst>
      <p:ext uri="{BB962C8B-B14F-4D97-AF65-F5344CB8AC3E}">
        <p14:creationId xmlns:p14="http://schemas.microsoft.com/office/powerpoint/2010/main" val="2272620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SDG_PPT</Template>
  <TotalTime>35621</TotalTime>
  <Words>755</Words>
  <Application>Microsoft Macintosh PowerPoint</Application>
  <PresentationFormat>Custom</PresentationFormat>
  <Paragraphs>70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Haas Grot Text R 55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Jacobsen, Therese</dc:creator>
  <cp:lastModifiedBy>Setran, Sindre (OSL-SDG)</cp:lastModifiedBy>
  <cp:revision>1156</cp:revision>
  <cp:lastPrinted>2019-01-29T12:01:19Z</cp:lastPrinted>
  <dcterms:created xsi:type="dcterms:W3CDTF">2017-11-13T10:00:34Z</dcterms:created>
  <dcterms:modified xsi:type="dcterms:W3CDTF">2021-08-20T08:21:09Z</dcterms:modified>
</cp:coreProperties>
</file>